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6333A-BDF1-6AF0-B3FE-3D30ABDD5B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3818F4-45EA-773A-2CB5-1CEFB08DB4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949F3-916E-BB70-FC91-D441F2D22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0164-234A-4450-A85B-039574DB3D81}" type="datetimeFigureOut">
              <a:rPr lang="en-ZA" smtClean="0"/>
              <a:t>2025/02/19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05A67-6535-AC07-6810-F3747325D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291D1-CF8B-D190-A91C-224B19CF7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8F2F-633F-43AE-A747-2DC92AC24EC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39470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4B549-65CE-326C-E47C-03B54E7C4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CC77EE-52B1-58DF-0A19-EC72A1B7E3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7520F-8A7C-BCBB-77C7-49856BEE1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0164-234A-4450-A85B-039574DB3D81}" type="datetimeFigureOut">
              <a:rPr lang="en-ZA" smtClean="0"/>
              <a:t>2025/02/19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0B5FE-F9A6-5EB1-1EB5-25186DF9E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01E51-1EAD-94A8-0E5E-D5B259C61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8F2F-633F-43AE-A747-2DC92AC24EC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48824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605DCF-BDB9-0B6C-36F6-0FFC50B7D9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0D67F1-4A04-BA6E-5723-13CFDA54D4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898CE-D1EF-50B1-AD97-48DEB7A81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0164-234A-4450-A85B-039574DB3D81}" type="datetimeFigureOut">
              <a:rPr lang="en-ZA" smtClean="0"/>
              <a:t>2025/02/19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E0E73-32DB-AD28-5F1B-1DE5CF7EC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78C90-2FDE-C96F-39FC-52EB79BEB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8F2F-633F-43AE-A747-2DC92AC24EC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0684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480B3-1C8C-28F0-B382-E11C193BA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C0C6B-847B-8615-0037-B19587E95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74A68-09E8-7202-B1B3-8060018E3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0164-234A-4450-A85B-039574DB3D81}" type="datetimeFigureOut">
              <a:rPr lang="en-ZA" smtClean="0"/>
              <a:t>2025/02/19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09D52-26EC-663F-9059-970AD4F02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0D303-921C-99CB-0DF7-302B69849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8F2F-633F-43AE-A747-2DC92AC24EC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09164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42AE4-08AB-723F-1370-69F2D5470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18159-0612-5065-4E97-95F0A3A27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7E735-44D9-677F-D624-2718F960D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0164-234A-4450-A85B-039574DB3D81}" type="datetimeFigureOut">
              <a:rPr lang="en-ZA" smtClean="0"/>
              <a:t>2025/02/19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B2D53-6592-9F80-36C9-B3EE173D5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7A109-6C95-AE76-669F-137AA476A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8F2F-633F-43AE-A747-2DC92AC24EC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95245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49659-95C3-FA16-C56F-ACC5714B1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42CFB-589A-A461-587E-8EF795E9BE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27A843-6314-C207-7C0B-EF1508A26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4DBA9B-67B7-B10E-1F16-C3779951F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0164-234A-4450-A85B-039574DB3D81}" type="datetimeFigureOut">
              <a:rPr lang="en-ZA" smtClean="0"/>
              <a:t>2025/02/19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DB41FF-CCD8-52EC-3E49-D9C8AA0C1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F853E-37F6-C9EE-19FD-0FBC7EBF0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8F2F-633F-43AE-A747-2DC92AC24EC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6025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F638C-7F1C-56A5-03D4-472F08A88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F8A86-B102-1F13-6D69-3E945EB6D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C0CD3E-3A47-26B2-4881-6F6473DCF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7463F3-FCB5-1C4F-4C76-E383AED2A6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E93106-A4EA-684A-5775-6BBD310D1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863FAC-7F25-70FE-7698-C059D5EEE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0164-234A-4450-A85B-039574DB3D81}" type="datetimeFigureOut">
              <a:rPr lang="en-ZA" smtClean="0"/>
              <a:t>2025/02/19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BB65DC-F681-1D4E-3BAA-99C4B02A6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BE1E29-F556-68F4-D1C4-305B48510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8F2F-633F-43AE-A747-2DC92AC24EC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18173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77EE2-54F2-0C44-4A9A-D8F3E87B9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61829D-C549-C33C-3297-905448972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0164-234A-4450-A85B-039574DB3D81}" type="datetimeFigureOut">
              <a:rPr lang="en-ZA" smtClean="0"/>
              <a:t>2025/02/19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22819C-CA5C-1D2D-1798-C36086685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AC0FB1-258C-BEED-64AF-C9048B650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8F2F-633F-43AE-A747-2DC92AC24EC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24960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36DAC3-42DC-FF45-3A98-A3C5B4E09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0164-234A-4450-A85B-039574DB3D81}" type="datetimeFigureOut">
              <a:rPr lang="en-ZA" smtClean="0"/>
              <a:t>2025/02/19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E08B52-9E4D-98B0-E80F-5A8782C5A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7C0C20-A976-9EA8-A094-C98A3F2A4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8F2F-633F-43AE-A747-2DC92AC24EC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68849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21BE0-37EE-63D8-EC89-14906ED1B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C4FD9-65E1-882F-ED26-4C0F2C847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B27BDC-B45F-AE29-6B7E-13116C4C6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42490B-8445-117D-16F6-5E4C03958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0164-234A-4450-A85B-039574DB3D81}" type="datetimeFigureOut">
              <a:rPr lang="en-ZA" smtClean="0"/>
              <a:t>2025/02/19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EA4390-B2B9-885C-2B06-06A2270FD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40A041-528B-F6CF-E66C-92720D0EF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8F2F-633F-43AE-A747-2DC92AC24EC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4028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7AEAB-A27E-659E-2BCB-C81C248C9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1AF2B7-D6D8-01E3-68D8-3A66CC793E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10F0AA-5CF1-BD25-B4CC-2F6BA58C0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2701C5-88DF-09CE-98EC-715A8DE3D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F0164-234A-4450-A85B-039574DB3D81}" type="datetimeFigureOut">
              <a:rPr lang="en-ZA" smtClean="0"/>
              <a:t>2025/02/19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E76FA7-8241-7885-92BC-385795E8A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A1A152-78E5-0354-85AB-98091AA10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8F2F-633F-43AE-A747-2DC92AC24EC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46636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7B869A-7644-E009-C3D7-EC02C1B2C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4ED26-F8C8-E6AB-2E96-1EC103E64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01281-A351-82D1-8607-FC613F3A70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9F0164-234A-4450-A85B-039574DB3D81}" type="datetimeFigureOut">
              <a:rPr lang="en-ZA" smtClean="0"/>
              <a:t>2025/02/19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D384B-9C34-4015-89DB-48DE69C0CE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EC6D8-0AE1-2346-D848-55392B0A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FF8F2F-633F-43AE-A747-2DC92AC24EC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68161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grey object&#10;&#10;AI-generated content may be incorrect.">
            <a:extLst>
              <a:ext uri="{FF2B5EF4-FFF2-40B4-BE49-F238E27FC236}">
                <a16:creationId xmlns:a16="http://schemas.microsoft.com/office/drawing/2014/main" id="{39F7E177-7345-2BA4-CA4A-B0771FF7B5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709" y="0"/>
            <a:ext cx="967658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E762328-3478-C7CA-2F0D-871E9AAFBD91}"/>
              </a:ext>
            </a:extLst>
          </p:cNvPr>
          <p:cNvSpPr/>
          <p:nvPr/>
        </p:nvSpPr>
        <p:spPr>
          <a:xfrm>
            <a:off x="7892070" y="3142099"/>
            <a:ext cx="1681514" cy="1791979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4186E6-B772-A2A8-D100-8DF009863B7A}"/>
              </a:ext>
            </a:extLst>
          </p:cNvPr>
          <p:cNvSpPr/>
          <p:nvPr/>
        </p:nvSpPr>
        <p:spPr>
          <a:xfrm>
            <a:off x="5416849" y="3142098"/>
            <a:ext cx="2475222" cy="17919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0C47E3-7706-FACC-ACEC-3FBE52090D1F}"/>
              </a:ext>
            </a:extLst>
          </p:cNvPr>
          <p:cNvSpPr/>
          <p:nvPr/>
        </p:nvSpPr>
        <p:spPr>
          <a:xfrm>
            <a:off x="3735334" y="1410465"/>
            <a:ext cx="1585369" cy="330268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AEFE6B-C8C6-6A30-BFF6-59E1CCC2DE6F}"/>
              </a:ext>
            </a:extLst>
          </p:cNvPr>
          <p:cNvSpPr/>
          <p:nvPr/>
        </p:nvSpPr>
        <p:spPr>
          <a:xfrm>
            <a:off x="5416849" y="1410465"/>
            <a:ext cx="1454450" cy="1571050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>
              <a:solidFill>
                <a:srgbClr val="00B0F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DC82BC-3F54-8940-A67D-3DB764769DF6}"/>
              </a:ext>
            </a:extLst>
          </p:cNvPr>
          <p:cNvSpPr txBox="1"/>
          <p:nvPr/>
        </p:nvSpPr>
        <p:spPr>
          <a:xfrm>
            <a:off x="8125272" y="435721"/>
            <a:ext cx="17612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>
                <a:solidFill>
                  <a:srgbClr val="FFFF00"/>
                </a:solidFill>
              </a:rPr>
              <a:t>Kitchen</a:t>
            </a:r>
          </a:p>
          <a:p>
            <a:r>
              <a:rPr lang="en-ZA" dirty="0">
                <a:solidFill>
                  <a:srgbClr val="FF0000"/>
                </a:solidFill>
              </a:rPr>
              <a:t>Living Room</a:t>
            </a:r>
          </a:p>
          <a:p>
            <a:r>
              <a:rPr lang="en-ZA" dirty="0">
                <a:solidFill>
                  <a:srgbClr val="00B0F0"/>
                </a:solidFill>
              </a:rPr>
              <a:t>Bedroom</a:t>
            </a:r>
          </a:p>
          <a:p>
            <a:r>
              <a:rPr lang="en-ZA" dirty="0">
                <a:solidFill>
                  <a:srgbClr val="92D050"/>
                </a:solidFill>
              </a:rPr>
              <a:t>Patio Area</a:t>
            </a:r>
          </a:p>
        </p:txBody>
      </p:sp>
    </p:spTree>
    <p:extLst>
      <p:ext uri="{BB962C8B-B14F-4D97-AF65-F5344CB8AC3E}">
        <p14:creationId xmlns:p14="http://schemas.microsoft.com/office/powerpoint/2010/main" val="3275846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Epler, N, Mr [23910712@sun.ac.za]</dc:creator>
  <cp:lastModifiedBy>Epler, N, Mr [23910712@sun.ac.za]</cp:lastModifiedBy>
  <cp:revision>1</cp:revision>
  <dcterms:created xsi:type="dcterms:W3CDTF">2025-02-19T18:43:52Z</dcterms:created>
  <dcterms:modified xsi:type="dcterms:W3CDTF">2025-02-19T18:47:54Z</dcterms:modified>
</cp:coreProperties>
</file>