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7D3B7-8DFC-436E-85ED-260B9A184F46}" v="29" dt="2025-02-17T07:20:22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ler, N, Mr [23910712@sun.ac.za]" userId="f6e02ac5-89d3-4ee2-9b94-14578fa26c4b" providerId="ADAL" clId="{DE47D3B7-8DFC-436E-85ED-260B9A184F46}"/>
    <pc:docChg chg="undo redo custSel modSld">
      <pc:chgData name="Epler, N, Mr [23910712@sun.ac.za]" userId="f6e02ac5-89d3-4ee2-9b94-14578fa26c4b" providerId="ADAL" clId="{DE47D3B7-8DFC-436E-85ED-260B9A184F46}" dt="2025-02-17T07:20:32.146" v="416" actId="478"/>
      <pc:docMkLst>
        <pc:docMk/>
      </pc:docMkLst>
      <pc:sldChg chg="addSp delSp modSp mod">
        <pc:chgData name="Epler, N, Mr [23910712@sun.ac.za]" userId="f6e02ac5-89d3-4ee2-9b94-14578fa26c4b" providerId="ADAL" clId="{DE47D3B7-8DFC-436E-85ED-260B9A184F46}" dt="2025-02-17T07:18:48.177" v="398" actId="164"/>
        <pc:sldMkLst>
          <pc:docMk/>
          <pc:sldMk cId="458859228" sldId="256"/>
        </pc:sldMkLst>
        <pc:grpChg chg="add del mod">
          <ac:chgData name="Epler, N, Mr [23910712@sun.ac.za]" userId="f6e02ac5-89d3-4ee2-9b94-14578fa26c4b" providerId="ADAL" clId="{DE47D3B7-8DFC-436E-85ED-260B9A184F46}" dt="2025-02-17T07:18:48.177" v="398" actId="164"/>
          <ac:grpSpMkLst>
            <pc:docMk/>
            <pc:sldMk cId="458859228" sldId="256"/>
            <ac:grpSpMk id="36" creationId="{1D2F3F02-227C-4798-A32A-C5D0B019D1C6}"/>
          </ac:grpSpMkLst>
        </pc:grpChg>
        <pc:graphicFrameChg chg="mod modGraphic">
          <ac:chgData name="Epler, N, Mr [23910712@sun.ac.za]" userId="f6e02ac5-89d3-4ee2-9b94-14578fa26c4b" providerId="ADAL" clId="{DE47D3B7-8DFC-436E-85ED-260B9A184F46}" dt="2025-02-17T07:18:14.811" v="387" actId="20577"/>
          <ac:graphicFrameMkLst>
            <pc:docMk/>
            <pc:sldMk cId="458859228" sldId="256"/>
            <ac:graphicFrameMk id="4" creationId="{593F4043-0FF6-3B7E-63AF-8652C2A939EE}"/>
          </ac:graphicFrameMkLst>
        </pc:graphicFrameChg>
        <pc:picChg chg="add del mod modCrop">
          <ac:chgData name="Epler, N, Mr [23910712@sun.ac.za]" userId="f6e02ac5-89d3-4ee2-9b94-14578fa26c4b" providerId="ADAL" clId="{DE47D3B7-8DFC-436E-85ED-260B9A184F46}" dt="2025-02-17T07:02:18.453" v="53" actId="478"/>
          <ac:picMkLst>
            <pc:docMk/>
            <pc:sldMk cId="458859228" sldId="256"/>
            <ac:picMk id="6" creationId="{D412D346-3610-A667-0D95-BB55EE916736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8" creationId="{9D4F20E3-5ABB-2FC1-E86E-38FF4694CCE2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10" creationId="{785D4256-974F-3392-58D9-79BB496A28D8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12" creationId="{2690424A-D46B-4B98-A2FC-B0DB3B2F1B7C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14" creationId="{20B8A53E-FEC8-B34C-4622-2068900F302E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16" creationId="{B223D610-5B39-1E5B-8C20-0BC16EDF490B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18" creationId="{4B88D935-4670-601E-F5B4-7930D2A1CCF1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20" creationId="{01894463-2430-6272-2EE9-99EFBCD0D791}"/>
          </ac:picMkLst>
        </pc:picChg>
        <pc:picChg chg="add mod modCrop">
          <ac:chgData name="Epler, N, Mr [23910712@sun.ac.za]" userId="f6e02ac5-89d3-4ee2-9b94-14578fa26c4b" providerId="ADAL" clId="{DE47D3B7-8DFC-436E-85ED-260B9A184F46}" dt="2025-02-17T07:18:48.177" v="398" actId="164"/>
          <ac:picMkLst>
            <pc:docMk/>
            <pc:sldMk cId="458859228" sldId="256"/>
            <ac:picMk id="22" creationId="{01540F1C-E9F5-C47E-9692-088D97589A59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3" creationId="{DB6E47B0-4F52-10D2-55C5-647231A5AB4D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4" creationId="{EFCDE2E5-9427-DBC5-2A8F-75B00EA09503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5" creationId="{FD5A0E25-9B03-B9BE-80B7-EF168E1344A5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6" creationId="{BB10F091-0D30-DCDF-1BB6-DE236C242808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7" creationId="{6AE00E7E-2C6E-CB9D-53A2-020ED39051C4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8" creationId="{601668FA-104C-9145-D8CF-7B62FC299DCA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29" creationId="{A5DEDD22-CF94-7A04-7728-C507E81DE4C4}"/>
          </ac:picMkLst>
        </pc:picChg>
        <pc:picChg chg="add mod">
          <ac:chgData name="Epler, N, Mr [23910712@sun.ac.za]" userId="f6e02ac5-89d3-4ee2-9b94-14578fa26c4b" providerId="ADAL" clId="{DE47D3B7-8DFC-436E-85ED-260B9A184F46}" dt="2025-02-17T07:10:34.456" v="200" actId="571"/>
          <ac:picMkLst>
            <pc:docMk/>
            <pc:sldMk cId="458859228" sldId="256"/>
            <ac:picMk id="30" creationId="{B159A6A0-C0A1-4619-9ED5-DE9C25E11D4E}"/>
          </ac:picMkLst>
        </pc:picChg>
        <pc:picChg chg="add mod">
          <ac:chgData name="Epler, N, Mr [23910712@sun.ac.za]" userId="f6e02ac5-89d3-4ee2-9b94-14578fa26c4b" providerId="ADAL" clId="{DE47D3B7-8DFC-436E-85ED-260B9A184F46}" dt="2025-02-17T07:15:13.914" v="330" actId="571"/>
          <ac:picMkLst>
            <pc:docMk/>
            <pc:sldMk cId="458859228" sldId="256"/>
            <ac:picMk id="31" creationId="{2940D217-1354-0276-B479-BBA0A26F5622}"/>
          </ac:picMkLst>
        </pc:picChg>
        <pc:picChg chg="add mod">
          <ac:chgData name="Epler, N, Mr [23910712@sun.ac.za]" userId="f6e02ac5-89d3-4ee2-9b94-14578fa26c4b" providerId="ADAL" clId="{DE47D3B7-8DFC-436E-85ED-260B9A184F46}" dt="2025-02-17T07:15:13.914" v="330" actId="571"/>
          <ac:picMkLst>
            <pc:docMk/>
            <pc:sldMk cId="458859228" sldId="256"/>
            <ac:picMk id="32" creationId="{58B66805-7158-3CAE-827E-BECFE738C439}"/>
          </ac:picMkLst>
        </pc:picChg>
        <pc:picChg chg="add mod">
          <ac:chgData name="Epler, N, Mr [23910712@sun.ac.za]" userId="f6e02ac5-89d3-4ee2-9b94-14578fa26c4b" providerId="ADAL" clId="{DE47D3B7-8DFC-436E-85ED-260B9A184F46}" dt="2025-02-17T07:15:13.914" v="330" actId="571"/>
          <ac:picMkLst>
            <pc:docMk/>
            <pc:sldMk cId="458859228" sldId="256"/>
            <ac:picMk id="33" creationId="{796F8A81-56EA-3597-F4CE-A8D43065A1E4}"/>
          </ac:picMkLst>
        </pc:picChg>
        <pc:picChg chg="add mod">
          <ac:chgData name="Epler, N, Mr [23910712@sun.ac.za]" userId="f6e02ac5-89d3-4ee2-9b94-14578fa26c4b" providerId="ADAL" clId="{DE47D3B7-8DFC-436E-85ED-260B9A184F46}" dt="2025-02-17T07:15:13.914" v="330" actId="571"/>
          <ac:picMkLst>
            <pc:docMk/>
            <pc:sldMk cId="458859228" sldId="256"/>
            <ac:picMk id="34" creationId="{C0266ECF-2E62-6571-001C-B4B0857FFCA5}"/>
          </ac:picMkLst>
        </pc:picChg>
        <pc:picChg chg="add mod">
          <ac:chgData name="Epler, N, Mr [23910712@sun.ac.za]" userId="f6e02ac5-89d3-4ee2-9b94-14578fa26c4b" providerId="ADAL" clId="{DE47D3B7-8DFC-436E-85ED-260B9A184F46}" dt="2025-02-17T07:15:13.914" v="330" actId="571"/>
          <ac:picMkLst>
            <pc:docMk/>
            <pc:sldMk cId="458859228" sldId="256"/>
            <ac:picMk id="35" creationId="{DE304D22-124A-3102-3974-9961538DA2D7}"/>
          </ac:picMkLst>
        </pc:picChg>
      </pc:sldChg>
      <pc:sldChg chg="addSp delSp modSp mod">
        <pc:chgData name="Epler, N, Mr [23910712@sun.ac.za]" userId="f6e02ac5-89d3-4ee2-9b94-14578fa26c4b" providerId="ADAL" clId="{DE47D3B7-8DFC-436E-85ED-260B9A184F46}" dt="2025-02-17T07:20:32.146" v="416" actId="478"/>
        <pc:sldMkLst>
          <pc:docMk/>
          <pc:sldMk cId="3764708078" sldId="257"/>
        </pc:sldMkLst>
        <pc:grpChg chg="add mod">
          <ac:chgData name="Epler, N, Mr [23910712@sun.ac.za]" userId="f6e02ac5-89d3-4ee2-9b94-14578fa26c4b" providerId="ADAL" clId="{DE47D3B7-8DFC-436E-85ED-260B9A184F46}" dt="2025-02-17T07:16:56.419" v="363"/>
          <ac:grpSpMkLst>
            <pc:docMk/>
            <pc:sldMk cId="3764708078" sldId="257"/>
            <ac:grpSpMk id="8" creationId="{6764A494-E412-B9C3-B463-7FD178738382}"/>
          </ac:grpSpMkLst>
        </pc:grpChg>
        <pc:grpChg chg="add mod">
          <ac:chgData name="Epler, N, Mr [23910712@sun.ac.za]" userId="f6e02ac5-89d3-4ee2-9b94-14578fa26c4b" providerId="ADAL" clId="{DE47D3B7-8DFC-436E-85ED-260B9A184F46}" dt="2025-02-17T07:18:29.698" v="392"/>
          <ac:grpSpMkLst>
            <pc:docMk/>
            <pc:sldMk cId="3764708078" sldId="257"/>
            <ac:grpSpMk id="19" creationId="{DAF65E36-65F9-60B3-7E77-070461437491}"/>
          </ac:grpSpMkLst>
        </pc:grpChg>
        <pc:grpChg chg="add del mod">
          <ac:chgData name="Epler, N, Mr [23910712@sun.ac.za]" userId="f6e02ac5-89d3-4ee2-9b94-14578fa26c4b" providerId="ADAL" clId="{DE47D3B7-8DFC-436E-85ED-260B9A184F46}" dt="2025-02-17T07:20:22.299" v="408" actId="165"/>
          <ac:grpSpMkLst>
            <pc:docMk/>
            <pc:sldMk cId="3764708078" sldId="257"/>
            <ac:grpSpMk id="28" creationId="{F0641CDB-C7DB-846F-E8F5-2EA49283F8D2}"/>
          </ac:grpSpMkLst>
        </pc:grpChg>
        <pc:picChg chg="add del">
          <ac:chgData name="Epler, N, Mr [23910712@sun.ac.za]" userId="f6e02ac5-89d3-4ee2-9b94-14578fa26c4b" providerId="ADAL" clId="{DE47D3B7-8DFC-436E-85ED-260B9A184F46}" dt="2025-02-17T07:16:45.131" v="348" actId="22"/>
          <ac:picMkLst>
            <pc:docMk/>
            <pc:sldMk cId="3764708078" sldId="257"/>
            <ac:picMk id="5" creationId="{DCDF42B8-E439-036D-17D4-61C1156AFF6E}"/>
          </ac:picMkLst>
        </pc:picChg>
        <pc:picChg chg="add del mod">
          <ac:chgData name="Epler, N, Mr [23910712@sun.ac.za]" userId="f6e02ac5-89d3-4ee2-9b94-14578fa26c4b" providerId="ADAL" clId="{DE47D3B7-8DFC-436E-85ED-260B9A184F46}" dt="2025-02-17T07:17:45.129" v="366" actId="22"/>
          <ac:picMkLst>
            <pc:docMk/>
            <pc:sldMk cId="3764708078" sldId="257"/>
            <ac:picMk id="7" creationId="{D397108C-7D8D-C10C-8989-0356AC5DCFD4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9" creationId="{991F7943-6043-D396-B1B7-649084330139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0" creationId="{929F2AB0-EBA8-7D73-F26D-F4A524C03BA3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1" creationId="{FA28D8CF-F8D9-44B3-38F0-5E88762D5683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2" creationId="{C337FAF1-4053-9AF8-A21A-20CF42A715C8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3" creationId="{370DE69D-7522-6C8E-3C5A-30F85B104AE6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4" creationId="{28383A6B-2509-9ABB-C75B-2D9853793B1F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5" creationId="{70297A0C-47A8-A8F8-8B7E-FFFD6568DCEA}"/>
          </ac:picMkLst>
        </pc:picChg>
        <pc:picChg chg="mod">
          <ac:chgData name="Epler, N, Mr [23910712@sun.ac.za]" userId="f6e02ac5-89d3-4ee2-9b94-14578fa26c4b" providerId="ADAL" clId="{DE47D3B7-8DFC-436E-85ED-260B9A184F46}" dt="2025-02-17T07:16:56.419" v="363"/>
          <ac:picMkLst>
            <pc:docMk/>
            <pc:sldMk cId="3764708078" sldId="257"/>
            <ac:picMk id="16" creationId="{1044CAB4-83C2-BF80-5550-6DF96B3A1670}"/>
          </ac:picMkLst>
        </pc:picChg>
        <pc:picChg chg="add del mod">
          <ac:chgData name="Epler, N, Mr [23910712@sun.ac.za]" userId="f6e02ac5-89d3-4ee2-9b94-14578fa26c4b" providerId="ADAL" clId="{DE47D3B7-8DFC-436E-85ED-260B9A184F46}" dt="2025-02-17T07:18:47.617" v="397" actId="22"/>
          <ac:picMkLst>
            <pc:docMk/>
            <pc:sldMk cId="3764708078" sldId="257"/>
            <ac:picMk id="18" creationId="{50443919-1E61-0F89-BEF1-129BE652A785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0" creationId="{7215F6B0-B6E7-6718-864F-C659E6DF3523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1" creationId="{1CE2C8ED-97DC-4F38-8251-A0A89A6900A1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2" creationId="{43E8659B-7742-3B7B-C2A6-FBEFBD311D07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3" creationId="{8C10714B-C1EB-6D89-1B8F-1F2C17BF0911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4" creationId="{EE51324E-E95F-3FBA-ABFA-2309872206C3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5" creationId="{11DB3932-45F6-9F6F-056D-737FBF687C53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6" creationId="{B8594597-0A5E-ECC3-1ACC-D343F62266C2}"/>
          </ac:picMkLst>
        </pc:picChg>
        <pc:picChg chg="mod">
          <ac:chgData name="Epler, N, Mr [23910712@sun.ac.za]" userId="f6e02ac5-89d3-4ee2-9b94-14578fa26c4b" providerId="ADAL" clId="{DE47D3B7-8DFC-436E-85ED-260B9A184F46}" dt="2025-02-17T07:18:29.698" v="392"/>
          <ac:picMkLst>
            <pc:docMk/>
            <pc:sldMk cId="3764708078" sldId="257"/>
            <ac:picMk id="27" creationId="{CAF63C9F-84EA-E41E-11C9-082E184D73A3}"/>
          </ac:picMkLst>
        </pc:picChg>
        <pc:picChg chg="del mod topLvl">
          <ac:chgData name="Epler, N, Mr [23910712@sun.ac.za]" userId="f6e02ac5-89d3-4ee2-9b94-14578fa26c4b" providerId="ADAL" clId="{DE47D3B7-8DFC-436E-85ED-260B9A184F46}" dt="2025-02-17T07:20:32.146" v="416" actId="478"/>
          <ac:picMkLst>
            <pc:docMk/>
            <pc:sldMk cId="3764708078" sldId="257"/>
            <ac:picMk id="29" creationId="{309FE826-680D-A404-E4F6-2E56FE8A5497}"/>
          </ac:picMkLst>
        </pc:picChg>
        <pc:picChg chg="del mod topLvl">
          <ac:chgData name="Epler, N, Mr [23910712@sun.ac.za]" userId="f6e02ac5-89d3-4ee2-9b94-14578fa26c4b" providerId="ADAL" clId="{DE47D3B7-8DFC-436E-85ED-260B9A184F46}" dt="2025-02-17T07:20:31.669" v="415" actId="478"/>
          <ac:picMkLst>
            <pc:docMk/>
            <pc:sldMk cId="3764708078" sldId="257"/>
            <ac:picMk id="30" creationId="{5CC48BA8-1A38-8DFF-43A9-F25E80E31F3E}"/>
          </ac:picMkLst>
        </pc:picChg>
        <pc:picChg chg="del mod">
          <ac:chgData name="Epler, N, Mr [23910712@sun.ac.za]" userId="f6e02ac5-89d3-4ee2-9b94-14578fa26c4b" providerId="ADAL" clId="{DE47D3B7-8DFC-436E-85ED-260B9A184F46}" dt="2025-02-17T07:20:18.255" v="406" actId="478"/>
          <ac:picMkLst>
            <pc:docMk/>
            <pc:sldMk cId="3764708078" sldId="257"/>
            <ac:picMk id="31" creationId="{3E41CA21-FDAE-43DD-B8F4-2195B2A547BF}"/>
          </ac:picMkLst>
        </pc:picChg>
        <pc:picChg chg="del mod">
          <ac:chgData name="Epler, N, Mr [23910712@sun.ac.za]" userId="f6e02ac5-89d3-4ee2-9b94-14578fa26c4b" providerId="ADAL" clId="{DE47D3B7-8DFC-436E-85ED-260B9A184F46}" dt="2025-02-17T07:20:15.957" v="404" actId="478"/>
          <ac:picMkLst>
            <pc:docMk/>
            <pc:sldMk cId="3764708078" sldId="257"/>
            <ac:picMk id="32" creationId="{6B27B04F-BBB5-28B5-F2DB-092644DC167F}"/>
          </ac:picMkLst>
        </pc:picChg>
        <pc:picChg chg="del mod">
          <ac:chgData name="Epler, N, Mr [23910712@sun.ac.za]" userId="f6e02ac5-89d3-4ee2-9b94-14578fa26c4b" providerId="ADAL" clId="{DE47D3B7-8DFC-436E-85ED-260B9A184F46}" dt="2025-02-17T07:20:19.216" v="407" actId="478"/>
          <ac:picMkLst>
            <pc:docMk/>
            <pc:sldMk cId="3764708078" sldId="257"/>
            <ac:picMk id="33" creationId="{32144AE7-28B7-6F4B-7C7F-80314B19C8C4}"/>
          </ac:picMkLst>
        </pc:picChg>
        <pc:picChg chg="del mod">
          <ac:chgData name="Epler, N, Mr [23910712@sun.ac.za]" userId="f6e02ac5-89d3-4ee2-9b94-14578fa26c4b" providerId="ADAL" clId="{DE47D3B7-8DFC-436E-85ED-260B9A184F46}" dt="2025-02-17T07:20:17.017" v="405" actId="478"/>
          <ac:picMkLst>
            <pc:docMk/>
            <pc:sldMk cId="3764708078" sldId="257"/>
            <ac:picMk id="34" creationId="{6A1EB6E8-11F9-3196-FD3D-58C6C2DBC045}"/>
          </ac:picMkLst>
        </pc:picChg>
        <pc:picChg chg="del mod">
          <ac:chgData name="Epler, N, Mr [23910712@sun.ac.za]" userId="f6e02ac5-89d3-4ee2-9b94-14578fa26c4b" providerId="ADAL" clId="{DE47D3B7-8DFC-436E-85ED-260B9A184F46}" dt="2025-02-17T07:20:11.470" v="400" actId="478"/>
          <ac:picMkLst>
            <pc:docMk/>
            <pc:sldMk cId="3764708078" sldId="257"/>
            <ac:picMk id="35" creationId="{232D3DD4-8708-9698-6468-8A4C4802AD1E}"/>
          </ac:picMkLst>
        </pc:picChg>
        <pc:picChg chg="del mod">
          <ac:chgData name="Epler, N, Mr [23910712@sun.ac.za]" userId="f6e02ac5-89d3-4ee2-9b94-14578fa26c4b" providerId="ADAL" clId="{DE47D3B7-8DFC-436E-85ED-260B9A184F46}" dt="2025-02-17T07:20:14.840" v="403" actId="478"/>
          <ac:picMkLst>
            <pc:docMk/>
            <pc:sldMk cId="3764708078" sldId="257"/>
            <ac:picMk id="36" creationId="{FB83DFAD-8336-9698-CF03-31ED414AEB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8DD0-B4A9-4051-A056-DD9D43E4F100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7F696-538B-4634-A92B-54B059F798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626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7F696-538B-4634-A92B-54B059F798B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73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4C06-CCE1-75ED-BC06-BEC713264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6284A-79A0-BDB0-12E0-59722148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9F77-3381-D0C5-F7B3-AB285860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41FD-CEA8-8898-71F0-46F74A8B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75D3-443C-0033-EA2C-99BD0F9A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52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4E5A-4E97-066C-B2C2-8E27BC6B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B030-7AEA-70A3-F19A-379DA64D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5DEA-3F6E-97A8-F882-5F2AFE53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0ADD-3D42-832C-4352-39B32B15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382D-B134-B7C6-4ED4-7120E92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88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ADD00-4D1B-021B-2761-26151332A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44BC-B136-6C4D-A831-1C91CE89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9613-6496-DD29-7463-F134E153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5841-822B-FC25-6517-B2CB529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8F7C-D663-AD97-775F-3719E724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581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57F7-4437-B0EA-BAEF-7BEC7DAE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C21E-BCE9-40A2-DFA1-FF2DA0E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55A3-918B-D3E4-8EB0-2F2607F1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A22F-A89E-E417-596E-979F125E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FB64-6746-3920-263C-0DDE4EB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89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1653-A15B-4FCA-E8CE-C9CCA321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7F99-80A6-030B-8533-FAA26B13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635D-9A4E-8BAE-A09B-0468996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3E95-FD78-3ECC-8D69-1B249AE9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8892-0F30-BE41-58E4-E7A1A6D9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236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4117-E8D0-E10C-02F7-E61A36A4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2306-27CC-6F88-62AA-0C8FC8CDC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180D-9668-49B6-78E5-476E0CCA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E318-B61C-EE6E-E7F1-0A510B48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5135-0664-801B-383B-27644F94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F6DD-37B0-F714-E94A-2F5084B6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120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3E2-4228-9304-9F44-04F56F94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8BC3-37F7-3D0D-9E22-09417BFC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3A36F-6EF0-D569-EF78-4D234C67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18583-B9D9-9C2F-758C-A341B5374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A1693-EBA0-425B-3646-A3D3D7D19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F383-7270-30A5-BA7B-EEB1890F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C2C34-4C52-66D4-5C3E-AE0C1D5B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6833D-6DE8-8731-D7DB-5202CAEC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0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D9A6-D466-468F-CA81-D14F8E7E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0ACE9-43DC-5A0C-DBB8-EB7680B1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5D3A2-C909-8AAE-0E50-ECB389A2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F46F-C129-16D5-6BC4-2FB9C35F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37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6D58C-F5F2-28D0-DF62-FC133E94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3925C-39EC-BA86-D0C6-FF497B14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A1743-B293-71E2-2BC5-633D50A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404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4B43-2542-01DB-0ABF-9F7FF54C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8089-2DF4-45DE-DB66-A1EDB9BA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EC490-C889-0F48-ACB6-C0D3D2776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827A-157F-501D-7C90-2CC71579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F31A-22E6-028A-0A24-EB0590BE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BAC0-08C1-BEA7-E0FA-BC01856E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98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E54E-D6C2-B65B-8D43-66C60C33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182-3355-5FC0-46FB-D3DBD33A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1936D-0BEB-B436-8D76-130CA0A46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DBA0-09D8-87A4-090F-37652CD7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A6C2-2D14-32DC-7CE8-6CC2208A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57C7-031C-6617-AC35-DE7028EB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140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827C9-8C9F-41A3-9C5A-0C830512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4D4B-6966-3B23-2539-1AE1AE6F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53E7-2B2B-B816-FA88-EAEB03BC9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B2F2B-7F7E-4F22-B84A-7F465F25478D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7B98-93C9-99D7-8EE0-3D840D62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F3DE-0778-63CC-3072-810C1382F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A9DFD-B556-482C-B790-72019DFF5E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07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F4043-0FF6-3B7E-63AF-8652C2A9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57608"/>
              </p:ext>
            </p:extLst>
          </p:nvPr>
        </p:nvGraphicFramePr>
        <p:xfrm>
          <a:off x="245478" y="79782"/>
          <a:ext cx="11549667" cy="686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889">
                  <a:extLst>
                    <a:ext uri="{9D8B030D-6E8A-4147-A177-3AD203B41FA5}">
                      <a16:colId xmlns:a16="http://schemas.microsoft.com/office/drawing/2014/main" val="3041699520"/>
                    </a:ext>
                  </a:extLst>
                </a:gridCol>
                <a:gridCol w="3849889">
                  <a:extLst>
                    <a:ext uri="{9D8B030D-6E8A-4147-A177-3AD203B41FA5}">
                      <a16:colId xmlns:a16="http://schemas.microsoft.com/office/drawing/2014/main" val="2082528601"/>
                    </a:ext>
                  </a:extLst>
                </a:gridCol>
                <a:gridCol w="3849889">
                  <a:extLst>
                    <a:ext uri="{9D8B030D-6E8A-4147-A177-3AD203B41FA5}">
                      <a16:colId xmlns:a16="http://schemas.microsoft.com/office/drawing/2014/main" val="307857212"/>
                    </a:ext>
                  </a:extLst>
                </a:gridCol>
              </a:tblGrid>
              <a:tr h="21965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V=0,005 </a:t>
                      </a:r>
                      <a:r>
                        <a:rPr lang="en-ZA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n=7 ; r=0,15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Original (No Filter)</a:t>
                      </a:r>
                      <a:endParaRPr lang="en-ZA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V=0,1 </a:t>
                      </a:r>
                      <a:r>
                        <a:rPr lang="en-ZA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n=7 ; r=0,15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212126"/>
                  </a:ext>
                </a:extLst>
              </a:tr>
              <a:tr h="229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V=0,02 ; </a:t>
                      </a: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n=4 </a:t>
                      </a: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r=0,15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V=0,02 ; </a:t>
                      </a: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n=15 </a:t>
                      </a: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r=0,15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12273"/>
                  </a:ext>
                </a:extLst>
              </a:tr>
              <a:tr h="229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V=0,02 ; n=7 ; </a:t>
                      </a: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r=0,05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Final(With Filter Applied)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V=0,02 ; n=7 ; </a:t>
                      </a:r>
                      <a:r>
                        <a:rPr lang="en-ZA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r=0,25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35131"/>
                  </a:ext>
                </a:extLst>
              </a:tr>
            </a:tbl>
          </a:graphicData>
        </a:graphic>
      </p:graphicFrame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4F20E3-5ABB-2FC1-E86E-38FF4694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9" b="34668"/>
          <a:stretch/>
        </p:blipFill>
        <p:spPr>
          <a:xfrm>
            <a:off x="4365177" y="108000"/>
            <a:ext cx="3310267" cy="205200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5D4256-974F-3392-58D9-79BB496A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4365178" y="4678440"/>
            <a:ext cx="3310266" cy="2052000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90424A-D46B-4B98-A2FC-B0DB3B2F1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472953" y="2393220"/>
            <a:ext cx="3310267" cy="2052000"/>
          </a:xfrm>
          <a:prstGeom prst="rect">
            <a:avLst/>
          </a:prstGeom>
        </p:spPr>
      </p:pic>
      <p:pic>
        <p:nvPicPr>
          <p:cNvPr id="14" name="Picture 1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0B8A53E-FEC8-B34C-4622-2068900F3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8214724" y="2393220"/>
            <a:ext cx="3310268" cy="205200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23D610-5B39-1E5B-8C20-0BC16EDF4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472953" y="4678440"/>
            <a:ext cx="3310268" cy="2052000"/>
          </a:xfrm>
          <a:prstGeom prst="rect">
            <a:avLst/>
          </a:prstGeom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88D935-4670-601E-F5B4-7930D2A1C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8199323" y="4678440"/>
            <a:ext cx="3310269" cy="2052000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894463-2430-6272-2EE9-99EFBCD0D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472953" y="108000"/>
            <a:ext cx="3310269" cy="2052000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540F1C-E9F5-C47E-9692-088D97589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8" t="15105" r="24748" b="34668"/>
          <a:stretch/>
        </p:blipFill>
        <p:spPr>
          <a:xfrm>
            <a:off x="8214726" y="108000"/>
            <a:ext cx="3310266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5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70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78</Words>
  <Application>Microsoft Office PowerPoint</Application>
  <PresentationFormat>Widescreen</PresentationFormat>
  <Paragraphs>105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2025-02-17T06:11:15Z</dcterms:created>
  <dcterms:modified xsi:type="dcterms:W3CDTF">2025-02-17T07:20:34Z</dcterms:modified>
</cp:coreProperties>
</file>