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D0981-1AF9-46A6-895E-C4DD70CADA4C}" v="8" dt="2025-03-18T07:03:07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pler, N, Mr [23910712@sun.ac.za]" userId="f6e02ac5-89d3-4ee2-9b94-14578fa26c4b" providerId="ADAL" clId="{108D0981-1AF9-46A6-895E-C4DD70CADA4C}"/>
    <pc:docChg chg="undo custSel addSld modSld">
      <pc:chgData name="Epler, N, Mr [23910712@sun.ac.za]" userId="f6e02ac5-89d3-4ee2-9b94-14578fa26c4b" providerId="ADAL" clId="{108D0981-1AF9-46A6-895E-C4DD70CADA4C}" dt="2025-03-18T07:03:07.803" v="76" actId="164"/>
      <pc:docMkLst>
        <pc:docMk/>
      </pc:docMkLst>
      <pc:sldChg chg="addSp delSp new mod">
        <pc:chgData name="Epler, N, Mr [23910712@sun.ac.za]" userId="f6e02ac5-89d3-4ee2-9b94-14578fa26c4b" providerId="ADAL" clId="{108D0981-1AF9-46A6-895E-C4DD70CADA4C}" dt="2025-03-18T06:42:31.922" v="2"/>
        <pc:sldMkLst>
          <pc:docMk/>
          <pc:sldMk cId="152350837" sldId="257"/>
        </pc:sldMkLst>
        <pc:spChg chg="del">
          <ac:chgData name="Epler, N, Mr [23910712@sun.ac.za]" userId="f6e02ac5-89d3-4ee2-9b94-14578fa26c4b" providerId="ADAL" clId="{108D0981-1AF9-46A6-895E-C4DD70CADA4C}" dt="2025-03-18T06:42:31.604" v="1" actId="478"/>
          <ac:spMkLst>
            <pc:docMk/>
            <pc:sldMk cId="152350837" sldId="257"/>
            <ac:spMk id="2" creationId="{048E2A9E-3939-8E6B-FF73-BB1E17A3CEE4}"/>
          </ac:spMkLst>
        </pc:spChg>
        <pc:spChg chg="del">
          <ac:chgData name="Epler, N, Mr [23910712@sun.ac.za]" userId="f6e02ac5-89d3-4ee2-9b94-14578fa26c4b" providerId="ADAL" clId="{108D0981-1AF9-46A6-895E-C4DD70CADA4C}" dt="2025-03-18T06:42:31.604" v="1" actId="478"/>
          <ac:spMkLst>
            <pc:docMk/>
            <pc:sldMk cId="152350837" sldId="257"/>
            <ac:spMk id="3" creationId="{FB828865-5217-44B5-DE0D-7CD9209F9E18}"/>
          </ac:spMkLst>
        </pc:spChg>
        <pc:picChg chg="add">
          <ac:chgData name="Epler, N, Mr [23910712@sun.ac.za]" userId="f6e02ac5-89d3-4ee2-9b94-14578fa26c4b" providerId="ADAL" clId="{108D0981-1AF9-46A6-895E-C4DD70CADA4C}" dt="2025-03-18T06:42:31.922" v="2"/>
          <ac:picMkLst>
            <pc:docMk/>
            <pc:sldMk cId="152350837" sldId="257"/>
            <ac:picMk id="1026" creationId="{EA5E36EA-8703-4EF5-36A5-4BAF1261CA38}"/>
          </ac:picMkLst>
        </pc:picChg>
      </pc:sldChg>
      <pc:sldChg chg="addSp delSp modSp new mod">
        <pc:chgData name="Epler, N, Mr [23910712@sun.ac.za]" userId="f6e02ac5-89d3-4ee2-9b94-14578fa26c4b" providerId="ADAL" clId="{108D0981-1AF9-46A6-895E-C4DD70CADA4C}" dt="2025-03-18T07:03:07.803" v="76" actId="164"/>
        <pc:sldMkLst>
          <pc:docMk/>
          <pc:sldMk cId="2263468500" sldId="258"/>
        </pc:sldMkLst>
        <pc:spChg chg="del">
          <ac:chgData name="Epler, N, Mr [23910712@sun.ac.za]" userId="f6e02ac5-89d3-4ee2-9b94-14578fa26c4b" providerId="ADAL" clId="{108D0981-1AF9-46A6-895E-C4DD70CADA4C}" dt="2025-03-18T06:58:34.681" v="4" actId="478"/>
          <ac:spMkLst>
            <pc:docMk/>
            <pc:sldMk cId="2263468500" sldId="258"/>
            <ac:spMk id="2" creationId="{13314D2B-9C9E-34A3-20E9-9D074B7A1C6E}"/>
          </ac:spMkLst>
        </pc:spChg>
        <pc:spChg chg="del">
          <ac:chgData name="Epler, N, Mr [23910712@sun.ac.za]" userId="f6e02ac5-89d3-4ee2-9b94-14578fa26c4b" providerId="ADAL" clId="{108D0981-1AF9-46A6-895E-C4DD70CADA4C}" dt="2025-03-18T06:58:34.681" v="4" actId="478"/>
          <ac:spMkLst>
            <pc:docMk/>
            <pc:sldMk cId="2263468500" sldId="258"/>
            <ac:spMk id="3" creationId="{4E5B4E91-988E-5559-04BE-08C3BE9C7C20}"/>
          </ac:spMkLst>
        </pc:spChg>
        <pc:spChg chg="add mod">
          <ac:chgData name="Epler, N, Mr [23910712@sun.ac.za]" userId="f6e02ac5-89d3-4ee2-9b94-14578fa26c4b" providerId="ADAL" clId="{108D0981-1AF9-46A6-895E-C4DD70CADA4C}" dt="2025-03-18T07:03:07.803" v="76" actId="164"/>
          <ac:spMkLst>
            <pc:docMk/>
            <pc:sldMk cId="2263468500" sldId="258"/>
            <ac:spMk id="10" creationId="{A145FFA4-57A1-CACA-E190-B6C797BC93A6}"/>
          </ac:spMkLst>
        </pc:spChg>
        <pc:spChg chg="add mod">
          <ac:chgData name="Epler, N, Mr [23910712@sun.ac.za]" userId="f6e02ac5-89d3-4ee2-9b94-14578fa26c4b" providerId="ADAL" clId="{108D0981-1AF9-46A6-895E-C4DD70CADA4C}" dt="2025-03-18T07:03:07.803" v="76" actId="164"/>
          <ac:spMkLst>
            <pc:docMk/>
            <pc:sldMk cId="2263468500" sldId="258"/>
            <ac:spMk id="11" creationId="{8A8CC694-EBD8-B44B-98F4-B5844AC2DDE0}"/>
          </ac:spMkLst>
        </pc:spChg>
        <pc:spChg chg="add mod">
          <ac:chgData name="Epler, N, Mr [23910712@sun.ac.za]" userId="f6e02ac5-89d3-4ee2-9b94-14578fa26c4b" providerId="ADAL" clId="{108D0981-1AF9-46A6-895E-C4DD70CADA4C}" dt="2025-03-18T07:03:07.803" v="76" actId="164"/>
          <ac:spMkLst>
            <pc:docMk/>
            <pc:sldMk cId="2263468500" sldId="258"/>
            <ac:spMk id="12" creationId="{4ED8E729-2FF0-74B5-87D1-485147137EB6}"/>
          </ac:spMkLst>
        </pc:spChg>
        <pc:grpChg chg="add mod">
          <ac:chgData name="Epler, N, Mr [23910712@sun.ac.za]" userId="f6e02ac5-89d3-4ee2-9b94-14578fa26c4b" providerId="ADAL" clId="{108D0981-1AF9-46A6-895E-C4DD70CADA4C}" dt="2025-03-18T07:03:07.803" v="76" actId="164"/>
          <ac:grpSpMkLst>
            <pc:docMk/>
            <pc:sldMk cId="2263468500" sldId="258"/>
            <ac:grpSpMk id="9" creationId="{32FE83FE-BFA8-057D-AAA4-11020BEAE8BD}"/>
          </ac:grpSpMkLst>
        </pc:grpChg>
        <pc:grpChg chg="add mod">
          <ac:chgData name="Epler, N, Mr [23910712@sun.ac.za]" userId="f6e02ac5-89d3-4ee2-9b94-14578fa26c4b" providerId="ADAL" clId="{108D0981-1AF9-46A6-895E-C4DD70CADA4C}" dt="2025-03-18T07:03:07.803" v="76" actId="164"/>
          <ac:grpSpMkLst>
            <pc:docMk/>
            <pc:sldMk cId="2263468500" sldId="258"/>
            <ac:grpSpMk id="13" creationId="{3655D3D4-2EAD-4E47-8FA6-7CF151789416}"/>
          </ac:grpSpMkLst>
        </pc:grpChg>
        <pc:picChg chg="add mod modCrop">
          <ac:chgData name="Epler, N, Mr [23910712@sun.ac.za]" userId="f6e02ac5-89d3-4ee2-9b94-14578fa26c4b" providerId="ADAL" clId="{108D0981-1AF9-46A6-895E-C4DD70CADA4C}" dt="2025-03-18T07:01:38.235" v="54" actId="208"/>
          <ac:picMkLst>
            <pc:docMk/>
            <pc:sldMk cId="2263468500" sldId="258"/>
            <ac:picMk id="4" creationId="{10B9917A-7012-B450-4384-160BD1F46038}"/>
          </ac:picMkLst>
        </pc:picChg>
        <pc:picChg chg="add mod ord modCrop">
          <ac:chgData name="Epler, N, Mr [23910712@sun.ac.za]" userId="f6e02ac5-89d3-4ee2-9b94-14578fa26c4b" providerId="ADAL" clId="{108D0981-1AF9-46A6-895E-C4DD70CADA4C}" dt="2025-03-18T07:01:38.235" v="54" actId="208"/>
          <ac:picMkLst>
            <pc:docMk/>
            <pc:sldMk cId="2263468500" sldId="258"/>
            <ac:picMk id="6" creationId="{D5E87D40-D6E0-1527-7953-A04B5092EAEB}"/>
          </ac:picMkLst>
        </pc:picChg>
        <pc:picChg chg="add mod modCrop">
          <ac:chgData name="Epler, N, Mr [23910712@sun.ac.za]" userId="f6e02ac5-89d3-4ee2-9b94-14578fa26c4b" providerId="ADAL" clId="{108D0981-1AF9-46A6-895E-C4DD70CADA4C}" dt="2025-03-18T07:01:38.235" v="54" actId="208"/>
          <ac:picMkLst>
            <pc:docMk/>
            <pc:sldMk cId="2263468500" sldId="258"/>
            <ac:picMk id="8" creationId="{13DCA838-E7F1-C32A-0D85-DC2F59FEEB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6286-CDD2-9CEB-0BEA-B4DF335AD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927EC-E319-122D-C50A-5E2A41AE9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0E753-6DB6-9B9D-EACE-00AC0BDB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8966-39DC-4873-9F3D-1B4C28838755}" type="datetimeFigureOut">
              <a:rPr lang="en-ZA" smtClean="0"/>
              <a:t>2025/03/18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7657-C622-4912-EDC0-FF5B485F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EDF45-B2A0-3DB5-6BF4-B1F604BB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5CD1-F208-46AC-8677-AA3A7F57C8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43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68891-4CA7-9E94-5C21-9B3C6012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83807-EDF8-094F-64B0-043D9485D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4B057-F758-F770-8C63-991E5113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8966-39DC-4873-9F3D-1B4C28838755}" type="datetimeFigureOut">
              <a:rPr lang="en-ZA" smtClean="0"/>
              <a:t>2025/03/18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12A7A-08EE-55CB-D54B-97EA273C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C23BE-ED6C-D320-7740-7EB5A997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5CD1-F208-46AC-8677-AA3A7F57C8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326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7D7A22-9308-001B-D48F-5B6DE3DEB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F0859-D004-D387-64EC-E93065314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3EB7-4215-CBE1-B295-9363CEF7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8966-39DC-4873-9F3D-1B4C28838755}" type="datetimeFigureOut">
              <a:rPr lang="en-ZA" smtClean="0"/>
              <a:t>2025/03/18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28E16-D362-3D33-F514-F1180688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E0AA-D942-6329-6204-ABF8E45B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5CD1-F208-46AC-8677-AA3A7F57C8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798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D88C-4C6F-72D4-CB0A-F0DD1B6C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E3328-8058-CBA2-EC50-B53D9ED5D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DF6A1-AD97-CDEB-8F1A-2D2064CA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8966-39DC-4873-9F3D-1B4C28838755}" type="datetimeFigureOut">
              <a:rPr lang="en-ZA" smtClean="0"/>
              <a:t>2025/03/18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A5795-EB8A-9F3E-B485-95089999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3E003-6B16-73B4-5468-DC91EB4C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5CD1-F208-46AC-8677-AA3A7F57C8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869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FF6A-00E9-A9AE-1B20-E2B284B7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3C675-F704-BBD8-2826-9C7448FA1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3C0C-3EC9-1C27-DE69-BDDFF34B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8966-39DC-4873-9F3D-1B4C28838755}" type="datetimeFigureOut">
              <a:rPr lang="en-ZA" smtClean="0"/>
              <a:t>2025/03/18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F09F-23A0-37F3-3295-41EACCAA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EC9CD-90A2-0915-7CCC-76EB11CD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5CD1-F208-46AC-8677-AA3A7F57C8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32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40EE-5B84-4DA6-1ED1-56B8D7DE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0652-6DE1-99B1-9671-B94E05087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ED725-4AE1-99EE-6D42-9FD05AF6C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F7BE6-399D-8C11-6922-9E416469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8966-39DC-4873-9F3D-1B4C28838755}" type="datetimeFigureOut">
              <a:rPr lang="en-ZA" smtClean="0"/>
              <a:t>2025/03/18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1DA64-D2E4-B2F4-B223-10F390C9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32AE2-4873-594D-1D39-6608FDB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5CD1-F208-46AC-8677-AA3A7F57C8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298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118F-F3E6-23F1-8CA1-650970A48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2AA7E-FA41-ADFA-AA74-77D8757D4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C8B30-BBD7-4D2E-29C2-E8767B9F5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8E442-BE92-CBC3-36E9-09C086A12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F19E8-50D3-C3BC-1684-34DCEF615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EC6A2-5EE0-E793-18BF-ED5648D5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8966-39DC-4873-9F3D-1B4C28838755}" type="datetimeFigureOut">
              <a:rPr lang="en-ZA" smtClean="0"/>
              <a:t>2025/03/18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8D74E-6167-F370-E15F-F543DDC8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45AEE-18FE-D438-57BF-60B99EC0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5CD1-F208-46AC-8677-AA3A7F57C8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047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7FC0-BCB8-C1B9-B858-D0E75AF7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3E375-1C50-2C9D-E34E-A1EF86AC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8966-39DC-4873-9F3D-1B4C28838755}" type="datetimeFigureOut">
              <a:rPr lang="en-ZA" smtClean="0"/>
              <a:t>2025/03/18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A0AE6-C35F-9A71-9CC1-A67AB664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E9C49-33AD-E3FF-8E3B-0D198C03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5CD1-F208-46AC-8677-AA3A7F57C8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580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961E1-9490-C91A-1425-D6171588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8966-39DC-4873-9F3D-1B4C28838755}" type="datetimeFigureOut">
              <a:rPr lang="en-ZA" smtClean="0"/>
              <a:t>2025/03/18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D3F3A-8347-8F21-9116-716AFBB4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BF59D-7A28-8047-E96E-B8356D3A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5CD1-F208-46AC-8677-AA3A7F57C8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082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59AA-8D1B-812C-37C7-84895DD4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8F4A-378F-F531-0DF3-DE257D7C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D2F41-6263-93B0-6B62-B15A1C305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0B897-7CEF-7CD0-A46A-5E5F45E7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8966-39DC-4873-9F3D-1B4C28838755}" type="datetimeFigureOut">
              <a:rPr lang="en-ZA" smtClean="0"/>
              <a:t>2025/03/18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A1BFD-E23B-D262-B065-8A81B92A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0B688-6B04-0AE1-59FC-E0BA4307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5CD1-F208-46AC-8677-AA3A7F57C8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675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D1C3-2240-A68D-6391-4DF221ED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BAA4B-B587-5A42-25A4-C0BE2FE07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B76A8-7A56-638D-4CA7-3A45E2354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97B21-87C3-0D3B-8D95-C4C82F96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8966-39DC-4873-9F3D-1B4C28838755}" type="datetimeFigureOut">
              <a:rPr lang="en-ZA" smtClean="0"/>
              <a:t>2025/03/18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7738E-DC98-0CA3-00E5-876C35B8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EE695-9C33-6534-347B-074EFC91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5CD1-F208-46AC-8677-AA3A7F57C8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034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0E7FB-A546-A12E-FFD8-979A488C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CB6CA-A31B-4262-AEE7-C0F878BA9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50654-D8D1-0EE3-78B1-D8FC6067A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F8966-39DC-4873-9F3D-1B4C28838755}" type="datetimeFigureOut">
              <a:rPr lang="en-ZA" smtClean="0"/>
              <a:t>2025/03/18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87D55-46AC-34A2-4B36-6987D9DBA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0A9F-82BD-A633-5EA7-B09E5D286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1B5CD1-F208-46AC-8677-AA3A7F57C8B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290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and grey device on a tripod&#10;&#10;AI-generated content may be incorrect.">
            <a:extLst>
              <a:ext uri="{FF2B5EF4-FFF2-40B4-BE49-F238E27FC236}">
                <a16:creationId xmlns:a16="http://schemas.microsoft.com/office/drawing/2014/main" id="{DC4D5302-06CC-55B8-183D-DAF90B0C5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4300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9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rizontal control surveys">
            <a:extLst>
              <a:ext uri="{FF2B5EF4-FFF2-40B4-BE49-F238E27FC236}">
                <a16:creationId xmlns:a16="http://schemas.microsoft.com/office/drawing/2014/main" id="{EA5E36EA-8703-4EF5-36A5-4BAF1261C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2657475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5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655D3D4-2EAD-4E47-8FA6-7CF151789416}"/>
              </a:ext>
            </a:extLst>
          </p:cNvPr>
          <p:cNvGrpSpPr/>
          <p:nvPr/>
        </p:nvGrpSpPr>
        <p:grpSpPr>
          <a:xfrm>
            <a:off x="1051106" y="1312605"/>
            <a:ext cx="9292920" cy="3600001"/>
            <a:chOff x="1051106" y="1312605"/>
            <a:chExt cx="9292920" cy="36000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2FE83FE-BFA8-057D-AAA4-11020BEAE8BD}"/>
                </a:ext>
              </a:extLst>
            </p:cNvPr>
            <p:cNvGrpSpPr/>
            <p:nvPr/>
          </p:nvGrpSpPr>
          <p:grpSpPr>
            <a:xfrm>
              <a:off x="1051106" y="1312606"/>
              <a:ext cx="9292920" cy="3600000"/>
              <a:chOff x="1051106" y="1312606"/>
              <a:chExt cx="9292920" cy="3600000"/>
            </a:xfrm>
          </p:grpSpPr>
          <p:pic>
            <p:nvPicPr>
              <p:cNvPr id="4" name="Picture 3" descr="A yellow and grey device on a tripod&#10;&#10;AI-generated content may be incorrect.">
                <a:extLst>
                  <a:ext uri="{FF2B5EF4-FFF2-40B4-BE49-F238E27FC236}">
                    <a16:creationId xmlns:a16="http://schemas.microsoft.com/office/drawing/2014/main" id="{10B9917A-7012-B450-4384-160BD1F46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28" t="2966" r="12612"/>
              <a:stretch/>
            </p:blipFill>
            <p:spPr>
              <a:xfrm>
                <a:off x="7494512" y="1312606"/>
                <a:ext cx="2849514" cy="3600000"/>
              </a:xfrm>
              <a:prstGeom prst="rect">
                <a:avLst/>
              </a:prstGeom>
            </p:spPr>
          </p:pic>
          <p:pic>
            <p:nvPicPr>
              <p:cNvPr id="8" name="Picture 7" descr="A close-up of a telescope&#10;&#10;AI-generated content may be incorrect.">
                <a:extLst>
                  <a:ext uri="{FF2B5EF4-FFF2-40B4-BE49-F238E27FC236}">
                    <a16:creationId xmlns:a16="http://schemas.microsoft.com/office/drawing/2014/main" id="{13DCA838-E7F1-C32A-0D85-DC2F59FEEB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40" r="6298" b="2966"/>
              <a:stretch/>
            </p:blipFill>
            <p:spPr>
              <a:xfrm>
                <a:off x="4480106" y="1312606"/>
                <a:ext cx="3014406" cy="3600000"/>
              </a:xfrm>
              <a:prstGeom prst="rect">
                <a:avLst/>
              </a:prstGeom>
            </p:spPr>
          </p:pic>
          <p:pic>
            <p:nvPicPr>
              <p:cNvPr id="6" name="Picture 5" descr="A compass in a wooden box&#10;&#10;AI-generated content may be incorrect.">
                <a:extLst>
                  <a:ext uri="{FF2B5EF4-FFF2-40B4-BE49-F238E27FC236}">
                    <a16:creationId xmlns:a16="http://schemas.microsoft.com/office/drawing/2014/main" id="{D5E87D40-D6E0-1527-7953-A04B5092E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333" r="18352"/>
              <a:stretch/>
            </p:blipFill>
            <p:spPr>
              <a:xfrm>
                <a:off x="1051106" y="1312606"/>
                <a:ext cx="3429000" cy="36000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45FFA4-57A1-CACA-E190-B6C797BC93A6}"/>
                </a:ext>
              </a:extLst>
            </p:cNvPr>
            <p:cNvSpPr txBox="1"/>
            <p:nvPr/>
          </p:nvSpPr>
          <p:spPr>
            <a:xfrm>
              <a:off x="1051106" y="1312605"/>
              <a:ext cx="5811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ZA" sz="2400" dirty="0"/>
                <a:t>(a)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8CC694-EBD8-B44B-98F4-B5844AC2DDE0}"/>
                </a:ext>
              </a:extLst>
            </p:cNvPr>
            <p:cNvSpPr txBox="1"/>
            <p:nvPr/>
          </p:nvSpPr>
          <p:spPr>
            <a:xfrm>
              <a:off x="4480106" y="1312605"/>
              <a:ext cx="5811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ZA" sz="2400" dirty="0"/>
                <a:t>(b)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D8E729-2FF0-74B5-87D1-485147137EB6}"/>
                </a:ext>
              </a:extLst>
            </p:cNvPr>
            <p:cNvSpPr txBox="1"/>
            <p:nvPr/>
          </p:nvSpPr>
          <p:spPr>
            <a:xfrm>
              <a:off x="7494512" y="1312606"/>
              <a:ext cx="5811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ZA" sz="2400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346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Epler, N, Mr [23910712@sun.ac.za]</dc:creator>
  <cp:lastModifiedBy>Epler, N, Mr [23910712@sun.ac.za]</cp:lastModifiedBy>
  <cp:revision>1</cp:revision>
  <dcterms:created xsi:type="dcterms:W3CDTF">2025-03-18T06:39:30Z</dcterms:created>
  <dcterms:modified xsi:type="dcterms:W3CDTF">2025-03-18T07:03:18Z</dcterms:modified>
</cp:coreProperties>
</file>