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735FD-1145-4C47-AE45-2B324F7483C0}" v="5" dt="2025-02-22T15:28:4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ler, N, Mr [23910712@sun.ac.za]" userId="f6e02ac5-89d3-4ee2-9b94-14578fa26c4b" providerId="ADAL" clId="{CCE735FD-1145-4C47-AE45-2B324F7483C0}"/>
    <pc:docChg chg="custSel modSld">
      <pc:chgData name="Epler, N, Mr [23910712@sun.ac.za]" userId="f6e02ac5-89d3-4ee2-9b94-14578fa26c4b" providerId="ADAL" clId="{CCE735FD-1145-4C47-AE45-2B324F7483C0}" dt="2025-02-22T15:29:58.760" v="71" actId="20577"/>
      <pc:docMkLst>
        <pc:docMk/>
      </pc:docMkLst>
      <pc:sldChg chg="addSp delSp modSp mod">
        <pc:chgData name="Epler, N, Mr [23910712@sun.ac.za]" userId="f6e02ac5-89d3-4ee2-9b94-14578fa26c4b" providerId="ADAL" clId="{CCE735FD-1145-4C47-AE45-2B324F7483C0}" dt="2025-02-22T15:29:58.760" v="71" actId="20577"/>
        <pc:sldMkLst>
          <pc:docMk/>
          <pc:sldMk cId="3225161516" sldId="256"/>
        </pc:sldMkLst>
        <pc:spChg chg="add mod">
          <ac:chgData name="Epler, N, Mr [23910712@sun.ac.za]" userId="f6e02ac5-89d3-4ee2-9b94-14578fa26c4b" providerId="ADAL" clId="{CCE735FD-1145-4C47-AE45-2B324F7483C0}" dt="2025-02-22T15:29:55.917" v="69" actId="20577"/>
          <ac:spMkLst>
            <pc:docMk/>
            <pc:sldMk cId="3225161516" sldId="256"/>
            <ac:spMk id="9" creationId="{738383EA-D909-00F2-9B8A-9D65DD74ADD3}"/>
          </ac:spMkLst>
        </pc:spChg>
        <pc:spChg chg="add mod">
          <ac:chgData name="Epler, N, Mr [23910712@sun.ac.za]" userId="f6e02ac5-89d3-4ee2-9b94-14578fa26c4b" providerId="ADAL" clId="{CCE735FD-1145-4C47-AE45-2B324F7483C0}" dt="2025-02-22T15:29:58.760" v="71" actId="20577"/>
          <ac:spMkLst>
            <pc:docMk/>
            <pc:sldMk cId="3225161516" sldId="256"/>
            <ac:spMk id="10" creationId="{02AF02C0-F43E-1C40-2608-D8123D9EC2D3}"/>
          </ac:spMkLst>
        </pc:spChg>
        <pc:picChg chg="add del mod">
          <ac:chgData name="Epler, N, Mr [23910712@sun.ac.za]" userId="f6e02ac5-89d3-4ee2-9b94-14578fa26c4b" providerId="ADAL" clId="{CCE735FD-1145-4C47-AE45-2B324F7483C0}" dt="2025-02-22T15:09:31.254" v="3" actId="478"/>
          <ac:picMkLst>
            <pc:docMk/>
            <pc:sldMk cId="3225161516" sldId="256"/>
            <ac:picMk id="4" creationId="{94A0D7F0-0F34-87E7-F023-32F6278F8059}"/>
          </ac:picMkLst>
        </pc:picChg>
        <pc:picChg chg="add mod modCrop">
          <ac:chgData name="Epler, N, Mr [23910712@sun.ac.za]" userId="f6e02ac5-89d3-4ee2-9b94-14578fa26c4b" providerId="ADAL" clId="{CCE735FD-1145-4C47-AE45-2B324F7483C0}" dt="2025-02-22T15:28:06.332" v="37" actId="1076"/>
          <ac:picMkLst>
            <pc:docMk/>
            <pc:sldMk cId="3225161516" sldId="256"/>
            <ac:picMk id="6" creationId="{4ABA8268-3525-3E9B-D349-97B960315A7B}"/>
          </ac:picMkLst>
        </pc:picChg>
        <pc:picChg chg="add mod modCrop">
          <ac:chgData name="Epler, N, Mr [23910712@sun.ac.za]" userId="f6e02ac5-89d3-4ee2-9b94-14578fa26c4b" providerId="ADAL" clId="{CCE735FD-1145-4C47-AE45-2B324F7483C0}" dt="2025-02-22T15:28:04.465" v="36" actId="1076"/>
          <ac:picMkLst>
            <pc:docMk/>
            <pc:sldMk cId="3225161516" sldId="256"/>
            <ac:picMk id="8" creationId="{C6715FC2-6731-8C1D-A2BA-54753AA9DB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4F0A-389F-DB1A-AB84-1713D5B9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3791B-A391-F620-7E2F-4E52BD70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6C3B-F63F-CE9E-C003-CFD5A194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3E3C-27B2-82BD-3338-70E89BE9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88EE-28FE-FCE8-DEC4-2C263E8C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72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5257-D7DC-728B-F486-5B17C26A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5FC56-84E5-D5A3-58F3-A8C6D197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CDC5-6843-4385-E162-320AB5FC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F46E-F01C-D239-2951-34DD9CE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A858-18F9-DDEB-6CA5-AF034A1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447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E5987-C61E-6001-D16B-BB4A3063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9BC89-B139-2421-A491-7AF374C40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2B5A-3EA6-9710-AD24-2D9BE7C3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ADEC-CE56-33F2-B694-F4A2E625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60D9-EA12-A965-1ED0-8F0C58F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22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3BED-3B58-B841-A756-176CB103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EF66-F084-C7B4-5666-1E3D5682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44A9-F065-818D-D79D-EB5F2D0E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3CA7-D25B-AA7C-0806-7D6467FA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DFFD-87C5-6819-55E3-D8BF1BA2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85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A04A-B139-E0BB-1B87-10DDAB5A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3313-BE89-A6B7-C27C-167B7BBA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0E64-EE79-4445-70BA-F400B2AE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26C3-8AB7-19E1-5E62-34B3DB31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DC0A-B398-C6B7-D650-75555700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5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84AA-592D-26E0-B1EF-C1E9B16E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F7AF-94B6-287E-5F35-D4DB2686E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0941B-60F8-85B5-BAE3-7C9253C7D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203B-6CD2-1E76-9B67-6EDBACA6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F73A-44B3-CD6D-0615-62DB0215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DB70-0372-EB0C-0485-C6AA2AD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09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B183-A083-EE1E-4830-CF3028EE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6FFB-6188-400C-AFFB-B5484A60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AF35-9071-B46F-B2DA-4D81C5AE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2BCA0-CB11-6573-75F5-C4E4E584E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9E63F-6CE1-78B5-4336-62FDF40F9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4DC0F-3AA6-A3E5-7F3D-085D6E7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6974-4D56-EDE7-D9C1-2261497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84557-47A7-D2C1-38CF-60A1F877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9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320-566D-D4FC-2173-38E471D6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B7669-3935-67B7-D4C7-9D32AA76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7F15C-60A7-093C-8752-4E609B4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35CC0-7C69-7ACF-CBEA-E28379DA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340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91C5A-007A-64B0-7F8D-018E7EC1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A6776-6434-5D4F-745A-2B8692A5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1604C-37F2-13A4-285E-665B3216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630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3FFE-9282-D0A9-8DD9-9039391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424D-7310-698A-FA48-37D74D41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137E-E256-B0AC-1CEF-57367C6D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AB67-8296-D5EA-0A5F-96C765B6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3886-AC7B-DFA8-E3AC-A06AF77D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E9B6-5711-50E9-CB51-F0477794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7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FAC4-7085-2F3F-FB6B-3769030C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04A71-A804-0AFE-3543-B33E7FA63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C225A-8F19-A835-2D12-F57FC81D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3511-DF19-9467-2528-0CE15865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3806-2D63-D37A-F413-AF8ED4E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6392-CE80-BCD8-6BDC-88BF6B0F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12B52-F8D5-900B-5834-581872A8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C5E8-0446-E1F5-1808-B48B7DFF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C317-572C-EE63-9D1F-BC748A4DA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2C23-0BE2-4408-AB93-C690A09E6BD8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7290-FC83-FED3-3A0B-98CB824CA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6A5C-A70B-B2CF-2862-B0F0573F2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D5C08-63F5-4A98-8D00-76249633A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734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image of a room&#10;&#10;AI-generated content may be incorrect.">
            <a:extLst>
              <a:ext uri="{FF2B5EF4-FFF2-40B4-BE49-F238E27FC236}">
                <a16:creationId xmlns:a16="http://schemas.microsoft.com/office/drawing/2014/main" id="{4ABA8268-3525-3E9B-D349-97B96031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2574" b="6746"/>
          <a:stretch/>
        </p:blipFill>
        <p:spPr>
          <a:xfrm>
            <a:off x="5861155" y="866757"/>
            <a:ext cx="6190937" cy="4593409"/>
          </a:xfrm>
          <a:prstGeom prst="rect">
            <a:avLst/>
          </a:prstGeom>
        </p:spPr>
      </p:pic>
      <p:pic>
        <p:nvPicPr>
          <p:cNvPr id="8" name="Picture 7" descr="A small drone with propellers and a camera&#10;&#10;AI-generated content may be incorrect.">
            <a:extLst>
              <a:ext uri="{FF2B5EF4-FFF2-40B4-BE49-F238E27FC236}">
                <a16:creationId xmlns:a16="http://schemas.microsoft.com/office/drawing/2014/main" id="{C6715FC2-6731-8C1D-A2BA-54753AA9D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3" t="13818" r="6714"/>
          <a:stretch/>
        </p:blipFill>
        <p:spPr>
          <a:xfrm>
            <a:off x="74951" y="866757"/>
            <a:ext cx="5786204" cy="459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383EA-D909-00F2-9B8A-9D65DD74ADD3}"/>
              </a:ext>
            </a:extLst>
          </p:cNvPr>
          <p:cNvSpPr txBox="1"/>
          <p:nvPr/>
        </p:nvSpPr>
        <p:spPr>
          <a:xfrm>
            <a:off x="139908" y="4871904"/>
            <a:ext cx="41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02C0-F43E-1C40-2608-D8123D9EC2D3}"/>
              </a:ext>
            </a:extLst>
          </p:cNvPr>
          <p:cNvSpPr txBox="1"/>
          <p:nvPr/>
        </p:nvSpPr>
        <p:spPr>
          <a:xfrm>
            <a:off x="5926112" y="4871904"/>
            <a:ext cx="416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2516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2025-02-22T15:08:55Z</dcterms:created>
  <dcterms:modified xsi:type="dcterms:W3CDTF">2025-02-22T15:29:59Z</dcterms:modified>
</cp:coreProperties>
</file>