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9D1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-36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pler, N, Mr [23910712@sun.ac.za]" userId="f6e02ac5-89d3-4ee2-9b94-14578fa26c4b" providerId="ADAL" clId="{FAA0EEBF-3BE8-434B-83A0-E02BC48DDF22}"/>
    <pc:docChg chg="undo custSel modSld">
      <pc:chgData name="Epler, N, Mr [23910712@sun.ac.za]" userId="f6e02ac5-89d3-4ee2-9b94-14578fa26c4b" providerId="ADAL" clId="{FAA0EEBF-3BE8-434B-83A0-E02BC48DDF22}" dt="2025-02-22T12:47:24.114" v="37" actId="207"/>
      <pc:docMkLst>
        <pc:docMk/>
      </pc:docMkLst>
      <pc:sldChg chg="modSp mod">
        <pc:chgData name="Epler, N, Mr [23910712@sun.ac.za]" userId="f6e02ac5-89d3-4ee2-9b94-14578fa26c4b" providerId="ADAL" clId="{FAA0EEBF-3BE8-434B-83A0-E02BC48DDF22}" dt="2025-02-22T12:47:24.114" v="37" actId="207"/>
        <pc:sldMkLst>
          <pc:docMk/>
          <pc:sldMk cId="3275846239" sldId="256"/>
        </pc:sldMkLst>
        <pc:spChg chg="mod">
          <ac:chgData name="Epler, N, Mr [23910712@sun.ac.za]" userId="f6e02ac5-89d3-4ee2-9b94-14578fa26c4b" providerId="ADAL" clId="{FAA0EEBF-3BE8-434B-83A0-E02BC48DDF22}" dt="2025-02-22T12:45:21.891" v="29" actId="692"/>
          <ac:spMkLst>
            <pc:docMk/>
            <pc:sldMk cId="3275846239" sldId="256"/>
            <ac:spMk id="6" creationId="{EE762328-3478-C7CA-2F0D-871E9AAFBD91}"/>
          </ac:spMkLst>
        </pc:spChg>
        <pc:spChg chg="mod">
          <ac:chgData name="Epler, N, Mr [23910712@sun.ac.za]" userId="f6e02ac5-89d3-4ee2-9b94-14578fa26c4b" providerId="ADAL" clId="{FAA0EEBF-3BE8-434B-83A0-E02BC48DDF22}" dt="2025-02-22T12:45:44.340" v="31" actId="14100"/>
          <ac:spMkLst>
            <pc:docMk/>
            <pc:sldMk cId="3275846239" sldId="256"/>
            <ac:spMk id="7" creationId="{024186E6-B772-A2A8-D100-8DF009863B7A}"/>
          </ac:spMkLst>
        </pc:spChg>
        <pc:spChg chg="mod">
          <ac:chgData name="Epler, N, Mr [23910712@sun.ac.za]" userId="f6e02ac5-89d3-4ee2-9b94-14578fa26c4b" providerId="ADAL" clId="{FAA0EEBF-3BE8-434B-83A0-E02BC48DDF22}" dt="2025-02-22T12:44:56.635" v="20" actId="692"/>
          <ac:spMkLst>
            <pc:docMk/>
            <pc:sldMk cId="3275846239" sldId="256"/>
            <ac:spMk id="8" creationId="{B20C47E3-7706-FACC-ACEC-3FBE52090D1F}"/>
          </ac:spMkLst>
        </pc:spChg>
        <pc:spChg chg="mod">
          <ac:chgData name="Epler, N, Mr [23910712@sun.ac.za]" userId="f6e02ac5-89d3-4ee2-9b94-14578fa26c4b" providerId="ADAL" clId="{FAA0EEBF-3BE8-434B-83A0-E02BC48DDF22}" dt="2025-02-22T12:45:13.015" v="25" actId="692"/>
          <ac:spMkLst>
            <pc:docMk/>
            <pc:sldMk cId="3275846239" sldId="256"/>
            <ac:spMk id="9" creationId="{70AEFE6B-C8C6-6A30-BFF6-59E1CCC2DE6F}"/>
          </ac:spMkLst>
        </pc:spChg>
        <pc:spChg chg="mod">
          <ac:chgData name="Epler, N, Mr [23910712@sun.ac.za]" userId="f6e02ac5-89d3-4ee2-9b94-14578fa26c4b" providerId="ADAL" clId="{FAA0EEBF-3BE8-434B-83A0-E02BC48DDF22}" dt="2025-02-22T12:47:24.114" v="37" actId="207"/>
          <ac:spMkLst>
            <pc:docMk/>
            <pc:sldMk cId="3275846239" sldId="256"/>
            <ac:spMk id="15" creationId="{D4DC82BC-3F54-8940-A67D-3DB764769D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333A-BDF1-6AF0-B3FE-3D30ABDD5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818F4-45EA-773A-2CB5-1CEFB08DB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949F3-916E-BB70-FC91-D441F2D2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05A67-6535-AC07-6810-F3747325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91D1-CF8B-D190-A91C-224B19CF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94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B549-65CE-326C-E47C-03B54E7C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C77EE-52B1-58DF-0A19-EC72A1B7E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7520F-8A7C-BCBB-77C7-49856BEE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0B5FE-F9A6-5EB1-1EB5-25186DF9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1E51-1EAD-94A8-0E5E-D5B259C6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882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05DCF-BDB9-0B6C-36F6-0FFC50B7D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D67F1-4A04-BA6E-5723-13CFDA54D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98CE-D1EF-50B1-AD97-48DEB7A8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E0E73-32DB-AD28-5F1B-1DE5CF7E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8C90-2FDE-C96F-39FC-52EB79BE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68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80B3-1C8C-28F0-B382-E11C193B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C6B-847B-8615-0037-B19587E9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74A68-09E8-7202-B1B3-8060018E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09D52-26EC-663F-9059-970AD4F0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D303-921C-99CB-0DF7-302B6984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6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2AE4-08AB-723F-1370-69F2D547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8159-0612-5065-4E97-95F0A3A2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E735-44D9-677F-D624-2718F960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2D53-6592-9F80-36C9-B3EE173D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A109-6C95-AE76-669F-137AA476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524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9659-95C3-FA16-C56F-ACC5714B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2CFB-589A-A461-587E-8EF795E9B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7A843-6314-C207-7C0B-EF1508A26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BA9B-67B7-B10E-1F16-C3779951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B41FF-CCD8-52EC-3E49-D9C8AA0C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F853E-37F6-C9EE-19FD-0FBC7EBF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025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638C-7F1C-56A5-03D4-472F08A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F8A86-B102-1F13-6D69-3E945EB6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0CD3E-3A47-26B2-4881-6F6473DCF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463F3-FCB5-1C4F-4C76-E383AED2A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93106-A4EA-684A-5775-6BBD310D1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63FAC-7F25-70FE-7698-C059D5EE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B65DC-F681-1D4E-3BAA-99C4B02A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E1E29-F556-68F4-D1C4-305B4851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817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7EE2-54F2-0C44-4A9A-D8F3E87B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1829D-C549-C33C-3297-90544897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2819C-CA5C-1D2D-1798-C3608668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0FB1-258C-BEED-64AF-C9048B65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496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6DAC3-42DC-FF45-3A98-A3C5B4E0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08B52-9E4D-98B0-E80F-5A8782C5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C0C20-A976-9EA8-A094-C98A3F2A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884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1BE0-37EE-63D8-EC89-14906ED1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4FD9-65E1-882F-ED26-4C0F2C84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27BDC-B45F-AE29-6B7E-13116C4C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2490B-8445-117D-16F6-5E4C0395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4390-B2B9-885C-2B06-06A2270F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0A041-528B-F6CF-E66C-92720D0E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028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AEAB-A27E-659E-2BCB-C81C248C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AF2B7-D6D8-01E3-68D8-3A66CC793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0F0AA-5CF1-BD25-B4CC-2F6BA58C0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701C5-88DF-09CE-98EC-715A8DE3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76FA7-8241-7885-92BC-385795E8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1A152-78E5-0354-85AB-98091AA1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663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B869A-7644-E009-C3D7-EC02C1B2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4ED26-F8C8-E6AB-2E96-1EC103E6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1281-A351-82D1-8607-FC613F3A7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F0164-234A-4450-A85B-039574DB3D81}" type="datetimeFigureOut">
              <a:rPr lang="en-ZA" smtClean="0"/>
              <a:t>2025/02/22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384B-9C34-4015-89DB-48DE69C0C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EC6D8-0AE1-2346-D848-55392B0A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81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ey object&#10;&#10;AI-generated content may be incorrect.">
            <a:extLst>
              <a:ext uri="{FF2B5EF4-FFF2-40B4-BE49-F238E27FC236}">
                <a16:creationId xmlns:a16="http://schemas.microsoft.com/office/drawing/2014/main" id="{39F7E177-7345-2BA4-CA4A-B0771FF7B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09" y="0"/>
            <a:ext cx="967658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762328-3478-C7CA-2F0D-871E9AAFBD91}"/>
              </a:ext>
            </a:extLst>
          </p:cNvPr>
          <p:cNvSpPr/>
          <p:nvPr/>
        </p:nvSpPr>
        <p:spPr>
          <a:xfrm>
            <a:off x="7892070" y="3142099"/>
            <a:ext cx="1681514" cy="1791979"/>
          </a:xfrm>
          <a:prstGeom prst="rect">
            <a:avLst/>
          </a:prstGeom>
          <a:noFill/>
          <a:ln>
            <a:solidFill>
              <a:srgbClr val="FFFF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186E6-B772-A2A8-D100-8DF009863B7A}"/>
              </a:ext>
            </a:extLst>
          </p:cNvPr>
          <p:cNvSpPr/>
          <p:nvPr/>
        </p:nvSpPr>
        <p:spPr>
          <a:xfrm>
            <a:off x="5416849" y="3142098"/>
            <a:ext cx="2455200" cy="1791980"/>
          </a:xfrm>
          <a:prstGeom prst="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C47E3-7706-FACC-ACEC-3FBE52090D1F}"/>
              </a:ext>
            </a:extLst>
          </p:cNvPr>
          <p:cNvSpPr/>
          <p:nvPr/>
        </p:nvSpPr>
        <p:spPr>
          <a:xfrm>
            <a:off x="3735334" y="1410465"/>
            <a:ext cx="1585369" cy="3302683"/>
          </a:xfrm>
          <a:prstGeom prst="rect">
            <a:avLst/>
          </a:prstGeom>
          <a:noFill/>
          <a:ln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EFE6B-C8C6-6A30-BFF6-59E1CCC2DE6F}"/>
              </a:ext>
            </a:extLst>
          </p:cNvPr>
          <p:cNvSpPr/>
          <p:nvPr/>
        </p:nvSpPr>
        <p:spPr>
          <a:xfrm>
            <a:off x="5416849" y="1410465"/>
            <a:ext cx="1454450" cy="157105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C82BC-3F54-8940-A67D-3DB764769DF6}"/>
              </a:ext>
            </a:extLst>
          </p:cNvPr>
          <p:cNvSpPr txBox="1"/>
          <p:nvPr/>
        </p:nvSpPr>
        <p:spPr>
          <a:xfrm>
            <a:off x="8125272" y="435721"/>
            <a:ext cx="176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Kitchen</a:t>
            </a:r>
          </a:p>
          <a:p>
            <a:r>
              <a:rPr lang="en-ZA" dirty="0">
                <a:solidFill>
                  <a:srgbClr val="FF0000"/>
                </a:solidFill>
              </a:rPr>
              <a:t>Living Room</a:t>
            </a:r>
          </a:p>
          <a:p>
            <a:r>
              <a:rPr lang="en-ZA" dirty="0">
                <a:solidFill>
                  <a:srgbClr val="00B0F0"/>
                </a:solidFill>
              </a:rPr>
              <a:t>Bedroom</a:t>
            </a:r>
          </a:p>
          <a:p>
            <a:r>
              <a:rPr lang="en-ZA" dirty="0">
                <a:solidFill>
                  <a:srgbClr val="92D050"/>
                </a:solidFill>
              </a:rPr>
              <a:t>Patio Area</a:t>
            </a:r>
          </a:p>
        </p:txBody>
      </p:sp>
    </p:spTree>
    <p:extLst>
      <p:ext uri="{BB962C8B-B14F-4D97-AF65-F5344CB8AC3E}">
        <p14:creationId xmlns:p14="http://schemas.microsoft.com/office/powerpoint/2010/main" val="327584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Epler, N, Mr [23910712@sun.ac.za]</dc:creator>
  <cp:lastModifiedBy>Epler, N, Mr [23910712@sun.ac.za]</cp:lastModifiedBy>
  <cp:revision>1</cp:revision>
  <dcterms:created xsi:type="dcterms:W3CDTF">2025-02-19T18:43:52Z</dcterms:created>
  <dcterms:modified xsi:type="dcterms:W3CDTF">2025-02-22T12:47:27Z</dcterms:modified>
</cp:coreProperties>
</file>