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5A21F9-652D-4161-B8A9-4C98B1894976}" v="8" dt="2024-09-20T06:17:56.5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34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pler, N, Mr [23910712@sun.ac.za]" userId="f6e02ac5-89d3-4ee2-9b94-14578fa26c4b" providerId="ADAL" clId="{7F5A21F9-652D-4161-B8A9-4C98B1894976}"/>
    <pc:docChg chg="undo custSel modSld">
      <pc:chgData name="Epler, N, Mr [23910712@sun.ac.za]" userId="f6e02ac5-89d3-4ee2-9b94-14578fa26c4b" providerId="ADAL" clId="{7F5A21F9-652D-4161-B8A9-4C98B1894976}" dt="2024-09-20T06:21:32.928" v="549" actId="20577"/>
      <pc:docMkLst>
        <pc:docMk/>
      </pc:docMkLst>
      <pc:sldChg chg="addSp modSp mod">
        <pc:chgData name="Epler, N, Mr [23910712@sun.ac.za]" userId="f6e02ac5-89d3-4ee2-9b94-14578fa26c4b" providerId="ADAL" clId="{7F5A21F9-652D-4161-B8A9-4C98B1894976}" dt="2024-09-20T06:21:32.928" v="549" actId="20577"/>
        <pc:sldMkLst>
          <pc:docMk/>
          <pc:sldMk cId="1135256473" sldId="257"/>
        </pc:sldMkLst>
        <pc:spChg chg="mod">
          <ac:chgData name="Epler, N, Mr [23910712@sun.ac.za]" userId="f6e02ac5-89d3-4ee2-9b94-14578fa26c4b" providerId="ADAL" clId="{7F5A21F9-652D-4161-B8A9-4C98B1894976}" dt="2024-09-20T06:12:57.992" v="13" actId="1076"/>
          <ac:spMkLst>
            <pc:docMk/>
            <pc:sldMk cId="1135256473" sldId="257"/>
            <ac:spMk id="5" creationId="{98FA9BBA-5F80-39DB-D3A7-01CFC2E0E4AF}"/>
          </ac:spMkLst>
        </pc:spChg>
        <pc:spChg chg="mod">
          <ac:chgData name="Epler, N, Mr [23910712@sun.ac.za]" userId="f6e02ac5-89d3-4ee2-9b94-14578fa26c4b" providerId="ADAL" clId="{7F5A21F9-652D-4161-B8A9-4C98B1894976}" dt="2024-09-20T06:12:57.992" v="13" actId="1076"/>
          <ac:spMkLst>
            <pc:docMk/>
            <pc:sldMk cId="1135256473" sldId="257"/>
            <ac:spMk id="7" creationId="{CFCC9DF9-3964-0D87-5968-CE780D1460EC}"/>
          </ac:spMkLst>
        </pc:spChg>
        <pc:spChg chg="mod">
          <ac:chgData name="Epler, N, Mr [23910712@sun.ac.za]" userId="f6e02ac5-89d3-4ee2-9b94-14578fa26c4b" providerId="ADAL" clId="{7F5A21F9-652D-4161-B8A9-4C98B1894976}" dt="2024-09-20T06:13:08.604" v="15" actId="1076"/>
          <ac:spMkLst>
            <pc:docMk/>
            <pc:sldMk cId="1135256473" sldId="257"/>
            <ac:spMk id="9" creationId="{D61F1186-9FD1-5732-CDAC-88FEC186C251}"/>
          </ac:spMkLst>
        </pc:spChg>
        <pc:spChg chg="mod">
          <ac:chgData name="Epler, N, Mr [23910712@sun.ac.za]" userId="f6e02ac5-89d3-4ee2-9b94-14578fa26c4b" providerId="ADAL" clId="{7F5A21F9-652D-4161-B8A9-4C98B1894976}" dt="2024-09-20T06:13:13.900" v="16" actId="1076"/>
          <ac:spMkLst>
            <pc:docMk/>
            <pc:sldMk cId="1135256473" sldId="257"/>
            <ac:spMk id="10" creationId="{221DD1DE-013A-FE8F-E5F6-D3063A86EF29}"/>
          </ac:spMkLst>
        </pc:spChg>
        <pc:spChg chg="mod">
          <ac:chgData name="Epler, N, Mr [23910712@sun.ac.za]" userId="f6e02ac5-89d3-4ee2-9b94-14578fa26c4b" providerId="ADAL" clId="{7F5A21F9-652D-4161-B8A9-4C98B1894976}" dt="2024-09-20T06:13:30.743" v="18" actId="1076"/>
          <ac:spMkLst>
            <pc:docMk/>
            <pc:sldMk cId="1135256473" sldId="257"/>
            <ac:spMk id="12" creationId="{39207A94-968F-588A-0AA5-2DFF8A154B94}"/>
          </ac:spMkLst>
        </pc:spChg>
        <pc:spChg chg="mod">
          <ac:chgData name="Epler, N, Mr [23910712@sun.ac.za]" userId="f6e02ac5-89d3-4ee2-9b94-14578fa26c4b" providerId="ADAL" clId="{7F5A21F9-652D-4161-B8A9-4C98B1894976}" dt="2024-09-20T06:17:54.648" v="238" actId="14100"/>
          <ac:spMkLst>
            <pc:docMk/>
            <pc:sldMk cId="1135256473" sldId="257"/>
            <ac:spMk id="31" creationId="{7C93BB0D-DAC3-F8BA-E71D-19372B7527A1}"/>
          </ac:spMkLst>
        </pc:spChg>
        <pc:spChg chg="add mod">
          <ac:chgData name="Epler, N, Mr [23910712@sun.ac.za]" userId="f6e02ac5-89d3-4ee2-9b94-14578fa26c4b" providerId="ADAL" clId="{7F5A21F9-652D-4161-B8A9-4C98B1894976}" dt="2024-09-20T06:21:32.928" v="549" actId="20577"/>
          <ac:spMkLst>
            <pc:docMk/>
            <pc:sldMk cId="1135256473" sldId="257"/>
            <ac:spMk id="33" creationId="{8FA3E120-6D1A-D90F-C57F-B5DC50AEA1B9}"/>
          </ac:spMkLst>
        </pc:spChg>
        <pc:spChg chg="add mod">
          <ac:chgData name="Epler, N, Mr [23910712@sun.ac.za]" userId="f6e02ac5-89d3-4ee2-9b94-14578fa26c4b" providerId="ADAL" clId="{7F5A21F9-652D-4161-B8A9-4C98B1894976}" dt="2024-09-20T06:14:42.238" v="62" actId="120"/>
          <ac:spMkLst>
            <pc:docMk/>
            <pc:sldMk cId="1135256473" sldId="257"/>
            <ac:spMk id="34" creationId="{500B3504-107F-3B4D-53D0-A46FC8D6D8D9}"/>
          </ac:spMkLst>
        </pc:spChg>
        <pc:spChg chg="add mod">
          <ac:chgData name="Epler, N, Mr [23910712@sun.ac.za]" userId="f6e02ac5-89d3-4ee2-9b94-14578fa26c4b" providerId="ADAL" clId="{7F5A21F9-652D-4161-B8A9-4C98B1894976}" dt="2024-09-20T06:14:42.238" v="62" actId="120"/>
          <ac:spMkLst>
            <pc:docMk/>
            <pc:sldMk cId="1135256473" sldId="257"/>
            <ac:spMk id="35" creationId="{F730E1BB-59AA-9885-E171-F7BDEAA9754E}"/>
          </ac:spMkLst>
        </pc:spChg>
        <pc:spChg chg="add mod">
          <ac:chgData name="Epler, N, Mr [23910712@sun.ac.za]" userId="f6e02ac5-89d3-4ee2-9b94-14578fa26c4b" providerId="ADAL" clId="{7F5A21F9-652D-4161-B8A9-4C98B1894976}" dt="2024-09-20T06:14:18.036" v="53" actId="571"/>
          <ac:spMkLst>
            <pc:docMk/>
            <pc:sldMk cId="1135256473" sldId="257"/>
            <ac:spMk id="49" creationId="{D91319E5-4DF2-1471-2CAD-F5B65084B8A5}"/>
          </ac:spMkLst>
        </pc:spChg>
        <pc:spChg chg="add mod">
          <ac:chgData name="Epler, N, Mr [23910712@sun.ac.za]" userId="f6e02ac5-89d3-4ee2-9b94-14578fa26c4b" providerId="ADAL" clId="{7F5A21F9-652D-4161-B8A9-4C98B1894976}" dt="2024-09-20T06:14:18.036" v="53" actId="571"/>
          <ac:spMkLst>
            <pc:docMk/>
            <pc:sldMk cId="1135256473" sldId="257"/>
            <ac:spMk id="50" creationId="{3B2B30BD-3FD5-842E-C3EE-B3AD896BC040}"/>
          </ac:spMkLst>
        </pc:spChg>
        <pc:spChg chg="add mod">
          <ac:chgData name="Epler, N, Mr [23910712@sun.ac.za]" userId="f6e02ac5-89d3-4ee2-9b94-14578fa26c4b" providerId="ADAL" clId="{7F5A21F9-652D-4161-B8A9-4C98B1894976}" dt="2024-09-20T06:19:06.365" v="469" actId="1076"/>
          <ac:spMkLst>
            <pc:docMk/>
            <pc:sldMk cId="1135256473" sldId="257"/>
            <ac:spMk id="51" creationId="{4BCB3D01-A0CF-6A49-43B7-0B51C0F8096D}"/>
          </ac:spMkLst>
        </pc:spChg>
        <pc:cxnChg chg="mod">
          <ac:chgData name="Epler, N, Mr [23910712@sun.ac.za]" userId="f6e02ac5-89d3-4ee2-9b94-14578fa26c4b" providerId="ADAL" clId="{7F5A21F9-652D-4161-B8A9-4C98B1894976}" dt="2024-09-20T06:12:57.992" v="13" actId="1076"/>
          <ac:cxnSpMkLst>
            <pc:docMk/>
            <pc:sldMk cId="1135256473" sldId="257"/>
            <ac:cxnSpMk id="14" creationId="{A9151F35-DC8B-2F24-E954-940F96A04666}"/>
          </ac:cxnSpMkLst>
        </pc:cxnChg>
        <pc:cxnChg chg="mod">
          <ac:chgData name="Epler, N, Mr [23910712@sun.ac.za]" userId="f6e02ac5-89d3-4ee2-9b94-14578fa26c4b" providerId="ADAL" clId="{7F5A21F9-652D-4161-B8A9-4C98B1894976}" dt="2024-09-20T06:13:13.900" v="16" actId="1076"/>
          <ac:cxnSpMkLst>
            <pc:docMk/>
            <pc:sldMk cId="1135256473" sldId="257"/>
            <ac:cxnSpMk id="16" creationId="{0F9CFFC0-1FA7-FAC2-CE14-F31DE3FE152F}"/>
          </ac:cxnSpMkLst>
        </pc:cxnChg>
        <pc:cxnChg chg="mod">
          <ac:chgData name="Epler, N, Mr [23910712@sun.ac.za]" userId="f6e02ac5-89d3-4ee2-9b94-14578fa26c4b" providerId="ADAL" clId="{7F5A21F9-652D-4161-B8A9-4C98B1894976}" dt="2024-09-20T06:13:08.604" v="15" actId="1076"/>
          <ac:cxnSpMkLst>
            <pc:docMk/>
            <pc:sldMk cId="1135256473" sldId="257"/>
            <ac:cxnSpMk id="19" creationId="{3D922A6E-1A71-5B17-6CE3-1CCAE221BD9B}"/>
          </ac:cxnSpMkLst>
        </pc:cxnChg>
        <pc:cxnChg chg="mod">
          <ac:chgData name="Epler, N, Mr [23910712@sun.ac.za]" userId="f6e02ac5-89d3-4ee2-9b94-14578fa26c4b" providerId="ADAL" clId="{7F5A21F9-652D-4161-B8A9-4C98B1894976}" dt="2024-09-20T06:13:13.900" v="16" actId="1076"/>
          <ac:cxnSpMkLst>
            <pc:docMk/>
            <pc:sldMk cId="1135256473" sldId="257"/>
            <ac:cxnSpMk id="22" creationId="{3E0712EE-6681-4089-A24A-6F16A492B614}"/>
          </ac:cxnSpMkLst>
        </pc:cxnChg>
        <pc:cxnChg chg="mod">
          <ac:chgData name="Epler, N, Mr [23910712@sun.ac.za]" userId="f6e02ac5-89d3-4ee2-9b94-14578fa26c4b" providerId="ADAL" clId="{7F5A21F9-652D-4161-B8A9-4C98B1894976}" dt="2024-09-20T06:13:30.743" v="18" actId="1076"/>
          <ac:cxnSpMkLst>
            <pc:docMk/>
            <pc:sldMk cId="1135256473" sldId="257"/>
            <ac:cxnSpMk id="25" creationId="{36474451-3031-D7B1-9D11-250DD1B4B6CF}"/>
          </ac:cxnSpMkLst>
        </pc:cxnChg>
        <pc:cxnChg chg="add mod">
          <ac:chgData name="Epler, N, Mr [23910712@sun.ac.za]" userId="f6e02ac5-89d3-4ee2-9b94-14578fa26c4b" providerId="ADAL" clId="{7F5A21F9-652D-4161-B8A9-4C98B1894976}" dt="2024-09-20T06:13:37.213" v="21" actId="14100"/>
          <ac:cxnSpMkLst>
            <pc:docMk/>
            <pc:sldMk cId="1135256473" sldId="257"/>
            <ac:cxnSpMk id="43" creationId="{F491244C-D00B-933D-3799-3F8C8499C05C}"/>
          </ac:cxnSpMkLst>
        </pc:cxnChg>
        <pc:cxnChg chg="add mod">
          <ac:chgData name="Epler, N, Mr [23910712@sun.ac.za]" userId="f6e02ac5-89d3-4ee2-9b94-14578fa26c4b" providerId="ADAL" clId="{7F5A21F9-652D-4161-B8A9-4C98B1894976}" dt="2024-09-20T06:13:41.407" v="24" actId="14100"/>
          <ac:cxnSpMkLst>
            <pc:docMk/>
            <pc:sldMk cId="1135256473" sldId="257"/>
            <ac:cxnSpMk id="46" creationId="{84169F39-FDD3-3383-1A7A-0AF22C05FE3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46178-656E-096D-1BA6-3DB356D7D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0E140-3C46-9FBE-0790-C28A1D799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7325D-ECBA-7683-614A-209D9866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3607-4142-4766-830A-467D8F60893D}" type="datetimeFigureOut">
              <a:rPr lang="en-ZA" smtClean="0"/>
              <a:t>2024/09/20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2FADF-3156-9D8F-E1EE-73B30773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93EFF-FE42-A99D-5506-069F182F8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CFD8-5444-403A-9523-0692A40FBF7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5089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A3FE-8B23-7927-AF21-1F5AC35EC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1443A-EE30-A0C8-4861-48E23EA1B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ACCAF-E7B2-E60E-0719-3F1183EB6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3607-4142-4766-830A-467D8F60893D}" type="datetimeFigureOut">
              <a:rPr lang="en-ZA" smtClean="0"/>
              <a:t>2024/09/20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73394-A631-B3BB-F938-48A74BFE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78B07-0583-24CD-DB56-92FE45784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CFD8-5444-403A-9523-0692A40FBF7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3816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5E4A52-3E6D-65B0-3BD6-1F68CDB3E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4694C-6B7A-1093-52CC-C78B4CAFC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D504C-6B96-9BC0-3420-61A6CA744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3607-4142-4766-830A-467D8F60893D}" type="datetimeFigureOut">
              <a:rPr lang="en-ZA" smtClean="0"/>
              <a:t>2024/09/20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21B7E-8C64-3DDF-6563-52113552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7ECDE-A7A8-BE95-75E7-A9B27841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CFD8-5444-403A-9523-0692A40FBF7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026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52359-14A3-E0B4-DD72-F19CA1C3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A49BF-7AE4-F822-32B2-7390E7833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C3830-CF5B-31F7-864F-FC288D6CD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3607-4142-4766-830A-467D8F60893D}" type="datetimeFigureOut">
              <a:rPr lang="en-ZA" smtClean="0"/>
              <a:t>2024/09/20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AB2B5-D462-4246-A378-E4094F7B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8FD67-1871-534A-5CED-742065B6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CFD8-5444-403A-9523-0692A40FBF7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148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CBF10-5AD1-FFC0-654C-E35E846C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DC9D3-B308-980B-015F-4E0E53200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5E4DD-9226-1E0A-FA21-EAA75B32E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3607-4142-4766-830A-467D8F60893D}" type="datetimeFigureOut">
              <a:rPr lang="en-ZA" smtClean="0"/>
              <a:t>2024/09/20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EABA7-7AA6-F00A-AB00-F8ED199C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493A8-D5CE-5D02-4F15-02FE23EA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CFD8-5444-403A-9523-0692A40FBF7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7885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BB1F-429C-5670-4C20-DC3A0403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DD304-01D4-5C8E-4E42-4AA9F4A80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A1BA4-02EE-C170-74A1-3681C2ABB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EF393-91CB-8529-8C7F-30D0DC7C7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3607-4142-4766-830A-467D8F60893D}" type="datetimeFigureOut">
              <a:rPr lang="en-ZA" smtClean="0"/>
              <a:t>2024/09/20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6C9BF-D4BD-ADFA-2F12-66556FD06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77723-19EB-5D28-C9DC-BC459E46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CFD8-5444-403A-9523-0692A40FBF7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1534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EE95C-1A57-5124-388F-99414027B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CB241-A26B-B44C-E6CD-EF20FD512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D09F5-A6AF-3BA6-36D1-3DAAB32A5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1CCE60-411F-252D-8053-B078CD689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532C0-1FE9-5930-5A36-92A0F7484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22098-3EB8-D354-A168-C51983986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3607-4142-4766-830A-467D8F60893D}" type="datetimeFigureOut">
              <a:rPr lang="en-ZA" smtClean="0"/>
              <a:t>2024/09/20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50CEA7-E86F-9ED9-9E05-9EE211FBE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026DD9-6378-E8C9-910A-3DE35649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CFD8-5444-403A-9523-0692A40FBF7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142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2CC85-5FA9-7372-FC07-72ED334F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142D53-05AF-50D9-EE8C-32636DB5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3607-4142-4766-830A-467D8F60893D}" type="datetimeFigureOut">
              <a:rPr lang="en-ZA" smtClean="0"/>
              <a:t>2024/09/20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99CC9-51A6-2CED-BCA8-7B6E8B260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D0957-32BD-3F38-ED14-AF4D7EA3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CFD8-5444-403A-9523-0692A40FBF7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581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3FA78F-1037-0ED5-85ED-042A5B87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3607-4142-4766-830A-467D8F60893D}" type="datetimeFigureOut">
              <a:rPr lang="en-ZA" smtClean="0"/>
              <a:t>2024/09/20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F157A9-FCF1-1697-2D46-EC12A4406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0E907-449E-06DF-A61F-6DB6BED95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CFD8-5444-403A-9523-0692A40FBF7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9020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B36B-31F2-E0D0-EEB4-FC7ABB127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AA80E-E042-CF2F-D49D-9FAD84D34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FAE0C-AF5E-1A0B-5C43-45DE84A73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BE175-4951-A951-B4C8-998F0F11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3607-4142-4766-830A-467D8F60893D}" type="datetimeFigureOut">
              <a:rPr lang="en-ZA" smtClean="0"/>
              <a:t>2024/09/20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894F3-0C35-AA94-2F4D-EF893B532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26F6F-3F1E-3F1D-1ACD-8EA79B41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CFD8-5444-403A-9523-0692A40FBF7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6762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E1D3E-0550-661B-9842-0E42DB5E6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3F92F1-A22F-8CBC-5799-A78106DD4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DF521-F091-713C-5570-A9E29E19A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124E4-55CF-F3FF-314D-6A23E1B94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3607-4142-4766-830A-467D8F60893D}" type="datetimeFigureOut">
              <a:rPr lang="en-ZA" smtClean="0"/>
              <a:t>2024/09/20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07913-A0F1-714A-4006-3271D249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B29E0-6EF2-3EA5-5F4A-9AC6C080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CFD8-5444-403A-9523-0692A40FBF7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012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15BF7C-F15C-0B9C-1C2D-270FB9111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51828-59CC-6359-A6D4-E4A4B0EE1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BB642-45D8-3A78-9387-D09EE7039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1E3607-4142-4766-830A-467D8F60893D}" type="datetimeFigureOut">
              <a:rPr lang="en-ZA" smtClean="0"/>
              <a:t>2024/09/20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4081B-7CBC-9079-42DA-82FE33850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96268-E13D-BB94-C9C2-FDEE45E16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D9CFD8-5444-403A-9523-0692A40FBF7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6118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9CC4053-8C1B-3F8F-D698-3682D4B11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517506"/>
              </p:ext>
            </p:extLst>
          </p:nvPr>
        </p:nvGraphicFramePr>
        <p:xfrm>
          <a:off x="319117" y="438235"/>
          <a:ext cx="11609239" cy="329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588">
                  <a:extLst>
                    <a:ext uri="{9D8B030D-6E8A-4147-A177-3AD203B41FA5}">
                      <a16:colId xmlns:a16="http://schemas.microsoft.com/office/drawing/2014/main" val="938116272"/>
                    </a:ext>
                  </a:extLst>
                </a:gridCol>
                <a:gridCol w="2374985">
                  <a:extLst>
                    <a:ext uri="{9D8B030D-6E8A-4147-A177-3AD203B41FA5}">
                      <a16:colId xmlns:a16="http://schemas.microsoft.com/office/drawing/2014/main" val="4145804055"/>
                    </a:ext>
                  </a:extLst>
                </a:gridCol>
                <a:gridCol w="2602051">
                  <a:extLst>
                    <a:ext uri="{9D8B030D-6E8A-4147-A177-3AD203B41FA5}">
                      <a16:colId xmlns:a16="http://schemas.microsoft.com/office/drawing/2014/main" val="71640033"/>
                    </a:ext>
                  </a:extLst>
                </a:gridCol>
                <a:gridCol w="2399533">
                  <a:extLst>
                    <a:ext uri="{9D8B030D-6E8A-4147-A177-3AD203B41FA5}">
                      <a16:colId xmlns:a16="http://schemas.microsoft.com/office/drawing/2014/main" val="2646327832"/>
                    </a:ext>
                  </a:extLst>
                </a:gridCol>
                <a:gridCol w="2772082">
                  <a:extLst>
                    <a:ext uri="{9D8B030D-6E8A-4147-A177-3AD203B41FA5}">
                      <a16:colId xmlns:a16="http://schemas.microsoft.com/office/drawing/2014/main" val="3055802429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endParaRPr lang="en-ZA" sz="2400" b="1" u="sng" kern="1200" dirty="0">
                        <a:solidFill>
                          <a:schemeClr val="tx1"/>
                        </a:solidFill>
                        <a:latin typeface="Abad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400" b="1" u="sng" kern="1200" dirty="0">
                          <a:solidFill>
                            <a:schemeClr val="tx1"/>
                          </a:solidFill>
                          <a:latin typeface="Abadi" panose="020F0502020204030204" pitchFamily="34" charset="0"/>
                          <a:ea typeface="+mn-ea"/>
                          <a:cs typeface="+mn-cs"/>
                        </a:rPr>
                        <a:t>Simultaneous Localization and Mapping: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ZA" sz="2000" b="1" kern="1200" dirty="0">
                        <a:solidFill>
                          <a:schemeClr val="tx1"/>
                        </a:solidFill>
                        <a:latin typeface="Abad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1" u="sng" kern="1200" dirty="0">
                          <a:solidFill>
                            <a:schemeClr val="tx1"/>
                          </a:solidFill>
                          <a:latin typeface="Abadi" panose="020F0502020204030204" pitchFamily="34" charset="0"/>
                          <a:ea typeface="+mn-ea"/>
                          <a:cs typeface="+mn-cs"/>
                        </a:rPr>
                        <a:t>Path Planning: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1" u="sng" kern="1200" dirty="0">
                          <a:solidFill>
                            <a:schemeClr val="tx1"/>
                          </a:solidFill>
                          <a:latin typeface="Abadi" panose="020F0502020204030204" pitchFamily="34" charset="0"/>
                          <a:ea typeface="+mn-ea"/>
                          <a:cs typeface="+mn-cs"/>
                        </a:rPr>
                        <a:t>Collision Avoidance: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33359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2000" b="1" kern="1200" dirty="0">
                        <a:solidFill>
                          <a:schemeClr val="tx1"/>
                        </a:solidFill>
                        <a:latin typeface="Abad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000" b="1" kern="1200" dirty="0">
                          <a:solidFill>
                            <a:schemeClr val="tx1"/>
                          </a:solidFill>
                          <a:latin typeface="Abadi" panose="020F0502020204030204" pitchFamily="34" charset="0"/>
                          <a:ea typeface="+mn-ea"/>
                          <a:cs typeface="+mn-cs"/>
                        </a:rPr>
                        <a:t>Localization: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000" b="1" kern="1200" dirty="0">
                          <a:solidFill>
                            <a:schemeClr val="tx1"/>
                          </a:solidFill>
                          <a:latin typeface="Abadi" panose="020F0502020204030204" pitchFamily="34" charset="0"/>
                          <a:ea typeface="+mn-ea"/>
                          <a:cs typeface="+mn-cs"/>
                        </a:rPr>
                        <a:t>Mapping: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2000" b="1" kern="1200" dirty="0">
                        <a:solidFill>
                          <a:schemeClr val="tx1"/>
                        </a:solidFill>
                        <a:latin typeface="Abad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2000" b="1" kern="1200" dirty="0">
                        <a:solidFill>
                          <a:schemeClr val="tx1"/>
                        </a:solidFill>
                        <a:latin typeface="Abad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735138"/>
                  </a:ext>
                </a:extLst>
              </a:tr>
              <a:tr h="1036300">
                <a:tc>
                  <a:txBody>
                    <a:bodyPr/>
                    <a:lstStyle/>
                    <a:p>
                      <a:r>
                        <a:rPr lang="en-ZA" sz="1400" b="0" kern="1200" dirty="0">
                          <a:solidFill>
                            <a:schemeClr val="tx1"/>
                          </a:solidFill>
                          <a:latin typeface="Abadi" panose="020F0502020204030204" pitchFamily="34" charset="0"/>
                          <a:ea typeface="+mn-ea"/>
                          <a:cs typeface="+mn-cs"/>
                        </a:rPr>
                        <a:t>Needs: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b="1" kern="1200" dirty="0">
                        <a:solidFill>
                          <a:schemeClr val="tx1"/>
                        </a:solidFill>
                        <a:latin typeface="Abad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2000" b="1" kern="1200" dirty="0">
                        <a:solidFill>
                          <a:schemeClr val="tx1"/>
                        </a:solidFill>
                        <a:latin typeface="Abad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2000" b="1" kern="1200" dirty="0">
                        <a:solidFill>
                          <a:schemeClr val="tx1"/>
                        </a:solidFill>
                        <a:latin typeface="Abad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2000" b="1" kern="1200" dirty="0">
                        <a:solidFill>
                          <a:schemeClr val="tx1"/>
                        </a:solidFill>
                        <a:latin typeface="Abad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453074"/>
                  </a:ext>
                </a:extLst>
              </a:tr>
              <a:tr h="1036300">
                <a:tc>
                  <a:txBody>
                    <a:bodyPr/>
                    <a:lstStyle/>
                    <a:p>
                      <a:endParaRPr lang="en-ZA" sz="2000" b="1" kern="1200" dirty="0">
                        <a:solidFill>
                          <a:schemeClr val="tx1"/>
                        </a:solidFill>
                        <a:latin typeface="Abad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2000" b="1" kern="1200" dirty="0">
                        <a:solidFill>
                          <a:schemeClr val="tx1"/>
                        </a:solidFill>
                        <a:latin typeface="Abad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2000" b="1" kern="1200" dirty="0">
                        <a:solidFill>
                          <a:schemeClr val="tx1"/>
                        </a:solidFill>
                        <a:latin typeface="Abad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2000" b="1" kern="1200" dirty="0">
                        <a:solidFill>
                          <a:schemeClr val="tx1"/>
                        </a:solidFill>
                        <a:latin typeface="Abad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2000" b="1" kern="1200" dirty="0">
                        <a:solidFill>
                          <a:schemeClr val="tx1"/>
                        </a:solidFill>
                        <a:latin typeface="Abad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0412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128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8FA9BBA-5F80-39DB-D3A7-01CFC2E0E4AF}"/>
              </a:ext>
            </a:extLst>
          </p:cNvPr>
          <p:cNvSpPr/>
          <p:nvPr/>
        </p:nvSpPr>
        <p:spPr>
          <a:xfrm>
            <a:off x="5847455" y="135009"/>
            <a:ext cx="2141782" cy="8653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Autonomous Exploration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CC9DF9-3964-0D87-5968-CE780D1460EC}"/>
              </a:ext>
            </a:extLst>
          </p:cNvPr>
          <p:cNvSpPr/>
          <p:nvPr/>
        </p:nvSpPr>
        <p:spPr>
          <a:xfrm>
            <a:off x="5951271" y="1183400"/>
            <a:ext cx="1934149" cy="7190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Path Planning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1F1186-9FD1-5732-CDAC-88FEC186C251}"/>
              </a:ext>
            </a:extLst>
          </p:cNvPr>
          <p:cNvSpPr/>
          <p:nvPr/>
        </p:nvSpPr>
        <p:spPr>
          <a:xfrm>
            <a:off x="9900378" y="1183400"/>
            <a:ext cx="1934149" cy="7190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Collision Avoidance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1DD1DE-013A-FE8F-E5F6-D3063A86EF29}"/>
              </a:ext>
            </a:extLst>
          </p:cNvPr>
          <p:cNvSpPr/>
          <p:nvPr/>
        </p:nvSpPr>
        <p:spPr>
          <a:xfrm>
            <a:off x="357469" y="1183400"/>
            <a:ext cx="1934149" cy="7190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SLAM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2F5D49-F4D2-F75D-080D-90EE01FC899F}"/>
              </a:ext>
            </a:extLst>
          </p:cNvPr>
          <p:cNvSpPr/>
          <p:nvPr/>
        </p:nvSpPr>
        <p:spPr>
          <a:xfrm>
            <a:off x="321159" y="2273727"/>
            <a:ext cx="2006773" cy="7190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Localization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207A94-968F-588A-0AA5-2DFF8A154B94}"/>
              </a:ext>
            </a:extLst>
          </p:cNvPr>
          <p:cNvSpPr/>
          <p:nvPr/>
        </p:nvSpPr>
        <p:spPr>
          <a:xfrm>
            <a:off x="3118058" y="2274754"/>
            <a:ext cx="2006773" cy="7190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Mapping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151F35-DC8B-2F24-E954-940F96A04666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6918346" y="1000314"/>
            <a:ext cx="0" cy="1830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9CFFC0-1FA7-FAC2-CE14-F31DE3FE152F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 flipH="1">
            <a:off x="1324544" y="873593"/>
            <a:ext cx="4836568" cy="3098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922A6E-1A71-5B17-6CE3-1CCAE221BD9B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7675580" y="873593"/>
            <a:ext cx="3191873" cy="3098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E0712EE-6681-4089-A24A-6F16A492B614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1324544" y="1902444"/>
            <a:ext cx="2" cy="371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6474451-3031-D7B1-9D11-250DD1B4B6CF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2008368" y="1797142"/>
            <a:ext cx="2113077" cy="4776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C93BB0D-DAC3-F8BA-E71D-19372B7527A1}"/>
              </a:ext>
            </a:extLst>
          </p:cNvPr>
          <p:cNvSpPr/>
          <p:nvPr/>
        </p:nvSpPr>
        <p:spPr>
          <a:xfrm>
            <a:off x="321158" y="3308823"/>
            <a:ext cx="2006773" cy="2582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400" dirty="0">
                <a:solidFill>
                  <a:schemeClr val="tx1"/>
                </a:solidFill>
              </a:rPr>
              <a:t>1. Position</a:t>
            </a:r>
          </a:p>
          <a:p>
            <a:r>
              <a:rPr lang="en-ZA" sz="1400" dirty="0">
                <a:solidFill>
                  <a:schemeClr val="tx1"/>
                </a:solidFill>
              </a:rPr>
              <a:t>Global Position: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>
                <a:solidFill>
                  <a:schemeClr val="tx1"/>
                </a:solidFill>
              </a:rPr>
              <a:t>Home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>
                <a:solidFill>
                  <a:schemeClr val="tx1"/>
                </a:solidFill>
              </a:rPr>
              <a:t>Addition of local positioning (most recent movement)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400" dirty="0">
              <a:solidFill>
                <a:schemeClr val="tx1"/>
              </a:solidFill>
            </a:endParaRPr>
          </a:p>
          <a:p>
            <a:r>
              <a:rPr lang="en-ZA" sz="1400" dirty="0">
                <a:solidFill>
                  <a:schemeClr val="tx1"/>
                </a:solidFill>
              </a:rPr>
              <a:t>Local Position: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>
                <a:solidFill>
                  <a:schemeClr val="tx1"/>
                </a:solidFill>
              </a:rPr>
              <a:t>IMU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>
                <a:solidFill>
                  <a:schemeClr val="tx1"/>
                </a:solidFill>
              </a:rPr>
              <a:t>Optical Flow Sensor(incl. lidar)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>
                <a:solidFill>
                  <a:schemeClr val="tx1"/>
                </a:solidFill>
              </a:rPr>
              <a:t>Camera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A3E120-6D1A-D90F-C57F-B5DC50AEA1B9}"/>
              </a:ext>
            </a:extLst>
          </p:cNvPr>
          <p:cNvSpPr/>
          <p:nvPr/>
        </p:nvSpPr>
        <p:spPr>
          <a:xfrm>
            <a:off x="3118057" y="3309848"/>
            <a:ext cx="2006773" cy="2519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400" dirty="0">
                <a:solidFill>
                  <a:schemeClr val="tx1"/>
                </a:solidFill>
              </a:rPr>
              <a:t>1. Position</a:t>
            </a:r>
          </a:p>
          <a:p>
            <a:endParaRPr lang="en-ZA" sz="1400" dirty="0">
              <a:solidFill>
                <a:schemeClr val="tx1"/>
              </a:solidFill>
            </a:endParaRPr>
          </a:p>
          <a:p>
            <a:endParaRPr lang="en-ZA" sz="1400" dirty="0">
              <a:solidFill>
                <a:schemeClr val="tx1"/>
              </a:solidFill>
            </a:endParaRPr>
          </a:p>
          <a:p>
            <a:r>
              <a:rPr lang="en-ZA" sz="1400" dirty="0">
                <a:solidFill>
                  <a:schemeClr val="tx1"/>
                </a:solidFill>
              </a:rPr>
              <a:t>2. Point Cloud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>
                <a:solidFill>
                  <a:schemeClr val="tx1"/>
                </a:solidFill>
              </a:rPr>
              <a:t>RGBD Camera</a:t>
            </a:r>
            <a:br>
              <a:rPr lang="en-ZA" sz="1400" dirty="0">
                <a:solidFill>
                  <a:schemeClr val="tx1"/>
                </a:solidFill>
              </a:rPr>
            </a:br>
            <a:endParaRPr lang="en-ZA" sz="14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00B3504-107F-3B4D-53D0-A46FC8D6D8D9}"/>
              </a:ext>
            </a:extLst>
          </p:cNvPr>
          <p:cNvSpPr/>
          <p:nvPr/>
        </p:nvSpPr>
        <p:spPr>
          <a:xfrm>
            <a:off x="5914958" y="2218495"/>
            <a:ext cx="2006773" cy="963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400" dirty="0">
                <a:solidFill>
                  <a:schemeClr val="tx1"/>
                </a:solidFill>
              </a:rPr>
              <a:t>Po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30E1BB-59AA-9885-E171-F7BDEAA9754E}"/>
              </a:ext>
            </a:extLst>
          </p:cNvPr>
          <p:cNvSpPr/>
          <p:nvPr/>
        </p:nvSpPr>
        <p:spPr>
          <a:xfrm>
            <a:off x="9864068" y="2212251"/>
            <a:ext cx="2006773" cy="963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400" dirty="0">
                <a:solidFill>
                  <a:schemeClr val="tx1"/>
                </a:solidFill>
              </a:rPr>
              <a:t>Po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491244C-D00B-933D-3799-3F8C8499C05C}"/>
              </a:ext>
            </a:extLst>
          </p:cNvPr>
          <p:cNvCxnSpPr>
            <a:cxnSpLocks/>
            <a:stCxn id="7" idx="4"/>
            <a:endCxn id="34" idx="0"/>
          </p:cNvCxnSpPr>
          <p:nvPr/>
        </p:nvCxnSpPr>
        <p:spPr>
          <a:xfrm flipH="1">
            <a:off x="6918345" y="1902444"/>
            <a:ext cx="1" cy="3160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169F39-FDD3-3383-1A7A-0AF22C05FE3F}"/>
              </a:ext>
            </a:extLst>
          </p:cNvPr>
          <p:cNvCxnSpPr>
            <a:cxnSpLocks/>
            <a:stCxn id="9" idx="4"/>
            <a:endCxn id="35" idx="0"/>
          </p:cNvCxnSpPr>
          <p:nvPr/>
        </p:nvCxnSpPr>
        <p:spPr>
          <a:xfrm>
            <a:off x="10867453" y="1902444"/>
            <a:ext cx="2" cy="3098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BCB3D01-A0CF-6A49-43B7-0B51C0F8096D}"/>
              </a:ext>
            </a:extLst>
          </p:cNvPr>
          <p:cNvSpPr/>
          <p:nvPr/>
        </p:nvSpPr>
        <p:spPr>
          <a:xfrm>
            <a:off x="321156" y="5984407"/>
            <a:ext cx="2006773" cy="1011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400" dirty="0">
                <a:solidFill>
                  <a:schemeClr val="tx1"/>
                </a:solidFill>
              </a:rPr>
              <a:t>Needs: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>
                <a:solidFill>
                  <a:schemeClr val="tx1"/>
                </a:solidFill>
              </a:rPr>
              <a:t>Distance/velocity/ acceleration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>
                <a:solidFill>
                  <a:schemeClr val="tx1"/>
                </a:solidFill>
              </a:rPr>
              <a:t>Drift correction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25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80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Abadi</vt:lpstr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Epler, N, Mr [23910712@sun.ac.za]</dc:creator>
  <cp:lastModifiedBy>Epler, N, Mr [23910712@sun.ac.za]</cp:lastModifiedBy>
  <cp:revision>1</cp:revision>
  <dcterms:created xsi:type="dcterms:W3CDTF">2024-09-20T05:54:10Z</dcterms:created>
  <dcterms:modified xsi:type="dcterms:W3CDTF">2024-09-20T06:21:41Z</dcterms:modified>
</cp:coreProperties>
</file>