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4F0B18A-42A6-4BB4-9368-416CDEFC6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4792" y="638057"/>
            <a:ext cx="8017825" cy="820523"/>
          </a:xfrm>
        </p:spPr>
        <p:txBody>
          <a:bodyPr>
            <a:normAutofit fontScale="90000"/>
          </a:bodyPr>
          <a:lstStyle/>
          <a:p>
            <a:r>
              <a:rPr lang="es-ES" dirty="0"/>
              <a:t>Gestión de Polideportivo.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7D1E6CE5-2DB1-4D07-AD4F-1594DB4CDD29}"/>
              </a:ext>
            </a:extLst>
          </p:cNvPr>
          <p:cNvSpPr txBox="1"/>
          <p:nvPr/>
        </p:nvSpPr>
        <p:spPr>
          <a:xfrm>
            <a:off x="3309959" y="5828610"/>
            <a:ext cx="8725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Desarrolladores: </a:t>
            </a:r>
            <a:r>
              <a:rPr lang="es-ES" dirty="0" smtClean="0"/>
              <a:t>Nicolás Flores, Kevin Herbás, Miguel Pérez, Mario </a:t>
            </a:r>
            <a:r>
              <a:rPr lang="es-ES" dirty="0"/>
              <a:t>Vázquez.</a:t>
            </a:r>
          </a:p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634" y="1556951"/>
            <a:ext cx="6813956" cy="407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5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FB8C66-E2B6-4503-A909-5F60FF4D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ENTIDADES.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E38A30C-C6FA-48D2-AB1C-B9B047C96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un principio la base de datos contará con las siguientes entidades: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Reserva.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Usuario.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Profesor.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Instalación.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Deporte / Actividad.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Sistema de pago.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Tarifa</a:t>
            </a:r>
          </a:p>
          <a:p>
            <a:pPr marL="457200" lvl="1" indent="0">
              <a:buNone/>
            </a:pPr>
            <a:r>
              <a:rPr lang="es-ES" dirty="0"/>
              <a:t>Teniendo en cuenta que se podrán modificar a medida que se desarrolle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12071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03FD75-50D0-472C-9643-40A36E60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8252795-8F1D-43A2-A2B7-37C1181A9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¿POR QUÉ?</a:t>
            </a:r>
          </a:p>
          <a:p>
            <a:r>
              <a:rPr lang="es-ES" dirty="0" smtClean="0"/>
              <a:t>OBJETIVO.</a:t>
            </a:r>
          </a:p>
          <a:p>
            <a:r>
              <a:rPr lang="es-ES" dirty="0" smtClean="0"/>
              <a:t>TECNOLOGIAS</a:t>
            </a:r>
            <a:endParaRPr lang="es-ES" dirty="0"/>
          </a:p>
          <a:p>
            <a:r>
              <a:rPr lang="es-ES" dirty="0"/>
              <a:t>INFORMACIÓN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/>
              <a:t>Login</a:t>
            </a:r>
            <a:r>
              <a:rPr lang="es-ES" dirty="0"/>
              <a:t> 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Vista Usuario.</a:t>
            </a:r>
            <a:endParaRPr lang="es-ES" dirty="0"/>
          </a:p>
          <a:p>
            <a:pPr lvl="1"/>
            <a:r>
              <a:rPr lang="es-ES" dirty="0"/>
              <a:t>Vista Administrador </a:t>
            </a:r>
            <a:r>
              <a:rPr lang="es-ES" dirty="0" smtClean="0"/>
              <a:t>CRUD. </a:t>
            </a:r>
          </a:p>
          <a:p>
            <a:pPr lvl="1"/>
            <a:r>
              <a:rPr lang="es-ES" dirty="0" smtClean="0"/>
              <a:t>Envío </a:t>
            </a:r>
            <a:r>
              <a:rPr lang="es-ES" dirty="0"/>
              <a:t>de Correo por parte de los </a:t>
            </a:r>
            <a:r>
              <a:rPr lang="es-ES" dirty="0" smtClean="0"/>
              <a:t>administradores.</a:t>
            </a:r>
          </a:p>
          <a:p>
            <a:pPr lvl="1"/>
            <a:r>
              <a:rPr lang="es-ES" dirty="0" smtClean="0"/>
              <a:t>Pago </a:t>
            </a:r>
            <a:r>
              <a:rPr lang="es-ES" dirty="0"/>
              <a:t>/ </a:t>
            </a:r>
            <a:r>
              <a:rPr lang="es-ES" dirty="0" smtClean="0"/>
              <a:t>Reserva.</a:t>
            </a:r>
          </a:p>
          <a:p>
            <a:pPr lvl="1"/>
            <a:r>
              <a:rPr lang="es-ES" dirty="0" smtClean="0"/>
              <a:t>Calendario </a:t>
            </a:r>
            <a:r>
              <a:rPr lang="es-ES" dirty="0"/>
              <a:t>/ Horario. </a:t>
            </a:r>
            <a:endParaRPr lang="es-ES" dirty="0" smtClean="0"/>
          </a:p>
          <a:p>
            <a:r>
              <a:rPr lang="es-ES" dirty="0" smtClean="0"/>
              <a:t>ENTIDADES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464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AE193EF-AF63-4B11-BE41-0EDF4AA3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95EE0F6-1207-411E-B829-8A54C22F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aplicación permitirá gestionar los servicios de alquiler de las instalaciones y gestión de usuarios en ambas direcciones.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177862DF-6E44-4613-ABDA-88291A492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504" y="3169264"/>
            <a:ext cx="5280991" cy="297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4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</a:t>
            </a:r>
            <a:r>
              <a:rPr lang="es-ES" dirty="0" smtClean="0"/>
              <a:t>ecnologías que pretendemos usar: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PHP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MYSQL</a:t>
            </a:r>
          </a:p>
          <a:p>
            <a:pPr marL="0" indent="0">
              <a:buNone/>
            </a:pPr>
            <a:r>
              <a:rPr lang="es-ES" dirty="0" smtClean="0"/>
              <a:t>	- JSON/XML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HTML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CSS</a:t>
            </a:r>
          </a:p>
          <a:p>
            <a:pPr marL="0" indent="0">
              <a:buNone/>
            </a:pPr>
            <a:r>
              <a:rPr lang="es-ES" dirty="0" smtClean="0"/>
              <a:t>	- JavaScript</a:t>
            </a:r>
          </a:p>
        </p:txBody>
      </p:sp>
    </p:spTree>
    <p:extLst>
      <p:ext uri="{BB962C8B-B14F-4D97-AF65-F5344CB8AC3E}">
        <p14:creationId xmlns:p14="http://schemas.microsoft.com/office/powerpoint/2010/main" val="251140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D6563C1-7DC7-49F7-A68B-55C56D88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INFORMACIÓN.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C2F876-7968-4FDF-8708-1ED5C49E6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aplicación contará con:</a:t>
            </a:r>
          </a:p>
          <a:p>
            <a:pPr>
              <a:buFont typeface="+mj-lt"/>
              <a:buAutoNum type="arabicPeriod"/>
            </a:pPr>
            <a:r>
              <a:rPr lang="es-ES" dirty="0" err="1" smtClean="0"/>
              <a:t>Login</a:t>
            </a:r>
            <a:r>
              <a:rPr lang="es-ES" dirty="0" smtClean="0"/>
              <a:t> (Pagina principal).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dirty="0"/>
              <a:t>Vista Usuario (</a:t>
            </a:r>
            <a:r>
              <a:rPr lang="es-ES" dirty="0" smtClean="0"/>
              <a:t>Perfil, configuración de perfil).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dirty="0"/>
              <a:t>Vista Administrador </a:t>
            </a:r>
            <a:r>
              <a:rPr lang="es-ES" dirty="0" smtClean="0"/>
              <a:t>CRUD (</a:t>
            </a:r>
            <a:r>
              <a:rPr lang="es-ES" dirty="0" err="1" smtClean="0"/>
              <a:t>Create</a:t>
            </a:r>
            <a:r>
              <a:rPr lang="es-ES" dirty="0" smtClean="0"/>
              <a:t> </a:t>
            </a:r>
            <a:r>
              <a:rPr lang="es-ES" dirty="0" err="1" smtClean="0"/>
              <a:t>Read</a:t>
            </a:r>
            <a:r>
              <a:rPr lang="es-ES" dirty="0" smtClean="0"/>
              <a:t> </a:t>
            </a:r>
            <a:r>
              <a:rPr lang="es-ES" dirty="0" err="1" smtClean="0"/>
              <a:t>Update</a:t>
            </a:r>
            <a:r>
              <a:rPr lang="es-ES" dirty="0" smtClean="0"/>
              <a:t> </a:t>
            </a:r>
            <a:r>
              <a:rPr lang="es-ES" dirty="0" err="1" smtClean="0"/>
              <a:t>Delete</a:t>
            </a:r>
            <a:r>
              <a:rPr lang="es-ES" dirty="0" smtClean="0"/>
              <a:t>).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dirty="0"/>
              <a:t>Envío de Correo por parte de los administradores (</a:t>
            </a:r>
            <a:r>
              <a:rPr lang="es-ES" dirty="0" err="1"/>
              <a:t>Mandrill</a:t>
            </a:r>
            <a:r>
              <a:rPr lang="es-ES" dirty="0"/>
              <a:t>)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Pago </a:t>
            </a:r>
            <a:r>
              <a:rPr lang="es-ES" dirty="0"/>
              <a:t>/ Reserva</a:t>
            </a:r>
            <a:r>
              <a:rPr lang="es-ES" dirty="0" smtClean="0"/>
              <a:t>. (PayPal o tarjeta bancaria)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dirty="0"/>
              <a:t>Calendario / Horario</a:t>
            </a:r>
            <a:r>
              <a:rPr lang="es-ES" dirty="0" smtClean="0"/>
              <a:t>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031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E3EDFB-70E8-4BF8-BA82-6A43670B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LOGIN.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E62AE61-5E95-4F70-9AB2-B4B42D5A7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Login: Pagina de inicio que pedirá autentificación de usuarios como página principal.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B8D0AC3-A1E5-483C-B37E-0793B04FF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54"/>
          <a:stretch/>
        </p:blipFill>
        <p:spPr>
          <a:xfrm>
            <a:off x="3992703" y="2929853"/>
            <a:ext cx="4206594" cy="36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6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A848F2D-3263-4613-AF40-F15D77B1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 USUARIOS.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38E2179-789B-4458-9643-3151FEEB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Vista Usuario: Página que mostrara el perfil del usuario, configurable respecto a sus horarios, actividades , datos y multimedia.</a:t>
            </a:r>
          </a:p>
          <a:p>
            <a:r>
              <a:rPr lang="es-ES" dirty="0"/>
              <a:t>Vista Administrador: Página que contara con Sistema C.R.U.D para la gestión de la BBDD.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C:Create.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R:Read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U:Update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D:Delete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90DEF67E-3B77-463B-B69D-1BE2D3568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678" y="3429000"/>
            <a:ext cx="6215921" cy="280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2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s-ES"/>
              <a:t>ENVIO CORREOS Y PÁGINA DE PAGO.</a:t>
            </a:r>
            <a:endParaRPr/>
          </a:p>
        </p:txBody>
      </p:sp>
      <p:sp>
        <p:nvSpPr>
          <p:cNvPr id="39" name="Google Shape;39;p1"/>
          <p:cNvSpPr txBox="1">
            <a:spLocks noGrp="1"/>
          </p:cNvSpPr>
          <p:nvPr>
            <p:ph type="body" idx="1"/>
          </p:nvPr>
        </p:nvSpPr>
        <p:spPr>
          <a:xfrm>
            <a:off x="1298367" y="2627257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 dirty="0"/>
              <a:t>Envío correo masivo: Lo gestionaran los administradores, este tipo de servicios sirve para asegurarse que los correos que se envíen usuarios les llegaran y no se catalogarán como “</a:t>
            </a:r>
            <a:r>
              <a:rPr lang="es-ES" dirty="0" err="1"/>
              <a:t>spam</a:t>
            </a:r>
            <a:r>
              <a:rPr lang="es-ES" dirty="0"/>
              <a:t>”.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dirty="0"/>
              <a:t>      Este sistema se usará para el envío de publicidad, ofertas…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 dirty="0"/>
              <a:t>Página de pago: Esta página mostrará toda la información de la reserva, horario, precio, y algunos datos de confirmación del usuario.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859B727-0A89-4F40-AD62-4DBF864E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CALENDARIO / HORARIO.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1750D4B-682F-405B-9FCD-AACC407BC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Calendario / Horario: Mostrara información de las instalaciones disponibles, y horarios por días y semanas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0DEB47B3-8C74-4943-8922-B1ED9FA92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777" y="2885661"/>
            <a:ext cx="5288445" cy="352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6433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349</Words>
  <Application>Microsoft Office PowerPoint</Application>
  <PresentationFormat>Panorámica</PresentationFormat>
  <Paragraphs>57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Espiral</vt:lpstr>
      <vt:lpstr>Gestión de Polideportivo.</vt:lpstr>
      <vt:lpstr>ÍNDICE.</vt:lpstr>
      <vt:lpstr>OBJETIVO.</vt:lpstr>
      <vt:lpstr>TECNOLOGIAS</vt:lpstr>
      <vt:lpstr>INFORMACIÓN.</vt:lpstr>
      <vt:lpstr>LOGIN.</vt:lpstr>
      <vt:lpstr>VISTA USUARIOS.</vt:lpstr>
      <vt:lpstr>ENVIO CORREOS Y PÁGINA DE PAGO.</vt:lpstr>
      <vt:lpstr>CALENDARIO / HORARIO.</vt:lpstr>
      <vt:lpstr>ENTIDADES.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Polideportivo.</dc:title>
  <cp:lastModifiedBy>Nicolas</cp:lastModifiedBy>
  <cp:revision>5</cp:revision>
  <dcterms:modified xsi:type="dcterms:W3CDTF">2018-10-19T13:23:46Z</dcterms:modified>
</cp:coreProperties>
</file>