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59" r:id="rId6"/>
    <p:sldId id="261" r:id="rId7"/>
    <p:sldId id="269" r:id="rId8"/>
    <p:sldId id="270" r:id="rId9"/>
    <p:sldId id="271" r:id="rId10"/>
    <p:sldId id="260" r:id="rId11"/>
    <p:sldId id="272" r:id="rId12"/>
    <p:sldId id="273" r:id="rId13"/>
    <p:sldId id="263" r:id="rId14"/>
    <p:sldId id="274" r:id="rId15"/>
    <p:sldId id="265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88F7C-2507-4B16-BD3D-24CE5B6B3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34D1D6-F62A-4070-B436-53B192B1F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103C1-B0A4-4165-A62E-AE7BA35F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DDD-9AFE-4B7E-B05B-571A1667C0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7CF85-AB16-4C1E-B598-2F20676E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6A208-6C6E-46FD-BB4B-9DD155E7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2A8-38C8-40CC-860E-151F6A27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BC0A0-800A-4F13-A0D7-1C52B342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AABCB-E064-42F3-88B1-B71063DAA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A4464-F767-48E2-82E4-9F6E56CA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DDD-9AFE-4B7E-B05B-571A1667C0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C1DBB-FDB2-4229-9D81-6B558E62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5B522-E302-4C67-999F-51A8E519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2A8-38C8-40CC-860E-151F6A27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1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04B7AC-2F2C-4AC8-A6A5-514D01A3D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E6F78A-0392-4FB4-8CF1-1A02D9C2C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8BA61-705B-413D-BFE2-D25CCDA7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DDD-9AFE-4B7E-B05B-571A1667C0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469F9-1893-4A6A-8474-37FDBF2C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A6140-BC60-47CB-B2CE-FAAE847D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2A8-38C8-40CC-860E-151F6A27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7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512D8-1956-446B-96AB-4B9001D1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6D09A-610C-4101-A2CB-E6D29E08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58743-98C4-4AD7-A6FA-27F95DCA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DDD-9AFE-4B7E-B05B-571A1667C0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B625-6259-4D0E-BACC-62BE949E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CF8E4-44FF-45E5-9DFD-A54974A6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2A8-38C8-40CC-860E-151F6A27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7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1018C-86CF-4FFD-9E86-2CC7B8DE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A1C5B8-2C6C-4D0B-AD7C-EDE7A593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35495-F354-46C5-AD6D-415771D4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DDD-9AFE-4B7E-B05B-571A1667C0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57CEC-9B94-4522-82B0-80048646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EA179-B373-4BD4-9A00-3F3BBCD5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2A8-38C8-40CC-860E-151F6A27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01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13629-92C2-4FB3-A9FF-53AF9258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FE224-3692-40E0-B250-7934AA16A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B6A4A-4CC4-46A0-A40E-E22BF818C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045000-228E-41F4-92DD-E55F5267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DDD-9AFE-4B7E-B05B-571A1667C0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CFF82-08CE-4F78-9485-0385E85E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030B9-8D74-4695-9318-09E118E1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2A8-38C8-40CC-860E-151F6A27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E65D7-EC76-4A29-9AE8-1386839A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62612-D4B3-44F4-8498-45C89FDB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9C6373-1452-42E3-B113-560C8442F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BFBD92-94BE-469C-B185-B9451414E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E717BE-5ABF-42ED-9FA2-312768870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1FD945-2EE9-4119-AEA4-8C138D67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DDD-9AFE-4B7E-B05B-571A1667C0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C39A59-76C0-4F8C-BA3C-CF0D93F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B233B3-954D-41A9-ABC4-B81C67B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2A8-38C8-40CC-860E-151F6A27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0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CD791-CB64-4873-BD69-786E6149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D9A347-7D38-42B0-B99B-07F9806A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DDD-9AFE-4B7E-B05B-571A1667C0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19EE78-83DF-497B-8596-EEE884EC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BFA48B-99CE-4FEE-94ED-49024C24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2A8-38C8-40CC-860E-151F6A27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03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3F7174-F058-4303-BCC9-2DC9D545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DDD-9AFE-4B7E-B05B-571A1667C0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8BC391-33FC-466A-9F34-D18A76EF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0E0155-323C-4387-8306-49F73315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2A8-38C8-40CC-860E-151F6A27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66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AB869-1610-46C6-A221-7F6BC74F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2F9B2-60E4-410C-8AC1-349CFA224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60EDB7-D978-4B0F-B536-1CA39F86A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DA90D-7D69-45E8-BC9E-32914B67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DDD-9AFE-4B7E-B05B-571A1667C0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3F217-A775-4008-94F9-5FB816E3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E723F-F856-49F2-8C87-51F5B0D4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2A8-38C8-40CC-860E-151F6A27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7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FE6BD-5B9D-41C8-9678-BB509B4A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9160BD-D6E1-48B8-AD26-DDADEA30A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ED481D-7DEC-4269-8E41-16ECFACEC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C8D1A-BC68-4997-9E34-C7910916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DDD-9AFE-4B7E-B05B-571A1667C0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FB82F2-FA97-4A5C-8701-02852F3F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05F07-8BEE-42B1-AD78-770FC942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72A8-38C8-40CC-860E-151F6A27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8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5CAAF2-9AF1-4D75-BC95-28007964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29189-E66D-4BE2-9E21-B0C70F53F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6F684-6B5C-4C8C-A832-3CA42094E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40DDD-9AFE-4B7E-B05B-571A1667C0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28C49-4CDF-462D-8881-AF662C749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87B89-A99C-4F12-9451-45D91B17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372A8-38C8-40CC-860E-151F6A27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5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0D169-8234-46BD-A63B-56310E5E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Feb. 8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1B800B1-1D68-4F69-9082-E4F512AB4C99}"/>
              </a:ext>
            </a:extLst>
          </p:cNvPr>
          <p:cNvCxnSpPr>
            <a:cxnSpLocks/>
          </p:cNvCxnSpPr>
          <p:nvPr/>
        </p:nvCxnSpPr>
        <p:spPr>
          <a:xfrm>
            <a:off x="1184988" y="3429000"/>
            <a:ext cx="106462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1206C19-3178-4968-B762-CB3C2D932A0A}"/>
              </a:ext>
            </a:extLst>
          </p:cNvPr>
          <p:cNvSpPr txBox="1"/>
          <p:nvPr/>
        </p:nvSpPr>
        <p:spPr>
          <a:xfrm>
            <a:off x="401214" y="1421563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588C4C-639A-4A6B-B18A-D8258581F349}"/>
              </a:ext>
            </a:extLst>
          </p:cNvPr>
          <p:cNvSpPr txBox="1"/>
          <p:nvPr/>
        </p:nvSpPr>
        <p:spPr>
          <a:xfrm>
            <a:off x="401214" y="2288615"/>
            <a:ext cx="95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Filling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1B1CD5-C399-49C1-8404-F93C9C91A518}"/>
              </a:ext>
            </a:extLst>
          </p:cNvPr>
          <p:cNvSpPr txBox="1"/>
          <p:nvPr/>
        </p:nvSpPr>
        <p:spPr>
          <a:xfrm>
            <a:off x="398884" y="4603161"/>
            <a:ext cx="15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Physics runs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4F1F52-A999-4528-A2E7-FAD1EF96015F}"/>
              </a:ext>
            </a:extLst>
          </p:cNvPr>
          <p:cNvSpPr txBox="1"/>
          <p:nvPr/>
        </p:nvSpPr>
        <p:spPr>
          <a:xfrm>
            <a:off x="401213" y="6146653"/>
            <a:ext cx="157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Calib</a:t>
            </a:r>
            <a:r>
              <a:rPr lang="en-US" altLang="zh-CN" b="1" dirty="0">
                <a:solidFill>
                  <a:srgbClr val="FF0000"/>
                </a:solidFill>
              </a:rPr>
              <a:t> runs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687978-C060-47E5-8F6D-7097FFCFFEAF}"/>
              </a:ext>
            </a:extLst>
          </p:cNvPr>
          <p:cNvCxnSpPr/>
          <p:nvPr/>
        </p:nvCxnSpPr>
        <p:spPr>
          <a:xfrm flipV="1">
            <a:off x="2351314" y="3059667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C846CC0-3494-4291-A270-163E50A77B5B}"/>
              </a:ext>
            </a:extLst>
          </p:cNvPr>
          <p:cNvCxnSpPr/>
          <p:nvPr/>
        </p:nvCxnSpPr>
        <p:spPr>
          <a:xfrm flipV="1">
            <a:off x="4183226" y="3058194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8AF9909-38CF-4F3C-BA40-98CBF414E711}"/>
              </a:ext>
            </a:extLst>
          </p:cNvPr>
          <p:cNvCxnSpPr/>
          <p:nvPr/>
        </p:nvCxnSpPr>
        <p:spPr>
          <a:xfrm flipV="1">
            <a:off x="7794169" y="305966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C8BA5F2-B4F8-431C-B169-DC40B38F46B0}"/>
              </a:ext>
            </a:extLst>
          </p:cNvPr>
          <p:cNvCxnSpPr/>
          <p:nvPr/>
        </p:nvCxnSpPr>
        <p:spPr>
          <a:xfrm flipV="1">
            <a:off x="9327499" y="305966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619ED6-8EBF-47DC-9B0B-47D31FE1BB40}"/>
              </a:ext>
            </a:extLst>
          </p:cNvPr>
          <p:cNvCxnSpPr/>
          <p:nvPr/>
        </p:nvCxnSpPr>
        <p:spPr>
          <a:xfrm flipV="1">
            <a:off x="11094096" y="3059667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11B01E8-9F4C-4B8B-9B15-BD8B46B09A1A}"/>
              </a:ext>
            </a:extLst>
          </p:cNvPr>
          <p:cNvSpPr txBox="1"/>
          <p:nvPr/>
        </p:nvSpPr>
        <p:spPr>
          <a:xfrm>
            <a:off x="2062066" y="3557387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8:00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063130-0E3B-4E9A-9761-D27D48686FEA}"/>
              </a:ext>
            </a:extLst>
          </p:cNvPr>
          <p:cNvSpPr txBox="1"/>
          <p:nvPr/>
        </p:nvSpPr>
        <p:spPr>
          <a:xfrm>
            <a:off x="3763349" y="3555914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12:00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61E2D2-3415-4067-8BE7-E462A4F2B969}"/>
              </a:ext>
            </a:extLst>
          </p:cNvPr>
          <p:cNvSpPr txBox="1"/>
          <p:nvPr/>
        </p:nvSpPr>
        <p:spPr>
          <a:xfrm>
            <a:off x="7402285" y="3557386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20:00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ED210D-6DF2-46FA-A065-0832CD38C1B3}"/>
              </a:ext>
            </a:extLst>
          </p:cNvPr>
          <p:cNvSpPr txBox="1"/>
          <p:nvPr/>
        </p:nvSpPr>
        <p:spPr>
          <a:xfrm>
            <a:off x="9103567" y="3557386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7C08C5-73F0-4302-8525-749F600B8604}"/>
              </a:ext>
            </a:extLst>
          </p:cNvPr>
          <p:cNvSpPr txBox="1"/>
          <p:nvPr/>
        </p:nvSpPr>
        <p:spPr>
          <a:xfrm>
            <a:off x="10804849" y="3557387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4:00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0EA108-FBF1-44A0-B20C-EAD4FD0499E4}"/>
              </a:ext>
            </a:extLst>
          </p:cNvPr>
          <p:cNvCxnSpPr/>
          <p:nvPr/>
        </p:nvCxnSpPr>
        <p:spPr>
          <a:xfrm flipV="1">
            <a:off x="6096000" y="305966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5E3DA2F-C0FF-4278-84AA-B1093C9DFA34}"/>
              </a:ext>
            </a:extLst>
          </p:cNvPr>
          <p:cNvSpPr txBox="1"/>
          <p:nvPr/>
        </p:nvSpPr>
        <p:spPr>
          <a:xfrm>
            <a:off x="5859624" y="3557385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16:00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C7A23FF-18E3-4870-A16B-1D04B576C356}"/>
              </a:ext>
            </a:extLst>
          </p:cNvPr>
          <p:cNvSpPr txBox="1"/>
          <p:nvPr/>
        </p:nvSpPr>
        <p:spPr>
          <a:xfrm>
            <a:off x="6095999" y="1437781"/>
            <a:ext cx="584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10:00 to 16:30 , first batch 40 m</a:t>
            </a:r>
            <a:r>
              <a:rPr lang="en-US" altLang="zh-CN" baseline="30000" dirty="0"/>
              <a:t>3</a:t>
            </a:r>
            <a:r>
              <a:rPr lang="en-US" altLang="zh-CN" dirty="0"/>
              <a:t> LS sending to FOC tank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B892764-64FF-4A31-B4FB-9FF822821FF5}"/>
              </a:ext>
            </a:extLst>
          </p:cNvPr>
          <p:cNvSpPr txBox="1"/>
          <p:nvPr/>
        </p:nvSpPr>
        <p:spPr>
          <a:xfrm>
            <a:off x="2575249" y="2288615"/>
            <a:ext cx="178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1m</a:t>
            </a:r>
            <a:r>
              <a:rPr lang="en-US" altLang="zh-CN" baseline="30000" dirty="0"/>
              <a:t>3</a:t>
            </a:r>
            <a:r>
              <a:rPr lang="en-US" altLang="zh-CN" dirty="0"/>
              <a:t> LS to CD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C05FE1B-531B-4015-B225-971AAE998032}"/>
              </a:ext>
            </a:extLst>
          </p:cNvPr>
          <p:cNvSpPr txBox="1"/>
          <p:nvPr/>
        </p:nvSpPr>
        <p:spPr>
          <a:xfrm>
            <a:off x="6792685" y="2160203"/>
            <a:ext cx="178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18:00-19:30</a:t>
            </a:r>
          </a:p>
          <a:p>
            <a:r>
              <a:rPr lang="en-US" altLang="zh-CN" dirty="0"/>
              <a:t>1.2m</a:t>
            </a:r>
            <a:r>
              <a:rPr lang="en-US" altLang="zh-CN" baseline="30000" dirty="0"/>
              <a:t>3</a:t>
            </a:r>
            <a:r>
              <a:rPr lang="en-US" altLang="zh-CN" dirty="0"/>
              <a:t> LS to CD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03238EF-A269-448A-8D57-1B80BA12D85A}"/>
              </a:ext>
            </a:extLst>
          </p:cNvPr>
          <p:cNvSpPr txBox="1"/>
          <p:nvPr/>
        </p:nvSpPr>
        <p:spPr>
          <a:xfrm>
            <a:off x="2575249" y="4334980"/>
            <a:ext cx="1959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 3691</a:t>
            </a:r>
          </a:p>
          <a:p>
            <a:r>
              <a:rPr lang="en-US" altLang="zh-CN" dirty="0"/>
              <a:t>11:21-11:53</a:t>
            </a:r>
          </a:p>
          <a:p>
            <a:r>
              <a:rPr lang="en-US" altLang="zh-CN" dirty="0" err="1"/>
              <a:t>nHit</a:t>
            </a:r>
            <a:r>
              <a:rPr lang="en-US" altLang="zh-CN" dirty="0"/>
              <a:t> threshold 80, window 80 ns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19F8CAD-7C87-45A0-8DB6-6674782E6CE0}"/>
              </a:ext>
            </a:extLst>
          </p:cNvPr>
          <p:cNvSpPr txBox="1"/>
          <p:nvPr/>
        </p:nvSpPr>
        <p:spPr>
          <a:xfrm>
            <a:off x="4970106" y="4372328"/>
            <a:ext cx="1959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 3697</a:t>
            </a:r>
          </a:p>
          <a:p>
            <a:r>
              <a:rPr lang="en-US" altLang="zh-CN" dirty="0"/>
              <a:t>12:42 - 18:46</a:t>
            </a:r>
          </a:p>
          <a:p>
            <a:r>
              <a:rPr lang="en-US" altLang="zh-CN" dirty="0" err="1"/>
              <a:t>nHit</a:t>
            </a:r>
            <a:r>
              <a:rPr lang="en-US" altLang="zh-CN" dirty="0"/>
              <a:t> threshold 80, window 80 ns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C314B66-EF5F-480D-8CBD-2A3CE3069602}"/>
              </a:ext>
            </a:extLst>
          </p:cNvPr>
          <p:cNvSpPr txBox="1"/>
          <p:nvPr/>
        </p:nvSpPr>
        <p:spPr>
          <a:xfrm>
            <a:off x="2575249" y="6146653"/>
            <a:ext cx="76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action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AC08C6B-8C96-4BA6-BE8A-4B94E6115266}"/>
              </a:ext>
            </a:extLst>
          </p:cNvPr>
          <p:cNvSpPr txBox="1"/>
          <p:nvPr/>
        </p:nvSpPr>
        <p:spPr>
          <a:xfrm>
            <a:off x="7150360" y="4334980"/>
            <a:ext cx="2251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 3708</a:t>
            </a:r>
          </a:p>
          <a:p>
            <a:r>
              <a:rPr lang="en-US" altLang="zh-CN" dirty="0"/>
              <a:t>18:53 - 19:22</a:t>
            </a:r>
          </a:p>
          <a:p>
            <a:r>
              <a:rPr lang="en-US" altLang="zh-CN" dirty="0"/>
              <a:t>Run 3709</a:t>
            </a:r>
          </a:p>
          <a:p>
            <a:r>
              <a:rPr lang="en-US" altLang="zh-CN" dirty="0"/>
              <a:t>19:24 - 20:44 </a:t>
            </a:r>
          </a:p>
          <a:p>
            <a:r>
              <a:rPr lang="en-US" altLang="zh-CN" dirty="0"/>
              <a:t>LS ton=2.2 m3</a:t>
            </a:r>
          </a:p>
          <a:p>
            <a:r>
              <a:rPr lang="en-US" altLang="zh-CN" dirty="0" err="1"/>
              <a:t>nHit</a:t>
            </a:r>
            <a:r>
              <a:rPr lang="en-US" altLang="zh-CN" dirty="0"/>
              <a:t> threshold 80, window 80 ns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D3A9A0B-B835-4FDC-B917-BA45709B1A72}"/>
              </a:ext>
            </a:extLst>
          </p:cNvPr>
          <p:cNvSpPr txBox="1"/>
          <p:nvPr/>
        </p:nvSpPr>
        <p:spPr>
          <a:xfrm>
            <a:off x="9500908" y="4334980"/>
            <a:ext cx="2442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 3742 </a:t>
            </a:r>
          </a:p>
          <a:p>
            <a:r>
              <a:rPr lang="en-US" altLang="zh-CN" dirty="0"/>
              <a:t>00:58 - 02:04</a:t>
            </a:r>
          </a:p>
          <a:p>
            <a:r>
              <a:rPr lang="en-US" altLang="zh-CN" dirty="0"/>
              <a:t>Run 3743</a:t>
            </a:r>
          </a:p>
          <a:p>
            <a:r>
              <a:rPr lang="en-US" altLang="zh-CN" dirty="0"/>
              <a:t>02:39 - 04:44</a:t>
            </a:r>
          </a:p>
          <a:p>
            <a:r>
              <a:rPr lang="en-US" altLang="zh-CN" dirty="0"/>
              <a:t>Run 3744</a:t>
            </a:r>
          </a:p>
          <a:p>
            <a:r>
              <a:rPr lang="en-US" altLang="zh-CN" dirty="0"/>
              <a:t>05:09 - 09:04</a:t>
            </a:r>
          </a:p>
          <a:p>
            <a:r>
              <a:rPr lang="en-US" altLang="zh-CN" dirty="0" err="1"/>
              <a:t>nHit</a:t>
            </a:r>
            <a:r>
              <a:rPr lang="en-US" altLang="zh-CN" dirty="0"/>
              <a:t> threshold 176, window 224 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92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0D169-8234-46BD-A63B-56310E5E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Feb. 10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1B800B1-1D68-4F69-9082-E4F512AB4C99}"/>
              </a:ext>
            </a:extLst>
          </p:cNvPr>
          <p:cNvCxnSpPr>
            <a:cxnSpLocks/>
          </p:cNvCxnSpPr>
          <p:nvPr/>
        </p:nvCxnSpPr>
        <p:spPr>
          <a:xfrm>
            <a:off x="1184988" y="3429000"/>
            <a:ext cx="106462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1206C19-3178-4968-B762-CB3C2D932A0A}"/>
              </a:ext>
            </a:extLst>
          </p:cNvPr>
          <p:cNvSpPr txBox="1"/>
          <p:nvPr/>
        </p:nvSpPr>
        <p:spPr>
          <a:xfrm>
            <a:off x="401214" y="1421563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588C4C-639A-4A6B-B18A-D8258581F349}"/>
              </a:ext>
            </a:extLst>
          </p:cNvPr>
          <p:cNvSpPr txBox="1"/>
          <p:nvPr/>
        </p:nvSpPr>
        <p:spPr>
          <a:xfrm>
            <a:off x="401214" y="2288615"/>
            <a:ext cx="114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Filling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1B1CD5-C399-49C1-8404-F93C9C91A518}"/>
              </a:ext>
            </a:extLst>
          </p:cNvPr>
          <p:cNvSpPr txBox="1"/>
          <p:nvPr/>
        </p:nvSpPr>
        <p:spPr>
          <a:xfrm>
            <a:off x="401215" y="4424439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DAQ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4F1F52-A999-4528-A2E7-FAD1EF96015F}"/>
              </a:ext>
            </a:extLst>
          </p:cNvPr>
          <p:cNvSpPr txBox="1"/>
          <p:nvPr/>
        </p:nvSpPr>
        <p:spPr>
          <a:xfrm>
            <a:off x="401214" y="5347772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Calib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687978-C060-47E5-8F6D-7097FFCFFEAF}"/>
              </a:ext>
            </a:extLst>
          </p:cNvPr>
          <p:cNvCxnSpPr/>
          <p:nvPr/>
        </p:nvCxnSpPr>
        <p:spPr>
          <a:xfrm flipV="1">
            <a:off x="2351314" y="3059667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C846CC0-3494-4291-A270-163E50A77B5B}"/>
              </a:ext>
            </a:extLst>
          </p:cNvPr>
          <p:cNvCxnSpPr/>
          <p:nvPr/>
        </p:nvCxnSpPr>
        <p:spPr>
          <a:xfrm flipV="1">
            <a:off x="4183226" y="3058194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8AF9909-38CF-4F3C-BA40-98CBF414E711}"/>
              </a:ext>
            </a:extLst>
          </p:cNvPr>
          <p:cNvCxnSpPr/>
          <p:nvPr/>
        </p:nvCxnSpPr>
        <p:spPr>
          <a:xfrm flipV="1">
            <a:off x="7794169" y="305966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C8BA5F2-B4F8-431C-B169-DC40B38F46B0}"/>
              </a:ext>
            </a:extLst>
          </p:cNvPr>
          <p:cNvCxnSpPr/>
          <p:nvPr/>
        </p:nvCxnSpPr>
        <p:spPr>
          <a:xfrm flipV="1">
            <a:off x="9327499" y="305966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619ED6-8EBF-47DC-9B0B-47D31FE1BB40}"/>
              </a:ext>
            </a:extLst>
          </p:cNvPr>
          <p:cNvCxnSpPr/>
          <p:nvPr/>
        </p:nvCxnSpPr>
        <p:spPr>
          <a:xfrm flipV="1">
            <a:off x="11094096" y="3059667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11B01E8-9F4C-4B8B-9B15-BD8B46B09A1A}"/>
              </a:ext>
            </a:extLst>
          </p:cNvPr>
          <p:cNvSpPr txBox="1"/>
          <p:nvPr/>
        </p:nvSpPr>
        <p:spPr>
          <a:xfrm>
            <a:off x="2062066" y="3557387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8:00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063130-0E3B-4E9A-9761-D27D48686FEA}"/>
              </a:ext>
            </a:extLst>
          </p:cNvPr>
          <p:cNvSpPr txBox="1"/>
          <p:nvPr/>
        </p:nvSpPr>
        <p:spPr>
          <a:xfrm>
            <a:off x="3763349" y="3555914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12:00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61E2D2-3415-4067-8BE7-E462A4F2B969}"/>
              </a:ext>
            </a:extLst>
          </p:cNvPr>
          <p:cNvSpPr txBox="1"/>
          <p:nvPr/>
        </p:nvSpPr>
        <p:spPr>
          <a:xfrm>
            <a:off x="7402285" y="3557386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20:00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ED210D-6DF2-46FA-A065-0832CD38C1B3}"/>
              </a:ext>
            </a:extLst>
          </p:cNvPr>
          <p:cNvSpPr txBox="1"/>
          <p:nvPr/>
        </p:nvSpPr>
        <p:spPr>
          <a:xfrm>
            <a:off x="9103567" y="3557386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7C08C5-73F0-4302-8525-749F600B8604}"/>
              </a:ext>
            </a:extLst>
          </p:cNvPr>
          <p:cNvSpPr txBox="1"/>
          <p:nvPr/>
        </p:nvSpPr>
        <p:spPr>
          <a:xfrm>
            <a:off x="10804849" y="3557387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4:00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0EA108-FBF1-44A0-B20C-EAD4FD0499E4}"/>
              </a:ext>
            </a:extLst>
          </p:cNvPr>
          <p:cNvCxnSpPr/>
          <p:nvPr/>
        </p:nvCxnSpPr>
        <p:spPr>
          <a:xfrm flipV="1">
            <a:off x="6096000" y="305966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5E3DA2F-C0FF-4278-84AA-B1093C9DFA34}"/>
              </a:ext>
            </a:extLst>
          </p:cNvPr>
          <p:cNvSpPr txBox="1"/>
          <p:nvPr/>
        </p:nvSpPr>
        <p:spPr>
          <a:xfrm>
            <a:off x="5859624" y="3557385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16:00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B4EB7A2-1E7F-4254-9C51-007770A72401}"/>
              </a:ext>
            </a:extLst>
          </p:cNvPr>
          <p:cNvSpPr txBox="1"/>
          <p:nvPr/>
        </p:nvSpPr>
        <p:spPr>
          <a:xfrm>
            <a:off x="4232995" y="2281899"/>
            <a:ext cx="469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12:30-21:10, fill 60m</a:t>
            </a:r>
            <a:r>
              <a:rPr lang="en-US" altLang="zh-CN" baseline="30000" dirty="0"/>
              <a:t>3</a:t>
            </a:r>
            <a:r>
              <a:rPr lang="en-US" altLang="zh-CN" dirty="0"/>
              <a:t> to CD with 7m</a:t>
            </a:r>
            <a:r>
              <a:rPr lang="en-US" altLang="zh-CN" baseline="30000" dirty="0"/>
              <a:t>3</a:t>
            </a:r>
            <a:r>
              <a:rPr lang="en-US" altLang="zh-CN" dirty="0"/>
              <a:t>/h speed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438E0D1-05BB-4F1C-8BB8-22873CBB5A0D}"/>
              </a:ext>
            </a:extLst>
          </p:cNvPr>
          <p:cNvSpPr txBox="1"/>
          <p:nvPr/>
        </p:nvSpPr>
        <p:spPr>
          <a:xfrm>
            <a:off x="3895533" y="1421563"/>
            <a:ext cx="584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11:30-19:30</a:t>
            </a:r>
            <a:r>
              <a:rPr lang="en-US" altLang="zh-CN" dirty="0"/>
              <a:t>, 60m</a:t>
            </a:r>
            <a:r>
              <a:rPr lang="en-US" altLang="zh-CN" baseline="30000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new LS go to FOC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387DBE-2B90-4101-8CA9-938014015E42}"/>
              </a:ext>
            </a:extLst>
          </p:cNvPr>
          <p:cNvSpPr txBox="1"/>
          <p:nvPr/>
        </p:nvSpPr>
        <p:spPr>
          <a:xfrm>
            <a:off x="1653074" y="5273598"/>
            <a:ext cx="2870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 3811, 3815, </a:t>
            </a:r>
            <a:r>
              <a:rPr lang="en-US" altLang="zh-CN" dirty="0" err="1"/>
              <a:t>AmBe</a:t>
            </a:r>
            <a:r>
              <a:rPr lang="en-US" altLang="zh-CN" dirty="0"/>
              <a:t> at</a:t>
            </a:r>
          </a:p>
          <a:p>
            <a:r>
              <a:rPr lang="en-US" altLang="zh-CN" dirty="0"/>
              <a:t>22m and 20m</a:t>
            </a:r>
          </a:p>
          <a:p>
            <a:r>
              <a:rPr lang="en-US" altLang="zh-CN" dirty="0" err="1"/>
              <a:t>nHit</a:t>
            </a:r>
            <a:r>
              <a:rPr lang="en-US" altLang="zh-CN" dirty="0"/>
              <a:t> threshold 177, window 224 ns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6049C1E-AE45-40EA-8FFE-61DFED34A757}"/>
              </a:ext>
            </a:extLst>
          </p:cNvPr>
          <p:cNvSpPr txBox="1"/>
          <p:nvPr/>
        </p:nvSpPr>
        <p:spPr>
          <a:xfrm>
            <a:off x="4660641" y="5273597"/>
            <a:ext cx="2870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 3818, 3828, 3832, 3834, 3836 </a:t>
            </a:r>
            <a:r>
              <a:rPr lang="en-US" altLang="zh-CN" dirty="0" err="1"/>
              <a:t>AmBe</a:t>
            </a:r>
            <a:r>
              <a:rPr lang="en-US" altLang="zh-CN" dirty="0"/>
              <a:t> at</a:t>
            </a:r>
          </a:p>
          <a:p>
            <a:r>
              <a:rPr lang="en-US" altLang="zh-CN" dirty="0"/>
              <a:t>17.7, 17.5, 17.3, 17.1 and 16.9m </a:t>
            </a:r>
            <a:r>
              <a:rPr lang="en-US" altLang="zh-CN" dirty="0" err="1"/>
              <a:t>nHit</a:t>
            </a:r>
            <a:r>
              <a:rPr lang="en-US" altLang="zh-CN" dirty="0"/>
              <a:t> threshold 250, window 224 ns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57EAC2-147B-4F17-BE02-90A16C04838D}"/>
              </a:ext>
            </a:extLst>
          </p:cNvPr>
          <p:cNvSpPr txBox="1"/>
          <p:nvPr/>
        </p:nvSpPr>
        <p:spPr>
          <a:xfrm>
            <a:off x="3590731" y="4303601"/>
            <a:ext cx="453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 3840, 11:25~21:20</a:t>
            </a:r>
          </a:p>
          <a:p>
            <a:r>
              <a:rPr lang="en-US" altLang="zh-CN" dirty="0" err="1"/>
              <a:t>nHit</a:t>
            </a:r>
            <a:r>
              <a:rPr lang="en-US" altLang="zh-CN" dirty="0"/>
              <a:t> threshold  177, window 224 ns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224FD7-29B2-43A5-8322-994B689B3385}"/>
              </a:ext>
            </a:extLst>
          </p:cNvPr>
          <p:cNvSpPr txBox="1"/>
          <p:nvPr/>
        </p:nvSpPr>
        <p:spPr>
          <a:xfrm>
            <a:off x="7531358" y="4250383"/>
            <a:ext cx="453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Run 3872, 21:30~?</a:t>
            </a:r>
            <a:endParaRPr lang="en-US" altLang="zh-CN" dirty="0"/>
          </a:p>
          <a:p>
            <a:r>
              <a:rPr lang="en-US" altLang="zh-CN" dirty="0" err="1"/>
              <a:t>nHit</a:t>
            </a:r>
            <a:r>
              <a:rPr lang="en-US" altLang="zh-CN" dirty="0"/>
              <a:t> threshold  177, window 224 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40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39CE06-B7BD-2B10-DFD4-E0C3A280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161925"/>
            <a:ext cx="9791700" cy="24908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6E25B-0EEC-3FB6-10BA-39FA3A01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776059"/>
            <a:ext cx="7419975" cy="39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1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C1566-0E73-BEED-9C62-7C1F4BB2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C9528-F676-3829-ED5E-742FCDFF5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51EE98-E2D6-F2E6-991F-2701292C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2810"/>
            <a:ext cx="11001375" cy="27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2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2D97D-4321-07E3-2C16-B7357D58B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EAFBB-9486-34D3-8647-BF819413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Feb. 11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7E8FFA5-E9F9-BC11-96BF-48D5FE59932E}"/>
              </a:ext>
            </a:extLst>
          </p:cNvPr>
          <p:cNvCxnSpPr>
            <a:cxnSpLocks/>
          </p:cNvCxnSpPr>
          <p:nvPr/>
        </p:nvCxnSpPr>
        <p:spPr>
          <a:xfrm>
            <a:off x="1184988" y="3429000"/>
            <a:ext cx="106462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98490AC-EBFA-734C-741E-5FDB28CD3DEA}"/>
              </a:ext>
            </a:extLst>
          </p:cNvPr>
          <p:cNvSpPr txBox="1"/>
          <p:nvPr/>
        </p:nvSpPr>
        <p:spPr>
          <a:xfrm>
            <a:off x="401214" y="1421563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D03623-6ACF-727E-1073-286FF4B3CFD4}"/>
              </a:ext>
            </a:extLst>
          </p:cNvPr>
          <p:cNvSpPr txBox="1"/>
          <p:nvPr/>
        </p:nvSpPr>
        <p:spPr>
          <a:xfrm>
            <a:off x="401214" y="2288615"/>
            <a:ext cx="114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Filling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6957DD-6E3E-3E57-34F4-B2956285174B}"/>
              </a:ext>
            </a:extLst>
          </p:cNvPr>
          <p:cNvSpPr txBox="1"/>
          <p:nvPr/>
        </p:nvSpPr>
        <p:spPr>
          <a:xfrm>
            <a:off x="401215" y="4424439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DAQ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3DAADE-7975-F287-3E54-1415E6151133}"/>
              </a:ext>
            </a:extLst>
          </p:cNvPr>
          <p:cNvSpPr txBox="1"/>
          <p:nvPr/>
        </p:nvSpPr>
        <p:spPr>
          <a:xfrm>
            <a:off x="401214" y="5436437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Calib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AEB289A-2A45-785E-4884-84FA8E115FC6}"/>
              </a:ext>
            </a:extLst>
          </p:cNvPr>
          <p:cNvCxnSpPr/>
          <p:nvPr/>
        </p:nvCxnSpPr>
        <p:spPr>
          <a:xfrm flipV="1">
            <a:off x="2351314" y="3059667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B926C0-B35B-B9EA-358E-E4AF06582F2A}"/>
              </a:ext>
            </a:extLst>
          </p:cNvPr>
          <p:cNvCxnSpPr/>
          <p:nvPr/>
        </p:nvCxnSpPr>
        <p:spPr>
          <a:xfrm flipV="1">
            <a:off x="4183226" y="3058194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07E7FE0-866D-6835-D0C4-3F2CD4A94751}"/>
              </a:ext>
            </a:extLst>
          </p:cNvPr>
          <p:cNvCxnSpPr/>
          <p:nvPr/>
        </p:nvCxnSpPr>
        <p:spPr>
          <a:xfrm flipV="1">
            <a:off x="7794169" y="305966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F5685E7-9B8A-79F6-8403-260A4B34E017}"/>
              </a:ext>
            </a:extLst>
          </p:cNvPr>
          <p:cNvCxnSpPr/>
          <p:nvPr/>
        </p:nvCxnSpPr>
        <p:spPr>
          <a:xfrm flipV="1">
            <a:off x="9327499" y="305966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01BFA12-697D-6ADB-1E10-DB935286ECB3}"/>
              </a:ext>
            </a:extLst>
          </p:cNvPr>
          <p:cNvCxnSpPr/>
          <p:nvPr/>
        </p:nvCxnSpPr>
        <p:spPr>
          <a:xfrm flipV="1">
            <a:off x="11094096" y="3059667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88DD3FA-658D-5EAD-8DD8-D13FB6EB314C}"/>
              </a:ext>
            </a:extLst>
          </p:cNvPr>
          <p:cNvSpPr txBox="1"/>
          <p:nvPr/>
        </p:nvSpPr>
        <p:spPr>
          <a:xfrm>
            <a:off x="2062066" y="3557387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8:00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E595C2-61AB-189C-203E-EE7876DE586A}"/>
              </a:ext>
            </a:extLst>
          </p:cNvPr>
          <p:cNvSpPr txBox="1"/>
          <p:nvPr/>
        </p:nvSpPr>
        <p:spPr>
          <a:xfrm>
            <a:off x="3763349" y="3555914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12:00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F857F2-673F-7472-4E5C-8BC295965C13}"/>
              </a:ext>
            </a:extLst>
          </p:cNvPr>
          <p:cNvSpPr txBox="1"/>
          <p:nvPr/>
        </p:nvSpPr>
        <p:spPr>
          <a:xfrm>
            <a:off x="7402285" y="3557386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20:00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A5438F1-9F7F-C057-9F8E-F0C6A8069C99}"/>
              </a:ext>
            </a:extLst>
          </p:cNvPr>
          <p:cNvSpPr txBox="1"/>
          <p:nvPr/>
        </p:nvSpPr>
        <p:spPr>
          <a:xfrm>
            <a:off x="9103567" y="3557386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9F92E6-2449-7842-6ED3-7B83E5B40D6B}"/>
              </a:ext>
            </a:extLst>
          </p:cNvPr>
          <p:cNvSpPr txBox="1"/>
          <p:nvPr/>
        </p:nvSpPr>
        <p:spPr>
          <a:xfrm>
            <a:off x="10804849" y="3557387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4:00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6628401-ECB0-625C-0F60-FAFDB9629F62}"/>
              </a:ext>
            </a:extLst>
          </p:cNvPr>
          <p:cNvCxnSpPr/>
          <p:nvPr/>
        </p:nvCxnSpPr>
        <p:spPr>
          <a:xfrm flipV="1">
            <a:off x="6096000" y="305966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A4ACF5C-FF69-64D9-4D86-D4B710FFD8CB}"/>
              </a:ext>
            </a:extLst>
          </p:cNvPr>
          <p:cNvSpPr txBox="1"/>
          <p:nvPr/>
        </p:nvSpPr>
        <p:spPr>
          <a:xfrm>
            <a:off x="5859624" y="3557385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16:00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C6233F-612F-F7F0-60C4-233D8EB227D7}"/>
              </a:ext>
            </a:extLst>
          </p:cNvPr>
          <p:cNvSpPr txBox="1"/>
          <p:nvPr/>
        </p:nvSpPr>
        <p:spPr>
          <a:xfrm>
            <a:off x="3219071" y="1985090"/>
            <a:ext cx="469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 action</a:t>
            </a:r>
            <a:endParaRPr lang="zh-CN" altLang="en-US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C1D959-60D8-F936-6C25-7F8A476F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839667"/>
            <a:ext cx="1053465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Run3872,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2025/02/10 21:30 - 2025/02/11 03:29 LSFilling run, ~100 m3 LS in CD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nHit</a:t>
            </a:r>
            <a:r>
              <a:rPr lang="en-US" altLang="zh-C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threshold  177, window 224 ns;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Run 3885 2025/02/11 03:34 -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2025/2/11 </a:t>
            </a:r>
            <a:r>
              <a:rPr lang="en-US" altLang="zh-CN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18:38: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LSFilling run, ~100 m3 LS in CD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nHit</a:t>
            </a:r>
            <a:r>
              <a:rPr lang="en-US" altLang="zh-C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threshold  177, window 224 ns;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3889 </a:t>
            </a:r>
            <a:r>
              <a:rPr lang="en-US" altLang="zh-CN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2025-02-11 18:42:53---?</a:t>
            </a:r>
            <a:endParaRPr lang="en-US" altLang="zh-C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5EE3F0-CAE4-86F4-C6D2-3AB78EAB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68" y="5046081"/>
            <a:ext cx="28245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D22F42-C6A2-CC13-8B7C-A318A975E2F5}"/>
              </a:ext>
            </a:extLst>
          </p:cNvPr>
          <p:cNvSpPr txBox="1"/>
          <p:nvPr/>
        </p:nvSpPr>
        <p:spPr>
          <a:xfrm>
            <a:off x="2851473" y="5492882"/>
            <a:ext cx="469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02-11  18:04 ACU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gate valve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10660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F3103-291A-72FF-5512-BA258ED1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CDBDD-D2E0-3A3E-A0A2-262E5AE4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1EE16A-D413-2E64-0476-9A143751C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703605"/>
            <a:ext cx="11191875" cy="10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9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5B88E-687E-003E-9700-EEE40F14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35F4-839D-A818-3423-15FCD630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Feb. 12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733894E-7561-D43B-2B1D-A057997FD65F}"/>
              </a:ext>
            </a:extLst>
          </p:cNvPr>
          <p:cNvCxnSpPr>
            <a:cxnSpLocks/>
          </p:cNvCxnSpPr>
          <p:nvPr/>
        </p:nvCxnSpPr>
        <p:spPr>
          <a:xfrm>
            <a:off x="1184988" y="3152775"/>
            <a:ext cx="106462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CB527EC-93E9-2A5B-2EF6-1F5882FD7CF4}"/>
              </a:ext>
            </a:extLst>
          </p:cNvPr>
          <p:cNvSpPr txBox="1"/>
          <p:nvPr/>
        </p:nvSpPr>
        <p:spPr>
          <a:xfrm>
            <a:off x="401214" y="1421563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C0CCE8-08B6-22B0-1247-375EA656CE31}"/>
              </a:ext>
            </a:extLst>
          </p:cNvPr>
          <p:cNvSpPr txBox="1"/>
          <p:nvPr/>
        </p:nvSpPr>
        <p:spPr>
          <a:xfrm>
            <a:off x="401214" y="2288615"/>
            <a:ext cx="114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Filling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098213-984A-0B1A-97EC-B8B20A1FA93C}"/>
              </a:ext>
            </a:extLst>
          </p:cNvPr>
          <p:cNvSpPr txBox="1"/>
          <p:nvPr/>
        </p:nvSpPr>
        <p:spPr>
          <a:xfrm>
            <a:off x="401215" y="4424439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DAQ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AA08AB-410B-CA36-9943-CBBF2141B196}"/>
              </a:ext>
            </a:extLst>
          </p:cNvPr>
          <p:cNvSpPr txBox="1"/>
          <p:nvPr/>
        </p:nvSpPr>
        <p:spPr>
          <a:xfrm>
            <a:off x="401214" y="6190931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Calib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C1538D0-FE65-563A-F4A5-E763EFA450E7}"/>
              </a:ext>
            </a:extLst>
          </p:cNvPr>
          <p:cNvCxnSpPr/>
          <p:nvPr/>
        </p:nvCxnSpPr>
        <p:spPr>
          <a:xfrm flipV="1">
            <a:off x="2351314" y="2783442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DE00E57-A17D-6B65-D7C9-F89768573AA7}"/>
              </a:ext>
            </a:extLst>
          </p:cNvPr>
          <p:cNvCxnSpPr/>
          <p:nvPr/>
        </p:nvCxnSpPr>
        <p:spPr>
          <a:xfrm flipV="1">
            <a:off x="4183226" y="2781969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53B21C6-DA0D-451D-029A-0E627182DFA4}"/>
              </a:ext>
            </a:extLst>
          </p:cNvPr>
          <p:cNvCxnSpPr/>
          <p:nvPr/>
        </p:nvCxnSpPr>
        <p:spPr>
          <a:xfrm flipV="1">
            <a:off x="7794169" y="2783441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AFE345D-8189-9832-EF8B-761297AAF9F5}"/>
              </a:ext>
            </a:extLst>
          </p:cNvPr>
          <p:cNvCxnSpPr/>
          <p:nvPr/>
        </p:nvCxnSpPr>
        <p:spPr>
          <a:xfrm flipV="1">
            <a:off x="9327499" y="2783441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4E0A68-E2A1-D731-C9AB-4352E54C4492}"/>
              </a:ext>
            </a:extLst>
          </p:cNvPr>
          <p:cNvCxnSpPr/>
          <p:nvPr/>
        </p:nvCxnSpPr>
        <p:spPr>
          <a:xfrm flipV="1">
            <a:off x="11094096" y="2783442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873DCBD-7765-C3F7-B887-2BDFB710FBBD}"/>
              </a:ext>
            </a:extLst>
          </p:cNvPr>
          <p:cNvSpPr txBox="1"/>
          <p:nvPr/>
        </p:nvSpPr>
        <p:spPr>
          <a:xfrm>
            <a:off x="2062066" y="3281162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8:00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61BA0C-347F-1CA8-5B22-68A487A33915}"/>
              </a:ext>
            </a:extLst>
          </p:cNvPr>
          <p:cNvSpPr txBox="1"/>
          <p:nvPr/>
        </p:nvSpPr>
        <p:spPr>
          <a:xfrm>
            <a:off x="3763349" y="3279689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12:00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58931A-0C18-B1E2-C758-CD6244F1515F}"/>
              </a:ext>
            </a:extLst>
          </p:cNvPr>
          <p:cNvSpPr txBox="1"/>
          <p:nvPr/>
        </p:nvSpPr>
        <p:spPr>
          <a:xfrm>
            <a:off x="7402285" y="3281161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20:00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0261CF-D470-7A4F-EC68-720A2FBAD45C}"/>
              </a:ext>
            </a:extLst>
          </p:cNvPr>
          <p:cNvSpPr txBox="1"/>
          <p:nvPr/>
        </p:nvSpPr>
        <p:spPr>
          <a:xfrm>
            <a:off x="9103567" y="3281161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108762-70D2-A63B-7E9C-F521188951D7}"/>
              </a:ext>
            </a:extLst>
          </p:cNvPr>
          <p:cNvSpPr txBox="1"/>
          <p:nvPr/>
        </p:nvSpPr>
        <p:spPr>
          <a:xfrm>
            <a:off x="10804849" y="3281162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4:00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B66327-B8B7-D22F-6583-1F6BBA665154}"/>
              </a:ext>
            </a:extLst>
          </p:cNvPr>
          <p:cNvCxnSpPr/>
          <p:nvPr/>
        </p:nvCxnSpPr>
        <p:spPr>
          <a:xfrm flipV="1">
            <a:off x="6096000" y="2783441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495AE07-ECD4-6264-4A23-6BB0C6E38DD2}"/>
              </a:ext>
            </a:extLst>
          </p:cNvPr>
          <p:cNvSpPr txBox="1"/>
          <p:nvPr/>
        </p:nvSpPr>
        <p:spPr>
          <a:xfrm>
            <a:off x="5859624" y="3281160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16:00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3C157B-7530-BED2-D998-71C67B6F9927}"/>
              </a:ext>
            </a:extLst>
          </p:cNvPr>
          <p:cNvSpPr txBox="1"/>
          <p:nvPr/>
        </p:nvSpPr>
        <p:spPr>
          <a:xfrm>
            <a:off x="3219071" y="1985090"/>
            <a:ext cx="469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 action</a:t>
            </a:r>
            <a:endParaRPr lang="zh-CN" altLang="en-US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C057B3-9BE6-C6D2-8AB6-C083B62F4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82" y="3925246"/>
            <a:ext cx="1053465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3889  </a:t>
            </a:r>
            <a:r>
              <a:rPr lang="en-US" altLang="zh-CN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2025-02-11 18:42:53---</a:t>
            </a:r>
            <a:r>
              <a:rPr lang="en-US" altLang="zh-CN" sz="2000" b="1" i="0" dirty="0">
                <a:effectLst/>
                <a:latin typeface="-apple-system"/>
              </a:rPr>
              <a:t>2025-02-12 01:09:27             6:26:34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3892  2025-02-12 01:13:23--2025-02-12 01:27:56              0:14:33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Run3903   2025-02-12 21:48:44	2025-02-12 22:04:16	0:15:32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Run3897   2025-02-12 16:23:19	2025-02-12 21:41:48	5:18:29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Run3896    2025-02-12 07:58:49	2025-02-12 16:20:06	8:21:17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Run3903   2025-02-12 21:48:44	2025-02-12 22:04:16	0:15:32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Run3897   2025-02-12 16:23:19	2025-02-12 21:41:48	5:18:29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A0CD61-B2F1-04D0-0D98-FB908ECD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68" y="5046081"/>
            <a:ext cx="28245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14603C-413C-D7C3-D5CC-8F350C424C03}"/>
              </a:ext>
            </a:extLst>
          </p:cNvPr>
          <p:cNvSpPr txBox="1"/>
          <p:nvPr/>
        </p:nvSpPr>
        <p:spPr>
          <a:xfrm>
            <a:off x="2189594" y="6202793"/>
            <a:ext cx="469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No reaction</a:t>
            </a:r>
            <a:endParaRPr lang="en-US" altLang="zh-CN" b="1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00951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26991-286E-5F11-EADA-C05BEA8F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18477-DEF6-76B9-ACCC-7B6AC9B9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E682A-AFD6-A5CB-2566-5DBF6733C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5244780"/>
            <a:ext cx="11982450" cy="8385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DC9B5C-51F0-F113-5594-A27E5ADE0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9" y="1263650"/>
            <a:ext cx="11430002" cy="366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2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6F2E6-7F83-6391-D48D-962DE2BD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68E8E-E80C-3B6E-1718-B81C3F8A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0F5E61-D6A0-D61B-E657-01CA5BB9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4826123"/>
            <a:ext cx="9629776" cy="14857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56244A-BC31-8222-60A5-0A97FA5D7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251862"/>
            <a:ext cx="9629776" cy="43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1651E-B9E7-9CB2-64BB-FF11915B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9EBE5-1A2E-4DF2-C135-85C81E8D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3F8C4A-99F0-FEC1-ECCD-8C880D65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65125"/>
            <a:ext cx="12039600" cy="60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6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2EECC-3B3F-B940-4D78-DDF39ECE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A690AD-3F6B-910B-1412-6AF550A3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" y="1405344"/>
            <a:ext cx="11744325" cy="14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4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0D169-8234-46BD-A63B-56310E5E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Feb. 9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1B800B1-1D68-4F69-9082-E4F512AB4C99}"/>
              </a:ext>
            </a:extLst>
          </p:cNvPr>
          <p:cNvCxnSpPr>
            <a:cxnSpLocks/>
          </p:cNvCxnSpPr>
          <p:nvPr/>
        </p:nvCxnSpPr>
        <p:spPr>
          <a:xfrm>
            <a:off x="1184988" y="3429000"/>
            <a:ext cx="106462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1206C19-3178-4968-B762-CB3C2D932A0A}"/>
              </a:ext>
            </a:extLst>
          </p:cNvPr>
          <p:cNvSpPr txBox="1"/>
          <p:nvPr/>
        </p:nvSpPr>
        <p:spPr>
          <a:xfrm>
            <a:off x="401214" y="1421563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588C4C-639A-4A6B-B18A-D8258581F349}"/>
              </a:ext>
            </a:extLst>
          </p:cNvPr>
          <p:cNvSpPr txBox="1"/>
          <p:nvPr/>
        </p:nvSpPr>
        <p:spPr>
          <a:xfrm>
            <a:off x="401214" y="2288615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Filling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687978-C060-47E5-8F6D-7097FFCFFEAF}"/>
              </a:ext>
            </a:extLst>
          </p:cNvPr>
          <p:cNvCxnSpPr/>
          <p:nvPr/>
        </p:nvCxnSpPr>
        <p:spPr>
          <a:xfrm flipV="1">
            <a:off x="2351314" y="3059667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C846CC0-3494-4291-A270-163E50A77B5B}"/>
              </a:ext>
            </a:extLst>
          </p:cNvPr>
          <p:cNvCxnSpPr/>
          <p:nvPr/>
        </p:nvCxnSpPr>
        <p:spPr>
          <a:xfrm flipV="1">
            <a:off x="4183226" y="3058194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8AF9909-38CF-4F3C-BA40-98CBF414E711}"/>
              </a:ext>
            </a:extLst>
          </p:cNvPr>
          <p:cNvCxnSpPr/>
          <p:nvPr/>
        </p:nvCxnSpPr>
        <p:spPr>
          <a:xfrm flipV="1">
            <a:off x="7794169" y="305966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C8BA5F2-B4F8-431C-B169-DC40B38F46B0}"/>
              </a:ext>
            </a:extLst>
          </p:cNvPr>
          <p:cNvCxnSpPr/>
          <p:nvPr/>
        </p:nvCxnSpPr>
        <p:spPr>
          <a:xfrm flipV="1">
            <a:off x="9327499" y="305966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619ED6-8EBF-47DC-9B0B-47D31FE1BB40}"/>
              </a:ext>
            </a:extLst>
          </p:cNvPr>
          <p:cNvCxnSpPr/>
          <p:nvPr/>
        </p:nvCxnSpPr>
        <p:spPr>
          <a:xfrm flipV="1">
            <a:off x="11094096" y="3059667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11B01E8-9F4C-4B8B-9B15-BD8B46B09A1A}"/>
              </a:ext>
            </a:extLst>
          </p:cNvPr>
          <p:cNvSpPr txBox="1"/>
          <p:nvPr/>
        </p:nvSpPr>
        <p:spPr>
          <a:xfrm>
            <a:off x="2062066" y="3557387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8:00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063130-0E3B-4E9A-9761-D27D48686FEA}"/>
              </a:ext>
            </a:extLst>
          </p:cNvPr>
          <p:cNvSpPr txBox="1"/>
          <p:nvPr/>
        </p:nvSpPr>
        <p:spPr>
          <a:xfrm>
            <a:off x="3763349" y="3555914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12:00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61E2D2-3415-4067-8BE7-E462A4F2B969}"/>
              </a:ext>
            </a:extLst>
          </p:cNvPr>
          <p:cNvSpPr txBox="1"/>
          <p:nvPr/>
        </p:nvSpPr>
        <p:spPr>
          <a:xfrm>
            <a:off x="7402285" y="3557386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20:00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ED210D-6DF2-46FA-A065-0832CD38C1B3}"/>
              </a:ext>
            </a:extLst>
          </p:cNvPr>
          <p:cNvSpPr txBox="1"/>
          <p:nvPr/>
        </p:nvSpPr>
        <p:spPr>
          <a:xfrm>
            <a:off x="9103567" y="3557386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7C08C5-73F0-4302-8525-749F600B8604}"/>
              </a:ext>
            </a:extLst>
          </p:cNvPr>
          <p:cNvSpPr txBox="1"/>
          <p:nvPr/>
        </p:nvSpPr>
        <p:spPr>
          <a:xfrm>
            <a:off x="10804849" y="3557387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4:00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0EA108-FBF1-44A0-B20C-EAD4FD0499E4}"/>
              </a:ext>
            </a:extLst>
          </p:cNvPr>
          <p:cNvCxnSpPr/>
          <p:nvPr/>
        </p:nvCxnSpPr>
        <p:spPr>
          <a:xfrm flipV="1">
            <a:off x="6096000" y="305966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5E3DA2F-C0FF-4278-84AA-B1093C9DFA34}"/>
              </a:ext>
            </a:extLst>
          </p:cNvPr>
          <p:cNvSpPr txBox="1"/>
          <p:nvPr/>
        </p:nvSpPr>
        <p:spPr>
          <a:xfrm>
            <a:off x="5859624" y="3557385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16:00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471DE4-D9CF-4A8B-8C5B-E7830A1CC2EB}"/>
              </a:ext>
            </a:extLst>
          </p:cNvPr>
          <p:cNvSpPr txBox="1"/>
          <p:nvPr/>
        </p:nvSpPr>
        <p:spPr>
          <a:xfrm>
            <a:off x="401214" y="4296052"/>
            <a:ext cx="15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Physics runs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12F6-5BC8-4F2B-B725-45CEFC89EA70}"/>
              </a:ext>
            </a:extLst>
          </p:cNvPr>
          <p:cNvSpPr txBox="1"/>
          <p:nvPr/>
        </p:nvSpPr>
        <p:spPr>
          <a:xfrm>
            <a:off x="403543" y="5839544"/>
            <a:ext cx="157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Calib</a:t>
            </a:r>
            <a:r>
              <a:rPr lang="en-US" altLang="zh-CN" b="1" dirty="0">
                <a:solidFill>
                  <a:srgbClr val="FF0000"/>
                </a:solidFill>
              </a:rPr>
              <a:t> runs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A14923-39D7-432B-B0D5-1895779AE52B}"/>
              </a:ext>
            </a:extLst>
          </p:cNvPr>
          <p:cNvSpPr/>
          <p:nvPr/>
        </p:nvSpPr>
        <p:spPr>
          <a:xfrm>
            <a:off x="3452328" y="3056721"/>
            <a:ext cx="1110343" cy="370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Power off</a:t>
            </a:r>
          </a:p>
          <a:p>
            <a:pPr algn="ctr"/>
            <a:r>
              <a:rPr lang="en-US" altLang="zh-CN" sz="1200" b="1" dirty="0"/>
              <a:t>10:30-14:00</a:t>
            </a:r>
            <a:endParaRPr lang="zh-CN" altLang="en-US" sz="12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374D992-9383-4666-A738-5D7B6E60C2C9}"/>
              </a:ext>
            </a:extLst>
          </p:cNvPr>
          <p:cNvSpPr/>
          <p:nvPr/>
        </p:nvSpPr>
        <p:spPr>
          <a:xfrm>
            <a:off x="6260839" y="3058194"/>
            <a:ext cx="867737" cy="36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Power off</a:t>
            </a:r>
          </a:p>
          <a:p>
            <a:pPr algn="ctr"/>
            <a:r>
              <a:rPr lang="en-US" altLang="zh-CN" sz="900" b="1" dirty="0"/>
              <a:t>16:30-18:30</a:t>
            </a:r>
            <a:endParaRPr lang="zh-CN" altLang="en-US" sz="9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D7864BB-8F94-454E-802B-DA8B566CCAA8}"/>
              </a:ext>
            </a:extLst>
          </p:cNvPr>
          <p:cNvSpPr txBox="1"/>
          <p:nvPr/>
        </p:nvSpPr>
        <p:spPr>
          <a:xfrm>
            <a:off x="2327990" y="5380672"/>
            <a:ext cx="2870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 3749, 3750, </a:t>
            </a:r>
            <a:r>
              <a:rPr lang="en-US" altLang="zh-CN" dirty="0" err="1"/>
              <a:t>AmBe</a:t>
            </a:r>
            <a:r>
              <a:rPr lang="en-US" altLang="zh-CN" dirty="0"/>
              <a:t> at</a:t>
            </a:r>
          </a:p>
          <a:p>
            <a:r>
              <a:rPr lang="en-US" altLang="zh-CN" dirty="0"/>
              <a:t>18.7m and 18.5m</a:t>
            </a:r>
          </a:p>
          <a:p>
            <a:r>
              <a:rPr lang="en-US" altLang="zh-CN" dirty="0"/>
              <a:t>9:55-10:05</a:t>
            </a:r>
            <a:r>
              <a:rPr lang="zh-CN" altLang="en-US" dirty="0"/>
              <a:t>；</a:t>
            </a:r>
            <a:r>
              <a:rPr lang="en-US" altLang="zh-CN" dirty="0"/>
              <a:t>10:08-10:18</a:t>
            </a:r>
          </a:p>
          <a:p>
            <a:r>
              <a:rPr lang="en-US" altLang="zh-CN" dirty="0" err="1"/>
              <a:t>nHit</a:t>
            </a:r>
            <a:r>
              <a:rPr lang="en-US" altLang="zh-CN" dirty="0"/>
              <a:t> threshold 250, window 224 ns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8B711D1-BE8B-49B9-93BC-A22E4FDADD89}"/>
              </a:ext>
            </a:extLst>
          </p:cNvPr>
          <p:cNvSpPr txBox="1"/>
          <p:nvPr/>
        </p:nvSpPr>
        <p:spPr>
          <a:xfrm>
            <a:off x="4276532" y="4250533"/>
            <a:ext cx="2948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 3753 14:40-16:21</a:t>
            </a:r>
          </a:p>
          <a:p>
            <a:r>
              <a:rPr lang="en-US" altLang="zh-CN" dirty="0" err="1"/>
              <a:t>nhit</a:t>
            </a:r>
            <a:r>
              <a:rPr lang="en-US" altLang="zh-CN" dirty="0"/>
              <a:t> threshold 177 in 224 ns</a:t>
            </a:r>
            <a:br>
              <a:rPr lang="en-US" altLang="zh-CN" dirty="0"/>
            </a:br>
            <a:r>
              <a:rPr lang="en-US" altLang="zh-CN" dirty="0"/>
              <a:t>LS from 15m</a:t>
            </a:r>
            <a:r>
              <a:rPr lang="en-US" altLang="zh-CN" baseline="30000" dirty="0"/>
              <a:t>3</a:t>
            </a:r>
            <a:r>
              <a:rPr lang="en-US" altLang="zh-CN" dirty="0"/>
              <a:t> to 29m</a:t>
            </a:r>
            <a:r>
              <a:rPr lang="en-US" altLang="zh-CN" baseline="30000" dirty="0"/>
              <a:t>3</a:t>
            </a:r>
            <a:endParaRPr lang="zh-CN" altLang="en-US" baseline="30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E1E2221-54FD-4420-8F7D-BCB127BDF85F}"/>
              </a:ext>
            </a:extLst>
          </p:cNvPr>
          <p:cNvSpPr txBox="1"/>
          <p:nvPr/>
        </p:nvSpPr>
        <p:spPr>
          <a:xfrm>
            <a:off x="3452328" y="2288615"/>
            <a:ext cx="365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10:30-17:42, fill 38m</a:t>
            </a:r>
            <a:r>
              <a:rPr lang="en-US" altLang="zh-CN" baseline="30000" dirty="0"/>
              <a:t>3</a:t>
            </a:r>
            <a:r>
              <a:rPr lang="en-US" altLang="zh-CN" dirty="0"/>
              <a:t> to CD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2DDE327-F17B-408F-A389-7059B12EC7A6}"/>
              </a:ext>
            </a:extLst>
          </p:cNvPr>
          <p:cNvSpPr txBox="1"/>
          <p:nvPr/>
        </p:nvSpPr>
        <p:spPr>
          <a:xfrm>
            <a:off x="6456782" y="5380672"/>
            <a:ext cx="287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 3754/55/57/62 for WP LED </a:t>
            </a:r>
            <a:r>
              <a:rPr lang="en-US" altLang="zh-CN" dirty="0" err="1"/>
              <a:t>calib</a:t>
            </a:r>
            <a:r>
              <a:rPr lang="en-US" altLang="zh-CN" dirty="0"/>
              <a:t> during 19:03 to 20:36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7C652EF-EC60-4353-B9C8-0B6DC3DAAD08}"/>
              </a:ext>
            </a:extLst>
          </p:cNvPr>
          <p:cNvSpPr txBox="1"/>
          <p:nvPr/>
        </p:nvSpPr>
        <p:spPr>
          <a:xfrm>
            <a:off x="8369573" y="4239772"/>
            <a:ext cx="2948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 3793 22:43-07:48</a:t>
            </a:r>
          </a:p>
          <a:p>
            <a:r>
              <a:rPr lang="en-US" altLang="zh-CN" dirty="0" err="1"/>
              <a:t>nhit</a:t>
            </a:r>
            <a:r>
              <a:rPr lang="en-US" altLang="zh-CN" dirty="0"/>
              <a:t> threshold 177 in 224 ns</a:t>
            </a:r>
            <a:br>
              <a:rPr lang="en-US" altLang="zh-CN" dirty="0"/>
            </a:br>
            <a:r>
              <a:rPr lang="en-US" altLang="zh-CN" dirty="0"/>
              <a:t>LS 40m</a:t>
            </a:r>
            <a:r>
              <a:rPr lang="en-US" altLang="zh-CN" baseline="30000" dirty="0"/>
              <a:t>3</a:t>
            </a:r>
            <a:endParaRPr lang="zh-CN" altLang="en-US" baseline="30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FBF0FBF-1574-4E0D-A753-B9AA2D92EEFE}"/>
              </a:ext>
            </a:extLst>
          </p:cNvPr>
          <p:cNvSpPr txBox="1"/>
          <p:nvPr/>
        </p:nvSpPr>
        <p:spPr>
          <a:xfrm>
            <a:off x="2327990" y="1418463"/>
            <a:ext cx="584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 m</a:t>
            </a:r>
            <a:r>
              <a:rPr lang="en-US" altLang="zh-CN" baseline="30000" dirty="0"/>
              <a:t>3</a:t>
            </a:r>
            <a:r>
              <a:rPr lang="en-US" altLang="zh-CN" dirty="0"/>
              <a:t> LS go to underground for purification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70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77F43-6BB3-4DF5-AFE4-B657AA5D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167D37-0BCE-4E7C-B4AA-BD4C0410D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09" y="159818"/>
            <a:ext cx="6374295" cy="56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2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45776C-64AC-35D6-E0A5-E20A60DA5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05610"/>
            <a:ext cx="11944350" cy="43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3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1D063-ADBB-0C8C-70C3-5FFFF382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73EDC-3635-AD90-9B91-88548727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2AE190-5D13-92D1-34D7-56F70BE3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512433"/>
            <a:ext cx="12192000" cy="58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5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E704C1-6937-5580-A897-C5BE141E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825625"/>
            <a:ext cx="11401425" cy="307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1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466</Words>
  <Application>Microsoft Office PowerPoint</Application>
  <PresentationFormat>宽屏</PresentationFormat>
  <Paragraphs>125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-apple-system</vt:lpstr>
      <vt:lpstr>PingFang SC</vt:lpstr>
      <vt:lpstr>等线</vt:lpstr>
      <vt:lpstr>等线 Light</vt:lpstr>
      <vt:lpstr>Arial</vt:lpstr>
      <vt:lpstr>Calibri</vt:lpstr>
      <vt:lpstr>Lucida Console</vt:lpstr>
      <vt:lpstr>Office 主题​​</vt:lpstr>
      <vt:lpstr>Feb. 8</vt:lpstr>
      <vt:lpstr>PowerPoint 演示文稿</vt:lpstr>
      <vt:lpstr>PowerPoint 演示文稿</vt:lpstr>
      <vt:lpstr>PowerPoint 演示文稿</vt:lpstr>
      <vt:lpstr>Feb. 9</vt:lpstr>
      <vt:lpstr>PowerPoint 演示文稿</vt:lpstr>
      <vt:lpstr>PowerPoint 演示文稿</vt:lpstr>
      <vt:lpstr>PowerPoint 演示文稿</vt:lpstr>
      <vt:lpstr>PowerPoint 演示文稿</vt:lpstr>
      <vt:lpstr>Feb. 10</vt:lpstr>
      <vt:lpstr>PowerPoint 演示文稿</vt:lpstr>
      <vt:lpstr>PowerPoint 演示文稿</vt:lpstr>
      <vt:lpstr>Feb. 11</vt:lpstr>
      <vt:lpstr>PowerPoint 演示文稿</vt:lpstr>
      <vt:lpstr>Feb. 12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Feb. 8</dc:title>
  <dc:creator>于 泽源</dc:creator>
  <cp:lastModifiedBy>娟 李</cp:lastModifiedBy>
  <cp:revision>69</cp:revision>
  <dcterms:created xsi:type="dcterms:W3CDTF">2025-02-10T10:38:14Z</dcterms:created>
  <dcterms:modified xsi:type="dcterms:W3CDTF">2025-02-13T02:16:19Z</dcterms:modified>
</cp:coreProperties>
</file>