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xlsx" ContentType="application/vnd.openxmlformats-officedocument.spreadsheetml.sheet"/>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5"/>
  </p:sldMasterIdLst>
  <p:notesMasterIdLst>
    <p:notesMasterId r:id="rId67"/>
  </p:notesMasterIdLst>
  <p:handoutMasterIdLst>
    <p:handoutMasterId r:id="rId68"/>
  </p:handoutMasterIdLst>
  <p:sldIdLst>
    <p:sldId id="256" r:id="rId6"/>
    <p:sldId id="262" r:id="rId7"/>
    <p:sldId id="259" r:id="rId8"/>
    <p:sldId id="258" r:id="rId9"/>
    <p:sldId id="334" r:id="rId10"/>
    <p:sldId id="335" r:id="rId11"/>
    <p:sldId id="336" r:id="rId12"/>
    <p:sldId id="337" r:id="rId13"/>
    <p:sldId id="338" r:id="rId14"/>
    <p:sldId id="339" r:id="rId15"/>
    <p:sldId id="340" r:id="rId16"/>
    <p:sldId id="341" r:id="rId17"/>
    <p:sldId id="342" r:id="rId18"/>
    <p:sldId id="343" r:id="rId19"/>
    <p:sldId id="344" r:id="rId20"/>
    <p:sldId id="267" r:id="rId21"/>
    <p:sldId id="345" r:id="rId22"/>
    <p:sldId id="268" r:id="rId23"/>
    <p:sldId id="269" r:id="rId24"/>
    <p:sldId id="322" r:id="rId25"/>
    <p:sldId id="270" r:id="rId26"/>
    <p:sldId id="271" r:id="rId27"/>
    <p:sldId id="272" r:id="rId28"/>
    <p:sldId id="333" r:id="rId29"/>
    <p:sldId id="273" r:id="rId30"/>
    <p:sldId id="275" r:id="rId31"/>
    <p:sldId id="276" r:id="rId32"/>
    <p:sldId id="277" r:id="rId33"/>
    <p:sldId id="311" r:id="rId34"/>
    <p:sldId id="312" r:id="rId35"/>
    <p:sldId id="349" r:id="rId36"/>
    <p:sldId id="350" r:id="rId37"/>
    <p:sldId id="314" r:id="rId38"/>
    <p:sldId id="346" r:id="rId39"/>
    <p:sldId id="347" r:id="rId40"/>
    <p:sldId id="317" r:id="rId41"/>
    <p:sldId id="348" r:id="rId42"/>
    <p:sldId id="282" r:id="rId43"/>
    <p:sldId id="283" r:id="rId44"/>
    <p:sldId id="329" r:id="rId45"/>
    <p:sldId id="330" r:id="rId46"/>
    <p:sldId id="331" r:id="rId47"/>
    <p:sldId id="332" r:id="rId48"/>
    <p:sldId id="323" r:id="rId49"/>
    <p:sldId id="324" r:id="rId50"/>
    <p:sldId id="325" r:id="rId51"/>
    <p:sldId id="327" r:id="rId52"/>
    <p:sldId id="328" r:id="rId53"/>
    <p:sldId id="289" r:id="rId54"/>
    <p:sldId id="290" r:id="rId55"/>
    <p:sldId id="291" r:id="rId56"/>
    <p:sldId id="302" r:id="rId57"/>
    <p:sldId id="351" r:id="rId58"/>
    <p:sldId id="352" r:id="rId59"/>
    <p:sldId id="306" r:id="rId60"/>
    <p:sldId id="354" r:id="rId61"/>
    <p:sldId id="308" r:id="rId62"/>
    <p:sldId id="309" r:id="rId63"/>
    <p:sldId id="310" r:id="rId64"/>
    <p:sldId id="297" r:id="rId65"/>
    <p:sldId id="353" r:id="rId66"/>
  </p:sldIdLst>
  <p:sldSz cx="9144000" cy="6858000" type="screen4x3"/>
  <p:notesSz cx="6797675" cy="9926638"/>
  <p:defaultTextStyle>
    <a:defPPr>
      <a:defRPr lang="fr-FR"/>
    </a:defPPr>
    <a:lvl1pPr algn="l" defTabSz="912813" rtl="0" fontAlgn="base">
      <a:spcBef>
        <a:spcPct val="0"/>
      </a:spcBef>
      <a:spcAft>
        <a:spcPct val="0"/>
      </a:spcAft>
      <a:defRPr kern="1200">
        <a:solidFill>
          <a:schemeClr val="tx1"/>
        </a:solidFill>
        <a:latin typeface="Calibri" pitchFamily="34" charset="0"/>
        <a:ea typeface="+mn-ea"/>
        <a:cs typeface="Arial" charset="0"/>
      </a:defRPr>
    </a:lvl1pPr>
    <a:lvl2pPr marL="455613" indent="1588" algn="l" defTabSz="912813" rtl="0" fontAlgn="base">
      <a:spcBef>
        <a:spcPct val="0"/>
      </a:spcBef>
      <a:spcAft>
        <a:spcPct val="0"/>
      </a:spcAft>
      <a:defRPr kern="1200">
        <a:solidFill>
          <a:schemeClr val="tx1"/>
        </a:solidFill>
        <a:latin typeface="Calibri" pitchFamily="34" charset="0"/>
        <a:ea typeface="+mn-ea"/>
        <a:cs typeface="Arial" charset="0"/>
      </a:defRPr>
    </a:lvl2pPr>
    <a:lvl3pPr marL="912813" indent="1588" algn="l" defTabSz="912813" rtl="0" fontAlgn="base">
      <a:spcBef>
        <a:spcPct val="0"/>
      </a:spcBef>
      <a:spcAft>
        <a:spcPct val="0"/>
      </a:spcAft>
      <a:defRPr kern="1200">
        <a:solidFill>
          <a:schemeClr val="tx1"/>
        </a:solidFill>
        <a:latin typeface="Calibri" pitchFamily="34" charset="0"/>
        <a:ea typeface="+mn-ea"/>
        <a:cs typeface="Arial" charset="0"/>
      </a:defRPr>
    </a:lvl3pPr>
    <a:lvl4pPr marL="1370013" indent="1588" algn="l" defTabSz="912813" rtl="0" fontAlgn="base">
      <a:spcBef>
        <a:spcPct val="0"/>
      </a:spcBef>
      <a:spcAft>
        <a:spcPct val="0"/>
      </a:spcAft>
      <a:defRPr kern="1200">
        <a:solidFill>
          <a:schemeClr val="tx1"/>
        </a:solidFill>
        <a:latin typeface="Calibri" pitchFamily="34" charset="0"/>
        <a:ea typeface="+mn-ea"/>
        <a:cs typeface="Arial" charset="0"/>
      </a:defRPr>
    </a:lvl4pPr>
    <a:lvl5pPr marL="1827213" indent="1588" algn="l" defTabSz="912813" rtl="0" fontAlgn="base">
      <a:spcBef>
        <a:spcPct val="0"/>
      </a:spcBef>
      <a:spcAft>
        <a:spcPct val="0"/>
      </a:spcAft>
      <a:defRPr kern="1200">
        <a:solidFill>
          <a:schemeClr val="tx1"/>
        </a:solidFill>
        <a:latin typeface="Calibri" pitchFamily="34" charset="0"/>
        <a:ea typeface="+mn-ea"/>
        <a:cs typeface="Arial" charset="0"/>
      </a:defRPr>
    </a:lvl5pPr>
    <a:lvl6pPr marL="2286000" algn="l" defTabSz="914400" rtl="0" eaLnBrk="1" latinLnBrk="0" hangingPunct="1">
      <a:defRPr kern="1200">
        <a:solidFill>
          <a:schemeClr val="tx1"/>
        </a:solidFill>
        <a:latin typeface="Calibri" pitchFamily="34" charset="0"/>
        <a:ea typeface="+mn-ea"/>
        <a:cs typeface="Arial" charset="0"/>
      </a:defRPr>
    </a:lvl6pPr>
    <a:lvl7pPr marL="2743200" algn="l" defTabSz="914400" rtl="0" eaLnBrk="1" latinLnBrk="0" hangingPunct="1">
      <a:defRPr kern="1200">
        <a:solidFill>
          <a:schemeClr val="tx1"/>
        </a:solidFill>
        <a:latin typeface="Calibri" pitchFamily="34" charset="0"/>
        <a:ea typeface="+mn-ea"/>
        <a:cs typeface="Arial" charset="0"/>
      </a:defRPr>
    </a:lvl7pPr>
    <a:lvl8pPr marL="3200400" algn="l" defTabSz="914400" rtl="0" eaLnBrk="1" latinLnBrk="0" hangingPunct="1">
      <a:defRPr kern="1200">
        <a:solidFill>
          <a:schemeClr val="tx1"/>
        </a:solidFill>
        <a:latin typeface="Calibri" pitchFamily="34" charset="0"/>
        <a:ea typeface="+mn-ea"/>
        <a:cs typeface="Arial" charset="0"/>
      </a:defRPr>
    </a:lvl8pPr>
    <a:lvl9pPr marL="3657600" algn="l" defTabSz="914400" rtl="0" eaLnBrk="1" latinLnBrk="0" hangingPunct="1">
      <a:defRPr kern="1200">
        <a:solidFill>
          <a:schemeClr val="tx1"/>
        </a:solidFill>
        <a:latin typeface="Calibri" pitchFamily="34"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orient="horz" pos="3884">
          <p15:clr>
            <a:srgbClr val="A4A3A4"/>
          </p15:clr>
        </p15:guide>
        <p15:guide id="3" orient="horz" pos="935">
          <p15:clr>
            <a:srgbClr val="A4A3A4"/>
          </p15:clr>
        </p15:guide>
        <p15:guide id="4" orient="horz" pos="4191">
          <p15:clr>
            <a:srgbClr val="A4A3A4"/>
          </p15:clr>
        </p15:guide>
        <p15:guide id="5" orient="horz" pos="2387">
          <p15:clr>
            <a:srgbClr val="A4A3A4"/>
          </p15:clr>
        </p15:guide>
        <p15:guide id="6" orient="horz" pos="287">
          <p15:clr>
            <a:srgbClr val="A4A3A4"/>
          </p15:clr>
        </p15:guide>
        <p15:guide id="7" orient="horz" pos="793">
          <p15:clr>
            <a:srgbClr val="A4A3A4"/>
          </p15:clr>
        </p15:guide>
        <p15:guide id="8" pos="2880">
          <p15:clr>
            <a:srgbClr val="A4A3A4"/>
          </p15:clr>
        </p15:guide>
        <p15:guide id="9" pos="5420">
          <p15:clr>
            <a:srgbClr val="A4A3A4"/>
          </p15:clr>
        </p15:guide>
        <p15:guide id="10" pos="344">
          <p15:clr>
            <a:srgbClr val="A4A3A4"/>
          </p15:clr>
        </p15:guide>
        <p15:guide id="11" pos="2018">
          <p15:clr>
            <a:srgbClr val="A4A3A4"/>
          </p15:clr>
        </p15:guide>
      </p15:sldGuideLst>
    </p:ext>
    <p:ext uri="{2D200454-40CA-4A62-9FC3-DE9A4176ACB9}">
      <p15:notesGuideLst xmlns:p15="http://schemas.microsoft.com/office/powerpoint/2012/main">
        <p15:guide id="1" orient="horz" pos="3127">
          <p15:clr>
            <a:srgbClr val="A4A3A4"/>
          </p15:clr>
        </p15:guide>
        <p15:guide id="2" pos="214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DAA64"/>
    <a:srgbClr val="D3D3D3"/>
    <a:srgbClr val="000000"/>
    <a:srgbClr val="F2F2F2"/>
    <a:srgbClr val="FAAA0A"/>
    <a:srgbClr val="A6A6A6"/>
    <a:srgbClr val="4D0B39"/>
    <a:srgbClr val="D99782"/>
    <a:srgbClr val="88A72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Style moye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964" autoAdjust="0"/>
    <p:restoredTop sz="84535" autoAdjust="0"/>
  </p:normalViewPr>
  <p:slideViewPr>
    <p:cSldViewPr>
      <p:cViewPr varScale="1">
        <p:scale>
          <a:sx n="61" d="100"/>
          <a:sy n="61" d="100"/>
        </p:scale>
        <p:origin x="1800" y="96"/>
      </p:cViewPr>
      <p:guideLst>
        <p:guide orient="horz" pos="2160"/>
        <p:guide orient="horz" pos="3884"/>
        <p:guide orient="horz" pos="935"/>
        <p:guide orient="horz" pos="4191"/>
        <p:guide orient="horz" pos="2387"/>
        <p:guide orient="horz" pos="287"/>
        <p:guide orient="horz" pos="793"/>
        <p:guide pos="2880"/>
        <p:guide pos="5420"/>
        <p:guide pos="344"/>
        <p:guide pos="2018"/>
      </p:guideLst>
    </p:cSldViewPr>
  </p:slideViewPr>
  <p:outlineViewPr>
    <p:cViewPr>
      <p:scale>
        <a:sx n="33" d="100"/>
        <a:sy n="33" d="100"/>
      </p:scale>
      <p:origin x="0" y="-20250"/>
    </p:cViewPr>
  </p:outlineViewPr>
  <p:notesTextViewPr>
    <p:cViewPr>
      <p:scale>
        <a:sx n="100" d="100"/>
        <a:sy n="100" d="100"/>
      </p:scale>
      <p:origin x="0" y="0"/>
    </p:cViewPr>
  </p:notesTextViewPr>
  <p:sorterViewPr>
    <p:cViewPr>
      <p:scale>
        <a:sx n="57" d="100"/>
        <a:sy n="57" d="100"/>
      </p:scale>
      <p:origin x="0" y="0"/>
    </p:cViewPr>
  </p:sorterViewPr>
  <p:notesViewPr>
    <p:cSldViewPr>
      <p:cViewPr varScale="1">
        <p:scale>
          <a:sx n="80" d="100"/>
          <a:sy n="80" d="100"/>
        </p:scale>
        <p:origin x="-3996" y="-90"/>
      </p:cViewPr>
      <p:guideLst>
        <p:guide orient="horz" pos="3127"/>
        <p:guide pos="2141"/>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slide" Target="slides/slide50.xml"/><Relationship Id="rId63" Type="http://schemas.openxmlformats.org/officeDocument/2006/relationships/slide" Target="slides/slide58.xml"/><Relationship Id="rId68" Type="http://schemas.openxmlformats.org/officeDocument/2006/relationships/handoutMaster" Target="handoutMasters/handoutMaster1.xml"/><Relationship Id="rId7" Type="http://schemas.openxmlformats.org/officeDocument/2006/relationships/slide" Target="slides/slide2.xml"/><Relationship Id="rId71"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slide" Target="slides/slide53.xml"/><Relationship Id="rId66" Type="http://schemas.openxmlformats.org/officeDocument/2006/relationships/slide" Target="slides/slide61.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61" Type="http://schemas.openxmlformats.org/officeDocument/2006/relationships/slide" Target="slides/slide56.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slide" Target="slides/slide60.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slide" Target="slides/slide59.xml"/><Relationship Id="rId69" Type="http://schemas.openxmlformats.org/officeDocument/2006/relationships/presProps" Target="presProps.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tableStyles" Target="tableStyles.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notesMaster" Target="notesMasters/notesMaster1.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slide" Target="slides/slide57.xml"/><Relationship Id="rId70"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barChart>
        <c:barDir val="col"/>
        <c:grouping val="stacked"/>
        <c:varyColors val="0"/>
        <c:ser>
          <c:idx val="0"/>
          <c:order val="0"/>
          <c:tx>
            <c:strRef>
              <c:f>Sheet1!$B$1</c:f>
              <c:strCache>
                <c:ptCount val="1"/>
                <c:pt idx="0">
                  <c:v>Requests/sec (millions)</c:v>
                </c:pt>
              </c:strCache>
            </c:strRef>
          </c:tx>
          <c:spPr>
            <a:solidFill>
              <a:srgbClr val="7030A0"/>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bg1"/>
                    </a:solidFill>
                    <a:latin typeface="+mn-lt"/>
                    <a:ea typeface="+mn-ea"/>
                    <a:cs typeface="+mn-cs"/>
                  </a:defRPr>
                </a:pPr>
                <a:endParaRPr lang="fr-FR"/>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.NET Core</c:v>
                </c:pt>
                <c:pt idx="1">
                  <c:v>Java servlet</c:v>
                </c:pt>
                <c:pt idx="2">
                  <c:v>Go</c:v>
                </c:pt>
                <c:pt idx="3">
                  <c:v>Node.js</c:v>
                </c:pt>
              </c:strCache>
            </c:strRef>
          </c:cat>
          <c:val>
            <c:numRef>
              <c:f>Sheet1!$B$2:$B$5</c:f>
              <c:numCache>
                <c:formatCode>General</c:formatCode>
                <c:ptCount val="4"/>
                <c:pt idx="0">
                  <c:v>5.2</c:v>
                </c:pt>
                <c:pt idx="1">
                  <c:v>2.4</c:v>
                </c:pt>
                <c:pt idx="2">
                  <c:v>1.8</c:v>
                </c:pt>
                <c:pt idx="3">
                  <c:v>0.6</c:v>
                </c:pt>
              </c:numCache>
            </c:numRef>
          </c:val>
          <c:extLst>
            <c:ext xmlns:c16="http://schemas.microsoft.com/office/drawing/2014/chart" uri="{C3380CC4-5D6E-409C-BE32-E72D297353CC}">
              <c16:uniqueId val="{00000000-2BF2-4FC4-BC59-76FE2B27A852}"/>
            </c:ext>
          </c:extLst>
        </c:ser>
        <c:dLbls>
          <c:showLegendKey val="0"/>
          <c:showVal val="0"/>
          <c:showCatName val="0"/>
          <c:showSerName val="0"/>
          <c:showPercent val="0"/>
          <c:showBubbleSize val="0"/>
        </c:dLbls>
        <c:gapWidth val="150"/>
        <c:overlap val="100"/>
        <c:axId val="294552064"/>
        <c:axId val="294549824"/>
      </c:barChart>
      <c:catAx>
        <c:axId val="29455206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fr-FR"/>
          </a:p>
        </c:txPr>
        <c:crossAx val="294549824"/>
        <c:crosses val="autoZero"/>
        <c:auto val="1"/>
        <c:lblAlgn val="ctr"/>
        <c:lblOffset val="100"/>
        <c:noMultiLvlLbl val="0"/>
      </c:catAx>
      <c:valAx>
        <c:axId val="29454982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dirty="0"/>
                  <a:t>Requests\sec (millions)</a:t>
                </a:r>
              </a:p>
            </c:rich>
          </c:tx>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fr-FR"/>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fr-FR"/>
          </a:p>
        </c:txPr>
        <c:crossAx val="294552064"/>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fr-FR"/>
    </a:p>
  </c:txPr>
  <c:externalData r:id="rId3">
    <c:autoUpdate val="0"/>
  </c:externalData>
</c:chartSpace>
</file>

<file path=ppt/charts/colors1.xml><?xml version="1.0" encoding="utf-8"?>
<cs:colorStyle xmlns:cs="http://schemas.microsoft.com/office/drawing/2012/chartStyle" xmlns:a="http://schemas.openxmlformats.org/drawingml/2006/main" meth="withinLinear" id="14">
  <a:schemeClr val="accent1"/>
</cs:colorStyle>
</file>

<file path=ppt/charts/style1.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39EBD38-0730-4118-8D92-4FDB02FF24B6}" type="doc">
      <dgm:prSet loTypeId="urn:microsoft.com/office/officeart/2005/8/layout/chevron1" loCatId="process" qsTypeId="urn:microsoft.com/office/officeart/2005/8/quickstyle/simple1" qsCatId="simple" csTypeId="urn:microsoft.com/office/officeart/2005/8/colors/accent1_2" csCatId="accent1" phldr="1"/>
      <dgm:spPr/>
    </dgm:pt>
    <dgm:pt modelId="{8E75853E-C9CA-492D-8D12-05F0044DF58A}">
      <dgm:prSet phldrT="[Texte]"/>
      <dgm:spPr/>
      <dgm:t>
        <a:bodyPr/>
        <a:lstStyle/>
        <a:p>
          <a:r>
            <a:rPr lang="fr-FR" dirty="0"/>
            <a:t>2.0</a:t>
          </a:r>
        </a:p>
      </dgm:t>
    </dgm:pt>
    <dgm:pt modelId="{21A8F756-9EA4-4854-813F-CCC6C9B415E1}" type="parTrans" cxnId="{0894A434-E1E4-42B4-860C-2C186765639D}">
      <dgm:prSet/>
      <dgm:spPr/>
      <dgm:t>
        <a:bodyPr/>
        <a:lstStyle/>
        <a:p>
          <a:endParaRPr lang="fr-FR"/>
        </a:p>
      </dgm:t>
    </dgm:pt>
    <dgm:pt modelId="{A6E052C7-17BE-427C-91A0-623C5E68098F}" type="sibTrans" cxnId="{0894A434-E1E4-42B4-860C-2C186765639D}">
      <dgm:prSet/>
      <dgm:spPr/>
      <dgm:t>
        <a:bodyPr/>
        <a:lstStyle/>
        <a:p>
          <a:endParaRPr lang="fr-FR"/>
        </a:p>
      </dgm:t>
    </dgm:pt>
    <dgm:pt modelId="{21EBBD5F-E18B-4111-B0AA-9D0901F0E18A}">
      <dgm:prSet phldrT="[Texte]"/>
      <dgm:spPr/>
      <dgm:t>
        <a:bodyPr/>
        <a:lstStyle/>
        <a:p>
          <a:r>
            <a:rPr lang="fr-FR" dirty="0"/>
            <a:t>1.1</a:t>
          </a:r>
        </a:p>
      </dgm:t>
    </dgm:pt>
    <dgm:pt modelId="{BA92AEA8-4E7A-4A15-89DD-682F54491B0C}" type="sibTrans" cxnId="{E8975C84-C758-4174-B5B4-873A49A9F10A}">
      <dgm:prSet/>
      <dgm:spPr/>
      <dgm:t>
        <a:bodyPr/>
        <a:lstStyle/>
        <a:p>
          <a:endParaRPr lang="fr-FR"/>
        </a:p>
      </dgm:t>
    </dgm:pt>
    <dgm:pt modelId="{7A06EF3F-61C1-4554-BDF8-6E0A37CDFC79}" type="parTrans" cxnId="{E8975C84-C758-4174-B5B4-873A49A9F10A}">
      <dgm:prSet/>
      <dgm:spPr/>
      <dgm:t>
        <a:bodyPr/>
        <a:lstStyle/>
        <a:p>
          <a:endParaRPr lang="fr-FR"/>
        </a:p>
      </dgm:t>
    </dgm:pt>
    <dgm:pt modelId="{80B95710-F211-4FF7-BEE5-4CBFDEF30236}">
      <dgm:prSet phldrT="[Texte]"/>
      <dgm:spPr/>
      <dgm:t>
        <a:bodyPr/>
        <a:lstStyle/>
        <a:p>
          <a:r>
            <a:rPr lang="fr-FR" dirty="0"/>
            <a:t>3.0</a:t>
          </a:r>
        </a:p>
      </dgm:t>
    </dgm:pt>
    <dgm:pt modelId="{022D5AE9-7958-4C14-A2B3-ABA0F29870C2}" type="parTrans" cxnId="{F882B4D7-FC34-443D-B7D8-AFA37EE8E3C2}">
      <dgm:prSet/>
      <dgm:spPr/>
      <dgm:t>
        <a:bodyPr/>
        <a:lstStyle/>
        <a:p>
          <a:endParaRPr lang="fr-FR"/>
        </a:p>
      </dgm:t>
    </dgm:pt>
    <dgm:pt modelId="{EE791A5B-61DE-411B-86CE-BBC491E38B9D}" type="sibTrans" cxnId="{F882B4D7-FC34-443D-B7D8-AFA37EE8E3C2}">
      <dgm:prSet/>
      <dgm:spPr/>
      <dgm:t>
        <a:bodyPr/>
        <a:lstStyle/>
        <a:p>
          <a:endParaRPr lang="fr-FR"/>
        </a:p>
      </dgm:t>
    </dgm:pt>
    <dgm:pt modelId="{BB565523-DA5F-48A3-9157-624821F86D30}">
      <dgm:prSet phldrT="[Texte]"/>
      <dgm:spPr/>
      <dgm:t>
        <a:bodyPr/>
        <a:lstStyle/>
        <a:p>
          <a:r>
            <a:rPr lang="fr-FR" dirty="0"/>
            <a:t>3.5</a:t>
          </a:r>
        </a:p>
      </dgm:t>
    </dgm:pt>
    <dgm:pt modelId="{A69DA5A2-329F-4F10-AEA8-F34DC2F355EA}" type="parTrans" cxnId="{AFAD8120-6242-4BA7-A192-B9645D3FFA83}">
      <dgm:prSet/>
      <dgm:spPr/>
      <dgm:t>
        <a:bodyPr/>
        <a:lstStyle/>
        <a:p>
          <a:endParaRPr lang="fr-FR"/>
        </a:p>
      </dgm:t>
    </dgm:pt>
    <dgm:pt modelId="{D38218CB-F2AF-4DD4-8DE7-7BDECDBDCBD8}" type="sibTrans" cxnId="{AFAD8120-6242-4BA7-A192-B9645D3FFA83}">
      <dgm:prSet/>
      <dgm:spPr/>
      <dgm:t>
        <a:bodyPr/>
        <a:lstStyle/>
        <a:p>
          <a:endParaRPr lang="fr-FR"/>
        </a:p>
      </dgm:t>
    </dgm:pt>
    <dgm:pt modelId="{F1BD664A-8247-47EF-87F7-E0607528F835}">
      <dgm:prSet phldrT="[Texte]"/>
      <dgm:spPr/>
      <dgm:t>
        <a:bodyPr/>
        <a:lstStyle/>
        <a:p>
          <a:r>
            <a:rPr lang="fr-FR" dirty="0"/>
            <a:t>4.0</a:t>
          </a:r>
        </a:p>
      </dgm:t>
    </dgm:pt>
    <dgm:pt modelId="{C8DAFCF0-F833-42A9-A36B-76E2D64A8B7E}" type="parTrans" cxnId="{3B79929B-C284-4ACC-822D-326037058D85}">
      <dgm:prSet/>
      <dgm:spPr/>
      <dgm:t>
        <a:bodyPr/>
        <a:lstStyle/>
        <a:p>
          <a:endParaRPr lang="fr-FR"/>
        </a:p>
      </dgm:t>
    </dgm:pt>
    <dgm:pt modelId="{A26DD005-7919-442A-87FE-F5672DB64C00}" type="sibTrans" cxnId="{3B79929B-C284-4ACC-822D-326037058D85}">
      <dgm:prSet/>
      <dgm:spPr/>
      <dgm:t>
        <a:bodyPr/>
        <a:lstStyle/>
        <a:p>
          <a:endParaRPr lang="fr-FR"/>
        </a:p>
      </dgm:t>
    </dgm:pt>
    <dgm:pt modelId="{8DADCF2B-7CDC-483C-8D3F-45F890DC603D}">
      <dgm:prSet phldrT="[Texte]"/>
      <dgm:spPr/>
      <dgm:t>
        <a:bodyPr/>
        <a:lstStyle/>
        <a:p>
          <a:r>
            <a:rPr lang="fr-FR" dirty="0"/>
            <a:t>4.5</a:t>
          </a:r>
        </a:p>
      </dgm:t>
    </dgm:pt>
    <dgm:pt modelId="{494343B2-CCDA-44F6-BBEB-E5237C688359}" type="parTrans" cxnId="{52A33E9F-A373-4A40-A403-BC8904F5C36A}">
      <dgm:prSet/>
      <dgm:spPr/>
      <dgm:t>
        <a:bodyPr/>
        <a:lstStyle/>
        <a:p>
          <a:endParaRPr lang="fr-FR"/>
        </a:p>
      </dgm:t>
    </dgm:pt>
    <dgm:pt modelId="{271B7BCF-8D16-4C4F-AA10-075747DCBA41}" type="sibTrans" cxnId="{52A33E9F-A373-4A40-A403-BC8904F5C36A}">
      <dgm:prSet/>
      <dgm:spPr/>
      <dgm:t>
        <a:bodyPr/>
        <a:lstStyle/>
        <a:p>
          <a:endParaRPr lang="fr-FR"/>
        </a:p>
      </dgm:t>
    </dgm:pt>
    <dgm:pt modelId="{0B9CEA93-6797-41DE-BFDD-2D262A2E1B3F}">
      <dgm:prSet phldrT="[Texte]"/>
      <dgm:spPr/>
      <dgm:t>
        <a:bodyPr/>
        <a:lstStyle/>
        <a:p>
          <a:r>
            <a:rPr lang="fr-FR" dirty="0"/>
            <a:t>4.5.1</a:t>
          </a:r>
        </a:p>
      </dgm:t>
    </dgm:pt>
    <dgm:pt modelId="{D5F4C73B-A9C9-428E-899D-AE9FD487C1AD}" type="parTrans" cxnId="{B3DC68C2-14C7-486A-ACEC-F0C3828A32EE}">
      <dgm:prSet/>
      <dgm:spPr/>
      <dgm:t>
        <a:bodyPr/>
        <a:lstStyle/>
        <a:p>
          <a:endParaRPr lang="fr-FR"/>
        </a:p>
      </dgm:t>
    </dgm:pt>
    <dgm:pt modelId="{DD9049FD-72BC-41C2-A4EB-39877761A4E7}" type="sibTrans" cxnId="{B3DC68C2-14C7-486A-ACEC-F0C3828A32EE}">
      <dgm:prSet/>
      <dgm:spPr/>
      <dgm:t>
        <a:bodyPr/>
        <a:lstStyle/>
        <a:p>
          <a:endParaRPr lang="fr-FR"/>
        </a:p>
      </dgm:t>
    </dgm:pt>
    <dgm:pt modelId="{BB929539-C2CB-4E3C-9401-17ADBC5ECD23}">
      <dgm:prSet phldrT="[Texte]"/>
      <dgm:spPr/>
      <dgm:t>
        <a:bodyPr/>
        <a:lstStyle/>
        <a:p>
          <a:r>
            <a:rPr lang="fr-FR" dirty="0"/>
            <a:t>4.6</a:t>
          </a:r>
        </a:p>
      </dgm:t>
    </dgm:pt>
    <dgm:pt modelId="{736063A6-BA00-4976-BB11-4CE16C74F3A3}" type="parTrans" cxnId="{8B85EBAD-E729-4BB2-8B07-A1051F758091}">
      <dgm:prSet/>
      <dgm:spPr/>
      <dgm:t>
        <a:bodyPr/>
        <a:lstStyle/>
        <a:p>
          <a:endParaRPr lang="fr-FR"/>
        </a:p>
      </dgm:t>
    </dgm:pt>
    <dgm:pt modelId="{02AE5707-DEC3-43D4-9298-8C0BAEBC2F6F}" type="sibTrans" cxnId="{8B85EBAD-E729-4BB2-8B07-A1051F758091}">
      <dgm:prSet/>
      <dgm:spPr/>
      <dgm:t>
        <a:bodyPr/>
        <a:lstStyle/>
        <a:p>
          <a:endParaRPr lang="fr-FR"/>
        </a:p>
      </dgm:t>
    </dgm:pt>
    <dgm:pt modelId="{CFBBC6DB-B743-4DF9-9C88-6E69F530D820}">
      <dgm:prSet phldrT="[Texte]"/>
      <dgm:spPr/>
      <dgm:t>
        <a:bodyPr/>
        <a:lstStyle/>
        <a:p>
          <a:r>
            <a:rPr lang="fr-FR" dirty="0"/>
            <a:t>4.6.1</a:t>
          </a:r>
        </a:p>
      </dgm:t>
    </dgm:pt>
    <dgm:pt modelId="{7D67F1D1-7458-4265-90E6-CC266F0B67BA}" type="parTrans" cxnId="{BAB4C04F-4CB0-4851-9D47-644B02A52FAE}">
      <dgm:prSet/>
      <dgm:spPr/>
      <dgm:t>
        <a:bodyPr/>
        <a:lstStyle/>
        <a:p>
          <a:endParaRPr lang="fr-FR"/>
        </a:p>
      </dgm:t>
    </dgm:pt>
    <dgm:pt modelId="{1828CB68-2B42-4491-9611-46355F7377F7}" type="sibTrans" cxnId="{BAB4C04F-4CB0-4851-9D47-644B02A52FAE}">
      <dgm:prSet/>
      <dgm:spPr/>
      <dgm:t>
        <a:bodyPr/>
        <a:lstStyle/>
        <a:p>
          <a:endParaRPr lang="fr-FR"/>
        </a:p>
      </dgm:t>
    </dgm:pt>
    <dgm:pt modelId="{909701E1-89B6-4419-9A2F-F1420537048A}">
      <dgm:prSet phldrT="[Texte]"/>
      <dgm:spPr/>
      <dgm:t>
        <a:bodyPr/>
        <a:lstStyle/>
        <a:p>
          <a:r>
            <a:rPr lang="fr-FR" dirty="0"/>
            <a:t>4.6.2</a:t>
          </a:r>
        </a:p>
      </dgm:t>
    </dgm:pt>
    <dgm:pt modelId="{D3955354-93A2-4D77-8BB3-F4F5210E5DD4}" type="parTrans" cxnId="{A21373C1-7242-4D66-A1CF-6FB3CBD0C976}">
      <dgm:prSet/>
      <dgm:spPr/>
      <dgm:t>
        <a:bodyPr/>
        <a:lstStyle/>
        <a:p>
          <a:endParaRPr lang="fr-FR"/>
        </a:p>
      </dgm:t>
    </dgm:pt>
    <dgm:pt modelId="{8F037283-C5B4-44A9-93CB-6BD7443CA0A6}" type="sibTrans" cxnId="{A21373C1-7242-4D66-A1CF-6FB3CBD0C976}">
      <dgm:prSet/>
      <dgm:spPr/>
      <dgm:t>
        <a:bodyPr/>
        <a:lstStyle/>
        <a:p>
          <a:endParaRPr lang="fr-FR"/>
        </a:p>
      </dgm:t>
    </dgm:pt>
    <dgm:pt modelId="{D72A2A22-9098-4F28-A9F2-85E0CD6D4699}">
      <dgm:prSet phldrT="[Texte]"/>
      <dgm:spPr/>
      <dgm:t>
        <a:bodyPr/>
        <a:lstStyle/>
        <a:p>
          <a:r>
            <a:rPr lang="fr-FR" dirty="0"/>
            <a:t>4.7</a:t>
          </a:r>
        </a:p>
      </dgm:t>
    </dgm:pt>
    <dgm:pt modelId="{754B3903-AADE-4C15-8223-2E70910ACDA2}" type="parTrans" cxnId="{33C893A1-3AF2-4D8D-BECF-004C19C0BE36}">
      <dgm:prSet/>
      <dgm:spPr/>
      <dgm:t>
        <a:bodyPr/>
        <a:lstStyle/>
        <a:p>
          <a:endParaRPr lang="fr-FR"/>
        </a:p>
      </dgm:t>
    </dgm:pt>
    <dgm:pt modelId="{1684A90B-CE3E-41AE-8F15-3ED0145F6A1D}" type="sibTrans" cxnId="{33C893A1-3AF2-4D8D-BECF-004C19C0BE36}">
      <dgm:prSet/>
      <dgm:spPr/>
      <dgm:t>
        <a:bodyPr/>
        <a:lstStyle/>
        <a:p>
          <a:endParaRPr lang="fr-FR"/>
        </a:p>
      </dgm:t>
    </dgm:pt>
    <dgm:pt modelId="{0E7885E5-D532-48C8-8415-D6A67064398B}">
      <dgm:prSet phldrT="[Texte]"/>
      <dgm:spPr/>
      <dgm:t>
        <a:bodyPr/>
        <a:lstStyle/>
        <a:p>
          <a:r>
            <a:rPr lang="fr-FR" dirty="0"/>
            <a:t>1.0</a:t>
          </a:r>
        </a:p>
      </dgm:t>
    </dgm:pt>
    <dgm:pt modelId="{12501131-CF8C-47D8-BE6A-14DCD91692AD}" type="parTrans" cxnId="{97E6C4F5-6A31-4ABD-8A3F-4BCA8A4528BA}">
      <dgm:prSet/>
      <dgm:spPr/>
      <dgm:t>
        <a:bodyPr/>
        <a:lstStyle/>
        <a:p>
          <a:endParaRPr lang="fr-FR"/>
        </a:p>
      </dgm:t>
    </dgm:pt>
    <dgm:pt modelId="{522E7599-ADAA-4933-9677-34B19C70CE15}" type="sibTrans" cxnId="{97E6C4F5-6A31-4ABD-8A3F-4BCA8A4528BA}">
      <dgm:prSet/>
      <dgm:spPr/>
      <dgm:t>
        <a:bodyPr/>
        <a:lstStyle/>
        <a:p>
          <a:endParaRPr lang="fr-FR"/>
        </a:p>
      </dgm:t>
    </dgm:pt>
    <dgm:pt modelId="{3A8EAEA4-EA32-42DD-B296-BFF05B524BEA}" type="pres">
      <dgm:prSet presAssocID="{B39EBD38-0730-4118-8D92-4FDB02FF24B6}" presName="Name0" presStyleCnt="0">
        <dgm:presLayoutVars>
          <dgm:dir/>
          <dgm:animLvl val="lvl"/>
          <dgm:resizeHandles val="exact"/>
        </dgm:presLayoutVars>
      </dgm:prSet>
      <dgm:spPr/>
    </dgm:pt>
    <dgm:pt modelId="{230A354B-19EE-484F-8492-80A7A41A9576}" type="pres">
      <dgm:prSet presAssocID="{0E7885E5-D532-48C8-8415-D6A67064398B}" presName="parTxOnly" presStyleLbl="node1" presStyleIdx="0" presStyleCnt="12">
        <dgm:presLayoutVars>
          <dgm:chMax val="0"/>
          <dgm:chPref val="0"/>
          <dgm:bulletEnabled val="1"/>
        </dgm:presLayoutVars>
      </dgm:prSet>
      <dgm:spPr/>
    </dgm:pt>
    <dgm:pt modelId="{9F8136D7-2993-49C4-877E-CE60CC1A958D}" type="pres">
      <dgm:prSet presAssocID="{522E7599-ADAA-4933-9677-34B19C70CE15}" presName="parTxOnlySpace" presStyleCnt="0"/>
      <dgm:spPr/>
    </dgm:pt>
    <dgm:pt modelId="{1A2325F8-8A67-4750-BD97-2C4976729B47}" type="pres">
      <dgm:prSet presAssocID="{21EBBD5F-E18B-4111-B0AA-9D0901F0E18A}" presName="parTxOnly" presStyleLbl="node1" presStyleIdx="1" presStyleCnt="12">
        <dgm:presLayoutVars>
          <dgm:chMax val="0"/>
          <dgm:chPref val="0"/>
          <dgm:bulletEnabled val="1"/>
        </dgm:presLayoutVars>
      </dgm:prSet>
      <dgm:spPr/>
    </dgm:pt>
    <dgm:pt modelId="{4CC38741-BBE9-4CE5-BDC5-3349B30C6182}" type="pres">
      <dgm:prSet presAssocID="{BA92AEA8-4E7A-4A15-89DD-682F54491B0C}" presName="parTxOnlySpace" presStyleCnt="0"/>
      <dgm:spPr/>
    </dgm:pt>
    <dgm:pt modelId="{DD934786-EDE2-4E1A-A53C-0172431581AA}" type="pres">
      <dgm:prSet presAssocID="{8E75853E-C9CA-492D-8D12-05F0044DF58A}" presName="parTxOnly" presStyleLbl="node1" presStyleIdx="2" presStyleCnt="12">
        <dgm:presLayoutVars>
          <dgm:chMax val="0"/>
          <dgm:chPref val="0"/>
          <dgm:bulletEnabled val="1"/>
        </dgm:presLayoutVars>
      </dgm:prSet>
      <dgm:spPr/>
    </dgm:pt>
    <dgm:pt modelId="{9FE57811-4984-45A9-B173-176BE722B355}" type="pres">
      <dgm:prSet presAssocID="{A6E052C7-17BE-427C-91A0-623C5E68098F}" presName="parTxOnlySpace" presStyleCnt="0"/>
      <dgm:spPr/>
    </dgm:pt>
    <dgm:pt modelId="{84ABCBFA-A7A9-4074-9C0B-3531412A9D78}" type="pres">
      <dgm:prSet presAssocID="{80B95710-F211-4FF7-BEE5-4CBFDEF30236}" presName="parTxOnly" presStyleLbl="node1" presStyleIdx="3" presStyleCnt="12">
        <dgm:presLayoutVars>
          <dgm:chMax val="0"/>
          <dgm:chPref val="0"/>
          <dgm:bulletEnabled val="1"/>
        </dgm:presLayoutVars>
      </dgm:prSet>
      <dgm:spPr/>
    </dgm:pt>
    <dgm:pt modelId="{E7B1B2B0-61DF-4542-8F71-891D11EFCBB9}" type="pres">
      <dgm:prSet presAssocID="{EE791A5B-61DE-411B-86CE-BBC491E38B9D}" presName="parTxOnlySpace" presStyleCnt="0"/>
      <dgm:spPr/>
    </dgm:pt>
    <dgm:pt modelId="{39B69FB5-EE83-4E59-9BBF-EFF549E4BD15}" type="pres">
      <dgm:prSet presAssocID="{BB565523-DA5F-48A3-9157-624821F86D30}" presName="parTxOnly" presStyleLbl="node1" presStyleIdx="4" presStyleCnt="12">
        <dgm:presLayoutVars>
          <dgm:chMax val="0"/>
          <dgm:chPref val="0"/>
          <dgm:bulletEnabled val="1"/>
        </dgm:presLayoutVars>
      </dgm:prSet>
      <dgm:spPr/>
    </dgm:pt>
    <dgm:pt modelId="{99DD6981-1529-4CB9-82F3-9A48E06F9093}" type="pres">
      <dgm:prSet presAssocID="{D38218CB-F2AF-4DD4-8DE7-7BDECDBDCBD8}" presName="parTxOnlySpace" presStyleCnt="0"/>
      <dgm:spPr/>
    </dgm:pt>
    <dgm:pt modelId="{71F07FDF-BACB-4A48-9989-FD75342943DE}" type="pres">
      <dgm:prSet presAssocID="{F1BD664A-8247-47EF-87F7-E0607528F835}" presName="parTxOnly" presStyleLbl="node1" presStyleIdx="5" presStyleCnt="12">
        <dgm:presLayoutVars>
          <dgm:chMax val="0"/>
          <dgm:chPref val="0"/>
          <dgm:bulletEnabled val="1"/>
        </dgm:presLayoutVars>
      </dgm:prSet>
      <dgm:spPr/>
    </dgm:pt>
    <dgm:pt modelId="{93EC611C-2574-459D-8781-9EB1796FC9D9}" type="pres">
      <dgm:prSet presAssocID="{A26DD005-7919-442A-87FE-F5672DB64C00}" presName="parTxOnlySpace" presStyleCnt="0"/>
      <dgm:spPr/>
    </dgm:pt>
    <dgm:pt modelId="{2851A2A1-81DB-4CBD-B5B8-13CF80D2B93E}" type="pres">
      <dgm:prSet presAssocID="{8DADCF2B-7CDC-483C-8D3F-45F890DC603D}" presName="parTxOnly" presStyleLbl="node1" presStyleIdx="6" presStyleCnt="12">
        <dgm:presLayoutVars>
          <dgm:chMax val="0"/>
          <dgm:chPref val="0"/>
          <dgm:bulletEnabled val="1"/>
        </dgm:presLayoutVars>
      </dgm:prSet>
      <dgm:spPr/>
    </dgm:pt>
    <dgm:pt modelId="{670099E8-C6C7-4AB7-BB2A-065B19F2D3EB}" type="pres">
      <dgm:prSet presAssocID="{271B7BCF-8D16-4C4F-AA10-075747DCBA41}" presName="parTxOnlySpace" presStyleCnt="0"/>
      <dgm:spPr/>
    </dgm:pt>
    <dgm:pt modelId="{A3ACF38D-FB76-4D89-9AB4-2FA3E32AF10D}" type="pres">
      <dgm:prSet presAssocID="{0B9CEA93-6797-41DE-BFDD-2D262A2E1B3F}" presName="parTxOnly" presStyleLbl="node1" presStyleIdx="7" presStyleCnt="12">
        <dgm:presLayoutVars>
          <dgm:chMax val="0"/>
          <dgm:chPref val="0"/>
          <dgm:bulletEnabled val="1"/>
        </dgm:presLayoutVars>
      </dgm:prSet>
      <dgm:spPr/>
    </dgm:pt>
    <dgm:pt modelId="{6B70DA68-774F-481D-8B0C-19CB7FD3BAB3}" type="pres">
      <dgm:prSet presAssocID="{DD9049FD-72BC-41C2-A4EB-39877761A4E7}" presName="parTxOnlySpace" presStyleCnt="0"/>
      <dgm:spPr/>
    </dgm:pt>
    <dgm:pt modelId="{BDB5A26E-869A-41CD-8DB1-2ED7491A86B0}" type="pres">
      <dgm:prSet presAssocID="{BB929539-C2CB-4E3C-9401-17ADBC5ECD23}" presName="parTxOnly" presStyleLbl="node1" presStyleIdx="8" presStyleCnt="12">
        <dgm:presLayoutVars>
          <dgm:chMax val="0"/>
          <dgm:chPref val="0"/>
          <dgm:bulletEnabled val="1"/>
        </dgm:presLayoutVars>
      </dgm:prSet>
      <dgm:spPr/>
    </dgm:pt>
    <dgm:pt modelId="{A0584673-8F7C-40B9-ADFA-F8751EEAC2A8}" type="pres">
      <dgm:prSet presAssocID="{02AE5707-DEC3-43D4-9298-8C0BAEBC2F6F}" presName="parTxOnlySpace" presStyleCnt="0"/>
      <dgm:spPr/>
    </dgm:pt>
    <dgm:pt modelId="{FE0830C1-1751-471B-8911-2777813B8A03}" type="pres">
      <dgm:prSet presAssocID="{CFBBC6DB-B743-4DF9-9C88-6E69F530D820}" presName="parTxOnly" presStyleLbl="node1" presStyleIdx="9" presStyleCnt="12">
        <dgm:presLayoutVars>
          <dgm:chMax val="0"/>
          <dgm:chPref val="0"/>
          <dgm:bulletEnabled val="1"/>
        </dgm:presLayoutVars>
      </dgm:prSet>
      <dgm:spPr/>
    </dgm:pt>
    <dgm:pt modelId="{D4F45BA2-E048-4018-B0FA-A052DA130B00}" type="pres">
      <dgm:prSet presAssocID="{1828CB68-2B42-4491-9611-46355F7377F7}" presName="parTxOnlySpace" presStyleCnt="0"/>
      <dgm:spPr/>
    </dgm:pt>
    <dgm:pt modelId="{177C37A0-A4E6-4B3B-AAF8-21017002ECF1}" type="pres">
      <dgm:prSet presAssocID="{909701E1-89B6-4419-9A2F-F1420537048A}" presName="parTxOnly" presStyleLbl="node1" presStyleIdx="10" presStyleCnt="12">
        <dgm:presLayoutVars>
          <dgm:chMax val="0"/>
          <dgm:chPref val="0"/>
          <dgm:bulletEnabled val="1"/>
        </dgm:presLayoutVars>
      </dgm:prSet>
      <dgm:spPr/>
    </dgm:pt>
    <dgm:pt modelId="{6B4D786F-9554-45DA-8C75-8F90EE9706BA}" type="pres">
      <dgm:prSet presAssocID="{8F037283-C5B4-44A9-93CB-6BD7443CA0A6}" presName="parTxOnlySpace" presStyleCnt="0"/>
      <dgm:spPr/>
    </dgm:pt>
    <dgm:pt modelId="{195A2A40-FA6F-4650-A87A-4CADFFBA0E5C}" type="pres">
      <dgm:prSet presAssocID="{D72A2A22-9098-4F28-A9F2-85E0CD6D4699}" presName="parTxOnly" presStyleLbl="node1" presStyleIdx="11" presStyleCnt="12">
        <dgm:presLayoutVars>
          <dgm:chMax val="0"/>
          <dgm:chPref val="0"/>
          <dgm:bulletEnabled val="1"/>
        </dgm:presLayoutVars>
      </dgm:prSet>
      <dgm:spPr/>
    </dgm:pt>
  </dgm:ptLst>
  <dgm:cxnLst>
    <dgm:cxn modelId="{AFAD8120-6242-4BA7-A192-B9645D3FFA83}" srcId="{B39EBD38-0730-4118-8D92-4FDB02FF24B6}" destId="{BB565523-DA5F-48A3-9157-624821F86D30}" srcOrd="4" destOrd="0" parTransId="{A69DA5A2-329F-4F10-AEA8-F34DC2F355EA}" sibTransId="{D38218CB-F2AF-4DD4-8DE7-7BDECDBDCBD8}"/>
    <dgm:cxn modelId="{0894A434-E1E4-42B4-860C-2C186765639D}" srcId="{B39EBD38-0730-4118-8D92-4FDB02FF24B6}" destId="{8E75853E-C9CA-492D-8D12-05F0044DF58A}" srcOrd="2" destOrd="0" parTransId="{21A8F756-9EA4-4854-813F-CCC6C9B415E1}" sibTransId="{A6E052C7-17BE-427C-91A0-623C5E68098F}"/>
    <dgm:cxn modelId="{8BBEFC5E-CC32-4814-A15E-5F5C8363E64C}" type="presOf" srcId="{21EBBD5F-E18B-4111-B0AA-9D0901F0E18A}" destId="{1A2325F8-8A67-4750-BD97-2C4976729B47}" srcOrd="0" destOrd="0" presId="urn:microsoft.com/office/officeart/2005/8/layout/chevron1"/>
    <dgm:cxn modelId="{BAB4C04F-4CB0-4851-9D47-644B02A52FAE}" srcId="{B39EBD38-0730-4118-8D92-4FDB02FF24B6}" destId="{CFBBC6DB-B743-4DF9-9C88-6E69F530D820}" srcOrd="9" destOrd="0" parTransId="{7D67F1D1-7458-4265-90E6-CC266F0B67BA}" sibTransId="{1828CB68-2B42-4491-9611-46355F7377F7}"/>
    <dgm:cxn modelId="{73C6CB55-6CE8-44C9-971A-007C2F74BA86}" type="presOf" srcId="{BB565523-DA5F-48A3-9157-624821F86D30}" destId="{39B69FB5-EE83-4E59-9BBF-EFF549E4BD15}" srcOrd="0" destOrd="0" presId="urn:microsoft.com/office/officeart/2005/8/layout/chevron1"/>
    <dgm:cxn modelId="{921BF057-17CF-4A80-AA03-F33FABE19C3C}" type="presOf" srcId="{80B95710-F211-4FF7-BEE5-4CBFDEF30236}" destId="{84ABCBFA-A7A9-4074-9C0B-3531412A9D78}" srcOrd="0" destOrd="0" presId="urn:microsoft.com/office/officeart/2005/8/layout/chevron1"/>
    <dgm:cxn modelId="{3D630E79-E655-441D-9BF6-5A9D76F950E1}" type="presOf" srcId="{F1BD664A-8247-47EF-87F7-E0607528F835}" destId="{71F07FDF-BACB-4A48-9989-FD75342943DE}" srcOrd="0" destOrd="0" presId="urn:microsoft.com/office/officeart/2005/8/layout/chevron1"/>
    <dgm:cxn modelId="{54B5F282-1401-4B67-9536-898CC773EB77}" type="presOf" srcId="{B39EBD38-0730-4118-8D92-4FDB02FF24B6}" destId="{3A8EAEA4-EA32-42DD-B296-BFF05B524BEA}" srcOrd="0" destOrd="0" presId="urn:microsoft.com/office/officeart/2005/8/layout/chevron1"/>
    <dgm:cxn modelId="{E8975C84-C758-4174-B5B4-873A49A9F10A}" srcId="{B39EBD38-0730-4118-8D92-4FDB02FF24B6}" destId="{21EBBD5F-E18B-4111-B0AA-9D0901F0E18A}" srcOrd="1" destOrd="0" parTransId="{7A06EF3F-61C1-4554-BDF8-6E0A37CDFC79}" sibTransId="{BA92AEA8-4E7A-4A15-89DD-682F54491B0C}"/>
    <dgm:cxn modelId="{3859F587-A25B-4ABB-991D-ADC946B68673}" type="presOf" srcId="{BB929539-C2CB-4E3C-9401-17ADBC5ECD23}" destId="{BDB5A26E-869A-41CD-8DB1-2ED7491A86B0}" srcOrd="0" destOrd="0" presId="urn:microsoft.com/office/officeart/2005/8/layout/chevron1"/>
    <dgm:cxn modelId="{AFD17D9B-C096-40D1-9A37-63A2BDBB011F}" type="presOf" srcId="{0E7885E5-D532-48C8-8415-D6A67064398B}" destId="{230A354B-19EE-484F-8492-80A7A41A9576}" srcOrd="0" destOrd="0" presId="urn:microsoft.com/office/officeart/2005/8/layout/chevron1"/>
    <dgm:cxn modelId="{3B79929B-C284-4ACC-822D-326037058D85}" srcId="{B39EBD38-0730-4118-8D92-4FDB02FF24B6}" destId="{F1BD664A-8247-47EF-87F7-E0607528F835}" srcOrd="5" destOrd="0" parTransId="{C8DAFCF0-F833-42A9-A36B-76E2D64A8B7E}" sibTransId="{A26DD005-7919-442A-87FE-F5672DB64C00}"/>
    <dgm:cxn modelId="{A42ECC9D-3E29-43C2-B749-A44426E63F4A}" type="presOf" srcId="{D72A2A22-9098-4F28-A9F2-85E0CD6D4699}" destId="{195A2A40-FA6F-4650-A87A-4CADFFBA0E5C}" srcOrd="0" destOrd="0" presId="urn:microsoft.com/office/officeart/2005/8/layout/chevron1"/>
    <dgm:cxn modelId="{52A33E9F-A373-4A40-A403-BC8904F5C36A}" srcId="{B39EBD38-0730-4118-8D92-4FDB02FF24B6}" destId="{8DADCF2B-7CDC-483C-8D3F-45F890DC603D}" srcOrd="6" destOrd="0" parTransId="{494343B2-CCDA-44F6-BBEB-E5237C688359}" sibTransId="{271B7BCF-8D16-4C4F-AA10-075747DCBA41}"/>
    <dgm:cxn modelId="{33C893A1-3AF2-4D8D-BECF-004C19C0BE36}" srcId="{B39EBD38-0730-4118-8D92-4FDB02FF24B6}" destId="{D72A2A22-9098-4F28-A9F2-85E0CD6D4699}" srcOrd="11" destOrd="0" parTransId="{754B3903-AADE-4C15-8223-2E70910ACDA2}" sibTransId="{1684A90B-CE3E-41AE-8F15-3ED0145F6A1D}"/>
    <dgm:cxn modelId="{8B85EBAD-E729-4BB2-8B07-A1051F758091}" srcId="{B39EBD38-0730-4118-8D92-4FDB02FF24B6}" destId="{BB929539-C2CB-4E3C-9401-17ADBC5ECD23}" srcOrd="8" destOrd="0" parTransId="{736063A6-BA00-4976-BB11-4CE16C74F3A3}" sibTransId="{02AE5707-DEC3-43D4-9298-8C0BAEBC2F6F}"/>
    <dgm:cxn modelId="{6F6047AE-28E3-46D5-B628-BC19D8EB00B5}" type="presOf" srcId="{909701E1-89B6-4419-9A2F-F1420537048A}" destId="{177C37A0-A4E6-4B3B-AAF8-21017002ECF1}" srcOrd="0" destOrd="0" presId="urn:microsoft.com/office/officeart/2005/8/layout/chevron1"/>
    <dgm:cxn modelId="{A21373C1-7242-4D66-A1CF-6FB3CBD0C976}" srcId="{B39EBD38-0730-4118-8D92-4FDB02FF24B6}" destId="{909701E1-89B6-4419-9A2F-F1420537048A}" srcOrd="10" destOrd="0" parTransId="{D3955354-93A2-4D77-8BB3-F4F5210E5DD4}" sibTransId="{8F037283-C5B4-44A9-93CB-6BD7443CA0A6}"/>
    <dgm:cxn modelId="{4E7EEBC1-C96A-44CB-8D07-3749969717AC}" type="presOf" srcId="{8E75853E-C9CA-492D-8D12-05F0044DF58A}" destId="{DD934786-EDE2-4E1A-A53C-0172431581AA}" srcOrd="0" destOrd="0" presId="urn:microsoft.com/office/officeart/2005/8/layout/chevron1"/>
    <dgm:cxn modelId="{B3DC68C2-14C7-486A-ACEC-F0C3828A32EE}" srcId="{B39EBD38-0730-4118-8D92-4FDB02FF24B6}" destId="{0B9CEA93-6797-41DE-BFDD-2D262A2E1B3F}" srcOrd="7" destOrd="0" parTransId="{D5F4C73B-A9C9-428E-899D-AE9FD487C1AD}" sibTransId="{DD9049FD-72BC-41C2-A4EB-39877761A4E7}"/>
    <dgm:cxn modelId="{774B3FD3-0124-4878-84AA-90D61CB590D5}" type="presOf" srcId="{8DADCF2B-7CDC-483C-8D3F-45F890DC603D}" destId="{2851A2A1-81DB-4CBD-B5B8-13CF80D2B93E}" srcOrd="0" destOrd="0" presId="urn:microsoft.com/office/officeart/2005/8/layout/chevron1"/>
    <dgm:cxn modelId="{F882B4D7-FC34-443D-B7D8-AFA37EE8E3C2}" srcId="{B39EBD38-0730-4118-8D92-4FDB02FF24B6}" destId="{80B95710-F211-4FF7-BEE5-4CBFDEF30236}" srcOrd="3" destOrd="0" parTransId="{022D5AE9-7958-4C14-A2B3-ABA0F29870C2}" sibTransId="{EE791A5B-61DE-411B-86CE-BBC491E38B9D}"/>
    <dgm:cxn modelId="{DF5BB3E9-E6DC-463B-B1FD-EA6ECDB2DB2E}" type="presOf" srcId="{CFBBC6DB-B743-4DF9-9C88-6E69F530D820}" destId="{FE0830C1-1751-471B-8911-2777813B8A03}" srcOrd="0" destOrd="0" presId="urn:microsoft.com/office/officeart/2005/8/layout/chevron1"/>
    <dgm:cxn modelId="{97E6C4F5-6A31-4ABD-8A3F-4BCA8A4528BA}" srcId="{B39EBD38-0730-4118-8D92-4FDB02FF24B6}" destId="{0E7885E5-D532-48C8-8415-D6A67064398B}" srcOrd="0" destOrd="0" parTransId="{12501131-CF8C-47D8-BE6A-14DCD91692AD}" sibTransId="{522E7599-ADAA-4933-9677-34B19C70CE15}"/>
    <dgm:cxn modelId="{340A89FA-A196-43CA-AFFA-604AB59193C7}" type="presOf" srcId="{0B9CEA93-6797-41DE-BFDD-2D262A2E1B3F}" destId="{A3ACF38D-FB76-4D89-9AB4-2FA3E32AF10D}" srcOrd="0" destOrd="0" presId="urn:microsoft.com/office/officeart/2005/8/layout/chevron1"/>
    <dgm:cxn modelId="{C3DB7A67-0EF6-4956-ACFA-5541433CE67D}" type="presParOf" srcId="{3A8EAEA4-EA32-42DD-B296-BFF05B524BEA}" destId="{230A354B-19EE-484F-8492-80A7A41A9576}" srcOrd="0" destOrd="0" presId="urn:microsoft.com/office/officeart/2005/8/layout/chevron1"/>
    <dgm:cxn modelId="{9CB5ABE3-4C88-4235-8B0F-EFA022EC936E}" type="presParOf" srcId="{3A8EAEA4-EA32-42DD-B296-BFF05B524BEA}" destId="{9F8136D7-2993-49C4-877E-CE60CC1A958D}" srcOrd="1" destOrd="0" presId="urn:microsoft.com/office/officeart/2005/8/layout/chevron1"/>
    <dgm:cxn modelId="{F96A76AA-24F1-40F1-898F-81F22EFF2DFC}" type="presParOf" srcId="{3A8EAEA4-EA32-42DD-B296-BFF05B524BEA}" destId="{1A2325F8-8A67-4750-BD97-2C4976729B47}" srcOrd="2" destOrd="0" presId="urn:microsoft.com/office/officeart/2005/8/layout/chevron1"/>
    <dgm:cxn modelId="{A9F756A9-22F3-48E7-A6CF-C8674815D54E}" type="presParOf" srcId="{3A8EAEA4-EA32-42DD-B296-BFF05B524BEA}" destId="{4CC38741-BBE9-4CE5-BDC5-3349B30C6182}" srcOrd="3" destOrd="0" presId="urn:microsoft.com/office/officeart/2005/8/layout/chevron1"/>
    <dgm:cxn modelId="{E0885B40-1ADD-4723-B877-47DFF0525365}" type="presParOf" srcId="{3A8EAEA4-EA32-42DD-B296-BFF05B524BEA}" destId="{DD934786-EDE2-4E1A-A53C-0172431581AA}" srcOrd="4" destOrd="0" presId="urn:microsoft.com/office/officeart/2005/8/layout/chevron1"/>
    <dgm:cxn modelId="{BD38AFB3-849B-455B-87E2-35BD0B15B074}" type="presParOf" srcId="{3A8EAEA4-EA32-42DD-B296-BFF05B524BEA}" destId="{9FE57811-4984-45A9-B173-176BE722B355}" srcOrd="5" destOrd="0" presId="urn:microsoft.com/office/officeart/2005/8/layout/chevron1"/>
    <dgm:cxn modelId="{752804A3-7FA6-4064-9793-A498D5A2A61B}" type="presParOf" srcId="{3A8EAEA4-EA32-42DD-B296-BFF05B524BEA}" destId="{84ABCBFA-A7A9-4074-9C0B-3531412A9D78}" srcOrd="6" destOrd="0" presId="urn:microsoft.com/office/officeart/2005/8/layout/chevron1"/>
    <dgm:cxn modelId="{FAB851B8-238E-4794-A051-40F404E36F7D}" type="presParOf" srcId="{3A8EAEA4-EA32-42DD-B296-BFF05B524BEA}" destId="{E7B1B2B0-61DF-4542-8F71-891D11EFCBB9}" srcOrd="7" destOrd="0" presId="urn:microsoft.com/office/officeart/2005/8/layout/chevron1"/>
    <dgm:cxn modelId="{EF89B985-B354-4B69-A54C-0B414C406009}" type="presParOf" srcId="{3A8EAEA4-EA32-42DD-B296-BFF05B524BEA}" destId="{39B69FB5-EE83-4E59-9BBF-EFF549E4BD15}" srcOrd="8" destOrd="0" presId="urn:microsoft.com/office/officeart/2005/8/layout/chevron1"/>
    <dgm:cxn modelId="{FC382167-149F-46EC-AF79-F7CB1C293029}" type="presParOf" srcId="{3A8EAEA4-EA32-42DD-B296-BFF05B524BEA}" destId="{99DD6981-1529-4CB9-82F3-9A48E06F9093}" srcOrd="9" destOrd="0" presId="urn:microsoft.com/office/officeart/2005/8/layout/chevron1"/>
    <dgm:cxn modelId="{E9654DFC-8A1D-4713-8EBA-151193DD9EF1}" type="presParOf" srcId="{3A8EAEA4-EA32-42DD-B296-BFF05B524BEA}" destId="{71F07FDF-BACB-4A48-9989-FD75342943DE}" srcOrd="10" destOrd="0" presId="urn:microsoft.com/office/officeart/2005/8/layout/chevron1"/>
    <dgm:cxn modelId="{677D36F9-D635-454B-B885-4E73A7B5C206}" type="presParOf" srcId="{3A8EAEA4-EA32-42DD-B296-BFF05B524BEA}" destId="{93EC611C-2574-459D-8781-9EB1796FC9D9}" srcOrd="11" destOrd="0" presId="urn:microsoft.com/office/officeart/2005/8/layout/chevron1"/>
    <dgm:cxn modelId="{F2BFAE9B-0451-4AEF-9EA5-C42B3FA0B6D3}" type="presParOf" srcId="{3A8EAEA4-EA32-42DD-B296-BFF05B524BEA}" destId="{2851A2A1-81DB-4CBD-B5B8-13CF80D2B93E}" srcOrd="12" destOrd="0" presId="urn:microsoft.com/office/officeart/2005/8/layout/chevron1"/>
    <dgm:cxn modelId="{435BD1A9-7C80-444F-BAAA-A4BD4238491E}" type="presParOf" srcId="{3A8EAEA4-EA32-42DD-B296-BFF05B524BEA}" destId="{670099E8-C6C7-4AB7-BB2A-065B19F2D3EB}" srcOrd="13" destOrd="0" presId="urn:microsoft.com/office/officeart/2005/8/layout/chevron1"/>
    <dgm:cxn modelId="{329E1850-207F-4126-9402-582EB227E6E6}" type="presParOf" srcId="{3A8EAEA4-EA32-42DD-B296-BFF05B524BEA}" destId="{A3ACF38D-FB76-4D89-9AB4-2FA3E32AF10D}" srcOrd="14" destOrd="0" presId="urn:microsoft.com/office/officeart/2005/8/layout/chevron1"/>
    <dgm:cxn modelId="{F467C2E2-B9B5-4D14-96AC-7EB3F8B70A77}" type="presParOf" srcId="{3A8EAEA4-EA32-42DD-B296-BFF05B524BEA}" destId="{6B70DA68-774F-481D-8B0C-19CB7FD3BAB3}" srcOrd="15" destOrd="0" presId="urn:microsoft.com/office/officeart/2005/8/layout/chevron1"/>
    <dgm:cxn modelId="{B647D3D8-E66E-47EA-8C43-8D33D4C687C8}" type="presParOf" srcId="{3A8EAEA4-EA32-42DD-B296-BFF05B524BEA}" destId="{BDB5A26E-869A-41CD-8DB1-2ED7491A86B0}" srcOrd="16" destOrd="0" presId="urn:microsoft.com/office/officeart/2005/8/layout/chevron1"/>
    <dgm:cxn modelId="{9EC36B91-7268-44CD-AD72-5A609199A41F}" type="presParOf" srcId="{3A8EAEA4-EA32-42DD-B296-BFF05B524BEA}" destId="{A0584673-8F7C-40B9-ADFA-F8751EEAC2A8}" srcOrd="17" destOrd="0" presId="urn:microsoft.com/office/officeart/2005/8/layout/chevron1"/>
    <dgm:cxn modelId="{13023C42-D924-4818-88B3-03A9AF1D57E3}" type="presParOf" srcId="{3A8EAEA4-EA32-42DD-B296-BFF05B524BEA}" destId="{FE0830C1-1751-471B-8911-2777813B8A03}" srcOrd="18" destOrd="0" presId="urn:microsoft.com/office/officeart/2005/8/layout/chevron1"/>
    <dgm:cxn modelId="{A1D5E483-EAEC-40E7-B434-848857BACC85}" type="presParOf" srcId="{3A8EAEA4-EA32-42DD-B296-BFF05B524BEA}" destId="{D4F45BA2-E048-4018-B0FA-A052DA130B00}" srcOrd="19" destOrd="0" presId="urn:microsoft.com/office/officeart/2005/8/layout/chevron1"/>
    <dgm:cxn modelId="{0E30F558-41A9-4416-9344-E49D8B65317D}" type="presParOf" srcId="{3A8EAEA4-EA32-42DD-B296-BFF05B524BEA}" destId="{177C37A0-A4E6-4B3B-AAF8-21017002ECF1}" srcOrd="20" destOrd="0" presId="urn:microsoft.com/office/officeart/2005/8/layout/chevron1"/>
    <dgm:cxn modelId="{4E1E930B-8C6A-43AB-9C6A-C75414F1CE46}" type="presParOf" srcId="{3A8EAEA4-EA32-42DD-B296-BFF05B524BEA}" destId="{6B4D786F-9554-45DA-8C75-8F90EE9706BA}" srcOrd="21" destOrd="0" presId="urn:microsoft.com/office/officeart/2005/8/layout/chevron1"/>
    <dgm:cxn modelId="{7712BAFA-8751-4CD3-BF7D-F8146C2606CE}" type="presParOf" srcId="{3A8EAEA4-EA32-42DD-B296-BFF05B524BEA}" destId="{195A2A40-FA6F-4650-A87A-4CADFFBA0E5C}" srcOrd="22"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0A354B-19EE-484F-8492-80A7A41A9576}">
      <dsp:nvSpPr>
        <dsp:cNvPr id="0" name=""/>
        <dsp:cNvSpPr/>
      </dsp:nvSpPr>
      <dsp:spPr>
        <a:xfrm>
          <a:off x="3178" y="383529"/>
          <a:ext cx="782651" cy="313060"/>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008" tIns="20003" rIns="20003" bIns="20003" numCol="1" spcCol="1270" anchor="ctr" anchorCtr="0">
          <a:noAutofit/>
        </a:bodyPr>
        <a:lstStyle/>
        <a:p>
          <a:pPr marL="0" lvl="0" indent="0" algn="ctr" defTabSz="666750">
            <a:lnSpc>
              <a:spcPct val="90000"/>
            </a:lnSpc>
            <a:spcBef>
              <a:spcPct val="0"/>
            </a:spcBef>
            <a:spcAft>
              <a:spcPct val="35000"/>
            </a:spcAft>
            <a:buNone/>
          </a:pPr>
          <a:r>
            <a:rPr lang="fr-FR" sz="1500" kern="1200" dirty="0"/>
            <a:t>1.0</a:t>
          </a:r>
        </a:p>
      </dsp:txBody>
      <dsp:txXfrm>
        <a:off x="159708" y="383529"/>
        <a:ext cx="469591" cy="313060"/>
      </dsp:txXfrm>
    </dsp:sp>
    <dsp:sp modelId="{1A2325F8-8A67-4750-BD97-2C4976729B47}">
      <dsp:nvSpPr>
        <dsp:cNvPr id="0" name=""/>
        <dsp:cNvSpPr/>
      </dsp:nvSpPr>
      <dsp:spPr>
        <a:xfrm>
          <a:off x="707564" y="383529"/>
          <a:ext cx="782651" cy="313060"/>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008" tIns="20003" rIns="20003" bIns="20003" numCol="1" spcCol="1270" anchor="ctr" anchorCtr="0">
          <a:noAutofit/>
        </a:bodyPr>
        <a:lstStyle/>
        <a:p>
          <a:pPr marL="0" lvl="0" indent="0" algn="ctr" defTabSz="666750">
            <a:lnSpc>
              <a:spcPct val="90000"/>
            </a:lnSpc>
            <a:spcBef>
              <a:spcPct val="0"/>
            </a:spcBef>
            <a:spcAft>
              <a:spcPct val="35000"/>
            </a:spcAft>
            <a:buNone/>
          </a:pPr>
          <a:r>
            <a:rPr lang="fr-FR" sz="1500" kern="1200" dirty="0"/>
            <a:t>1.1</a:t>
          </a:r>
        </a:p>
      </dsp:txBody>
      <dsp:txXfrm>
        <a:off x="864094" y="383529"/>
        <a:ext cx="469591" cy="313060"/>
      </dsp:txXfrm>
    </dsp:sp>
    <dsp:sp modelId="{DD934786-EDE2-4E1A-A53C-0172431581AA}">
      <dsp:nvSpPr>
        <dsp:cNvPr id="0" name=""/>
        <dsp:cNvSpPr/>
      </dsp:nvSpPr>
      <dsp:spPr>
        <a:xfrm>
          <a:off x="1411950" y="383529"/>
          <a:ext cx="782651" cy="313060"/>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008" tIns="20003" rIns="20003" bIns="20003" numCol="1" spcCol="1270" anchor="ctr" anchorCtr="0">
          <a:noAutofit/>
        </a:bodyPr>
        <a:lstStyle/>
        <a:p>
          <a:pPr marL="0" lvl="0" indent="0" algn="ctr" defTabSz="666750">
            <a:lnSpc>
              <a:spcPct val="90000"/>
            </a:lnSpc>
            <a:spcBef>
              <a:spcPct val="0"/>
            </a:spcBef>
            <a:spcAft>
              <a:spcPct val="35000"/>
            </a:spcAft>
            <a:buNone/>
          </a:pPr>
          <a:r>
            <a:rPr lang="fr-FR" sz="1500" kern="1200" dirty="0"/>
            <a:t>2.0</a:t>
          </a:r>
        </a:p>
      </dsp:txBody>
      <dsp:txXfrm>
        <a:off x="1568480" y="383529"/>
        <a:ext cx="469591" cy="313060"/>
      </dsp:txXfrm>
    </dsp:sp>
    <dsp:sp modelId="{84ABCBFA-A7A9-4074-9C0B-3531412A9D78}">
      <dsp:nvSpPr>
        <dsp:cNvPr id="0" name=""/>
        <dsp:cNvSpPr/>
      </dsp:nvSpPr>
      <dsp:spPr>
        <a:xfrm>
          <a:off x="2116336" y="383529"/>
          <a:ext cx="782651" cy="313060"/>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008" tIns="20003" rIns="20003" bIns="20003" numCol="1" spcCol="1270" anchor="ctr" anchorCtr="0">
          <a:noAutofit/>
        </a:bodyPr>
        <a:lstStyle/>
        <a:p>
          <a:pPr marL="0" lvl="0" indent="0" algn="ctr" defTabSz="666750">
            <a:lnSpc>
              <a:spcPct val="90000"/>
            </a:lnSpc>
            <a:spcBef>
              <a:spcPct val="0"/>
            </a:spcBef>
            <a:spcAft>
              <a:spcPct val="35000"/>
            </a:spcAft>
            <a:buNone/>
          </a:pPr>
          <a:r>
            <a:rPr lang="fr-FR" sz="1500" kern="1200" dirty="0"/>
            <a:t>3.0</a:t>
          </a:r>
        </a:p>
      </dsp:txBody>
      <dsp:txXfrm>
        <a:off x="2272866" y="383529"/>
        <a:ext cx="469591" cy="313060"/>
      </dsp:txXfrm>
    </dsp:sp>
    <dsp:sp modelId="{39B69FB5-EE83-4E59-9BBF-EFF549E4BD15}">
      <dsp:nvSpPr>
        <dsp:cNvPr id="0" name=""/>
        <dsp:cNvSpPr/>
      </dsp:nvSpPr>
      <dsp:spPr>
        <a:xfrm>
          <a:off x="2820722" y="383529"/>
          <a:ext cx="782651" cy="313060"/>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008" tIns="20003" rIns="20003" bIns="20003" numCol="1" spcCol="1270" anchor="ctr" anchorCtr="0">
          <a:noAutofit/>
        </a:bodyPr>
        <a:lstStyle/>
        <a:p>
          <a:pPr marL="0" lvl="0" indent="0" algn="ctr" defTabSz="666750">
            <a:lnSpc>
              <a:spcPct val="90000"/>
            </a:lnSpc>
            <a:spcBef>
              <a:spcPct val="0"/>
            </a:spcBef>
            <a:spcAft>
              <a:spcPct val="35000"/>
            </a:spcAft>
            <a:buNone/>
          </a:pPr>
          <a:r>
            <a:rPr lang="fr-FR" sz="1500" kern="1200" dirty="0"/>
            <a:t>3.5</a:t>
          </a:r>
        </a:p>
      </dsp:txBody>
      <dsp:txXfrm>
        <a:off x="2977252" y="383529"/>
        <a:ext cx="469591" cy="313060"/>
      </dsp:txXfrm>
    </dsp:sp>
    <dsp:sp modelId="{71F07FDF-BACB-4A48-9989-FD75342943DE}">
      <dsp:nvSpPr>
        <dsp:cNvPr id="0" name=""/>
        <dsp:cNvSpPr/>
      </dsp:nvSpPr>
      <dsp:spPr>
        <a:xfrm>
          <a:off x="3525108" y="383529"/>
          <a:ext cx="782651" cy="313060"/>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008" tIns="20003" rIns="20003" bIns="20003" numCol="1" spcCol="1270" anchor="ctr" anchorCtr="0">
          <a:noAutofit/>
        </a:bodyPr>
        <a:lstStyle/>
        <a:p>
          <a:pPr marL="0" lvl="0" indent="0" algn="ctr" defTabSz="666750">
            <a:lnSpc>
              <a:spcPct val="90000"/>
            </a:lnSpc>
            <a:spcBef>
              <a:spcPct val="0"/>
            </a:spcBef>
            <a:spcAft>
              <a:spcPct val="35000"/>
            </a:spcAft>
            <a:buNone/>
          </a:pPr>
          <a:r>
            <a:rPr lang="fr-FR" sz="1500" kern="1200" dirty="0"/>
            <a:t>4.0</a:t>
          </a:r>
        </a:p>
      </dsp:txBody>
      <dsp:txXfrm>
        <a:off x="3681638" y="383529"/>
        <a:ext cx="469591" cy="313060"/>
      </dsp:txXfrm>
    </dsp:sp>
    <dsp:sp modelId="{2851A2A1-81DB-4CBD-B5B8-13CF80D2B93E}">
      <dsp:nvSpPr>
        <dsp:cNvPr id="0" name=""/>
        <dsp:cNvSpPr/>
      </dsp:nvSpPr>
      <dsp:spPr>
        <a:xfrm>
          <a:off x="4229493" y="383529"/>
          <a:ext cx="782651" cy="313060"/>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008" tIns="20003" rIns="20003" bIns="20003" numCol="1" spcCol="1270" anchor="ctr" anchorCtr="0">
          <a:noAutofit/>
        </a:bodyPr>
        <a:lstStyle/>
        <a:p>
          <a:pPr marL="0" lvl="0" indent="0" algn="ctr" defTabSz="666750">
            <a:lnSpc>
              <a:spcPct val="90000"/>
            </a:lnSpc>
            <a:spcBef>
              <a:spcPct val="0"/>
            </a:spcBef>
            <a:spcAft>
              <a:spcPct val="35000"/>
            </a:spcAft>
            <a:buNone/>
          </a:pPr>
          <a:r>
            <a:rPr lang="fr-FR" sz="1500" kern="1200" dirty="0"/>
            <a:t>4.5</a:t>
          </a:r>
        </a:p>
      </dsp:txBody>
      <dsp:txXfrm>
        <a:off x="4386023" y="383529"/>
        <a:ext cx="469591" cy="313060"/>
      </dsp:txXfrm>
    </dsp:sp>
    <dsp:sp modelId="{A3ACF38D-FB76-4D89-9AB4-2FA3E32AF10D}">
      <dsp:nvSpPr>
        <dsp:cNvPr id="0" name=""/>
        <dsp:cNvSpPr/>
      </dsp:nvSpPr>
      <dsp:spPr>
        <a:xfrm>
          <a:off x="4933879" y="383529"/>
          <a:ext cx="782651" cy="313060"/>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008" tIns="20003" rIns="20003" bIns="20003" numCol="1" spcCol="1270" anchor="ctr" anchorCtr="0">
          <a:noAutofit/>
        </a:bodyPr>
        <a:lstStyle/>
        <a:p>
          <a:pPr marL="0" lvl="0" indent="0" algn="ctr" defTabSz="666750">
            <a:lnSpc>
              <a:spcPct val="90000"/>
            </a:lnSpc>
            <a:spcBef>
              <a:spcPct val="0"/>
            </a:spcBef>
            <a:spcAft>
              <a:spcPct val="35000"/>
            </a:spcAft>
            <a:buNone/>
          </a:pPr>
          <a:r>
            <a:rPr lang="fr-FR" sz="1500" kern="1200" dirty="0"/>
            <a:t>4.5.1</a:t>
          </a:r>
        </a:p>
      </dsp:txBody>
      <dsp:txXfrm>
        <a:off x="5090409" y="383529"/>
        <a:ext cx="469591" cy="313060"/>
      </dsp:txXfrm>
    </dsp:sp>
    <dsp:sp modelId="{BDB5A26E-869A-41CD-8DB1-2ED7491A86B0}">
      <dsp:nvSpPr>
        <dsp:cNvPr id="0" name=""/>
        <dsp:cNvSpPr/>
      </dsp:nvSpPr>
      <dsp:spPr>
        <a:xfrm>
          <a:off x="5638265" y="383529"/>
          <a:ext cx="782651" cy="313060"/>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008" tIns="20003" rIns="20003" bIns="20003" numCol="1" spcCol="1270" anchor="ctr" anchorCtr="0">
          <a:noAutofit/>
        </a:bodyPr>
        <a:lstStyle/>
        <a:p>
          <a:pPr marL="0" lvl="0" indent="0" algn="ctr" defTabSz="666750">
            <a:lnSpc>
              <a:spcPct val="90000"/>
            </a:lnSpc>
            <a:spcBef>
              <a:spcPct val="0"/>
            </a:spcBef>
            <a:spcAft>
              <a:spcPct val="35000"/>
            </a:spcAft>
            <a:buNone/>
          </a:pPr>
          <a:r>
            <a:rPr lang="fr-FR" sz="1500" kern="1200" dirty="0"/>
            <a:t>4.6</a:t>
          </a:r>
        </a:p>
      </dsp:txBody>
      <dsp:txXfrm>
        <a:off x="5794795" y="383529"/>
        <a:ext cx="469591" cy="313060"/>
      </dsp:txXfrm>
    </dsp:sp>
    <dsp:sp modelId="{FE0830C1-1751-471B-8911-2777813B8A03}">
      <dsp:nvSpPr>
        <dsp:cNvPr id="0" name=""/>
        <dsp:cNvSpPr/>
      </dsp:nvSpPr>
      <dsp:spPr>
        <a:xfrm>
          <a:off x="6342651" y="383529"/>
          <a:ext cx="782651" cy="313060"/>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008" tIns="20003" rIns="20003" bIns="20003" numCol="1" spcCol="1270" anchor="ctr" anchorCtr="0">
          <a:noAutofit/>
        </a:bodyPr>
        <a:lstStyle/>
        <a:p>
          <a:pPr marL="0" lvl="0" indent="0" algn="ctr" defTabSz="666750">
            <a:lnSpc>
              <a:spcPct val="90000"/>
            </a:lnSpc>
            <a:spcBef>
              <a:spcPct val="0"/>
            </a:spcBef>
            <a:spcAft>
              <a:spcPct val="35000"/>
            </a:spcAft>
            <a:buNone/>
          </a:pPr>
          <a:r>
            <a:rPr lang="fr-FR" sz="1500" kern="1200" dirty="0"/>
            <a:t>4.6.1</a:t>
          </a:r>
        </a:p>
      </dsp:txBody>
      <dsp:txXfrm>
        <a:off x="6499181" y="383529"/>
        <a:ext cx="469591" cy="313060"/>
      </dsp:txXfrm>
    </dsp:sp>
    <dsp:sp modelId="{177C37A0-A4E6-4B3B-AAF8-21017002ECF1}">
      <dsp:nvSpPr>
        <dsp:cNvPr id="0" name=""/>
        <dsp:cNvSpPr/>
      </dsp:nvSpPr>
      <dsp:spPr>
        <a:xfrm>
          <a:off x="7047037" y="383529"/>
          <a:ext cx="782651" cy="313060"/>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008" tIns="20003" rIns="20003" bIns="20003" numCol="1" spcCol="1270" anchor="ctr" anchorCtr="0">
          <a:noAutofit/>
        </a:bodyPr>
        <a:lstStyle/>
        <a:p>
          <a:pPr marL="0" lvl="0" indent="0" algn="ctr" defTabSz="666750">
            <a:lnSpc>
              <a:spcPct val="90000"/>
            </a:lnSpc>
            <a:spcBef>
              <a:spcPct val="0"/>
            </a:spcBef>
            <a:spcAft>
              <a:spcPct val="35000"/>
            </a:spcAft>
            <a:buNone/>
          </a:pPr>
          <a:r>
            <a:rPr lang="fr-FR" sz="1500" kern="1200" dirty="0"/>
            <a:t>4.6.2</a:t>
          </a:r>
        </a:p>
      </dsp:txBody>
      <dsp:txXfrm>
        <a:off x="7203567" y="383529"/>
        <a:ext cx="469591" cy="313060"/>
      </dsp:txXfrm>
    </dsp:sp>
    <dsp:sp modelId="{195A2A40-FA6F-4650-A87A-4CADFFBA0E5C}">
      <dsp:nvSpPr>
        <dsp:cNvPr id="0" name=""/>
        <dsp:cNvSpPr/>
      </dsp:nvSpPr>
      <dsp:spPr>
        <a:xfrm>
          <a:off x="7751423" y="383529"/>
          <a:ext cx="782651" cy="313060"/>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008" tIns="20003" rIns="20003" bIns="20003" numCol="1" spcCol="1270" anchor="ctr" anchorCtr="0">
          <a:noAutofit/>
        </a:bodyPr>
        <a:lstStyle/>
        <a:p>
          <a:pPr marL="0" lvl="0" indent="0" algn="ctr" defTabSz="666750">
            <a:lnSpc>
              <a:spcPct val="90000"/>
            </a:lnSpc>
            <a:spcBef>
              <a:spcPct val="0"/>
            </a:spcBef>
            <a:spcAft>
              <a:spcPct val="35000"/>
            </a:spcAft>
            <a:buNone/>
          </a:pPr>
          <a:r>
            <a:rPr lang="fr-FR" sz="1500" kern="1200" dirty="0"/>
            <a:t>4.7</a:t>
          </a:r>
        </a:p>
      </dsp:txBody>
      <dsp:txXfrm>
        <a:off x="7907953" y="383529"/>
        <a:ext cx="469591" cy="313060"/>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p:cNvSpPr/>
          <p:nvPr/>
        </p:nvSpPr>
        <p:spPr>
          <a:xfrm>
            <a:off x="0" y="9858375"/>
            <a:ext cx="6797675" cy="682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199" fontAlgn="auto">
              <a:spcBef>
                <a:spcPts val="0"/>
              </a:spcBef>
              <a:spcAft>
                <a:spcPts val="0"/>
              </a:spcAft>
              <a:defRPr/>
            </a:pPr>
            <a:endParaRPr lang="en-GB"/>
          </a:p>
        </p:txBody>
      </p:sp>
      <p:sp>
        <p:nvSpPr>
          <p:cNvPr id="3" name="Espace réservé de la date 2"/>
          <p:cNvSpPr>
            <a:spLocks noGrp="1"/>
          </p:cNvSpPr>
          <p:nvPr>
            <p:ph type="dt" sz="quarter" idx="1"/>
          </p:nvPr>
        </p:nvSpPr>
        <p:spPr>
          <a:xfrm>
            <a:off x="0" y="0"/>
            <a:ext cx="2946400" cy="273050"/>
          </a:xfrm>
          <a:prstGeom prst="rect">
            <a:avLst/>
          </a:prstGeom>
        </p:spPr>
        <p:txBody>
          <a:bodyPr vert="horz" lIns="91440" tIns="45720" rIns="91440" bIns="45720" rtlCol="0"/>
          <a:lstStyle>
            <a:lvl1pPr algn="l" defTabSz="914199" fontAlgn="auto">
              <a:spcBef>
                <a:spcPts val="0"/>
              </a:spcBef>
              <a:spcAft>
                <a:spcPts val="0"/>
              </a:spcAft>
              <a:defRPr sz="1200" smtClean="0">
                <a:latin typeface="+mn-lt"/>
                <a:cs typeface="+mn-cs"/>
              </a:defRPr>
            </a:lvl1pPr>
          </a:lstStyle>
          <a:p>
            <a:pPr>
              <a:defRPr/>
            </a:pPr>
            <a:fld id="{B6E1A830-66A3-4C41-BF32-ED0EF09BEB71}" type="datetimeFigureOut">
              <a:rPr lang="en-GB"/>
              <a:pPr>
                <a:defRPr/>
              </a:pPr>
              <a:t>26/03/2018</a:t>
            </a:fld>
            <a:endParaRPr lang="en-GB" dirty="0"/>
          </a:p>
        </p:txBody>
      </p:sp>
      <p:sp>
        <p:nvSpPr>
          <p:cNvPr id="4" name="Espace réservé du pied de page 3"/>
          <p:cNvSpPr>
            <a:spLocks noGrp="1"/>
          </p:cNvSpPr>
          <p:nvPr>
            <p:ph type="ftr" sz="quarter" idx="2"/>
          </p:nvPr>
        </p:nvSpPr>
        <p:spPr>
          <a:xfrm>
            <a:off x="544513" y="9485313"/>
            <a:ext cx="5662612" cy="277812"/>
          </a:xfrm>
          <a:prstGeom prst="rect">
            <a:avLst/>
          </a:prstGeom>
        </p:spPr>
        <p:txBody>
          <a:bodyPr vert="horz" lIns="91440" tIns="45720" rIns="91440" bIns="45720" rtlCol="0" anchor="ctr"/>
          <a:lstStyle>
            <a:lvl1pPr algn="l" defTabSz="914199" fontAlgn="auto">
              <a:spcBef>
                <a:spcPts val="0"/>
              </a:spcBef>
              <a:spcAft>
                <a:spcPts val="0"/>
              </a:spcAft>
              <a:defRPr sz="1100" dirty="0" smtClean="0">
                <a:latin typeface="+mn-lt"/>
                <a:cs typeface="+mn-cs"/>
              </a:defRPr>
            </a:lvl1pPr>
          </a:lstStyle>
          <a:p>
            <a:pPr>
              <a:defRPr/>
            </a:pPr>
            <a:r>
              <a:rPr lang="en-GB"/>
              <a:t>Titre de la présentation</a:t>
            </a:r>
          </a:p>
        </p:txBody>
      </p:sp>
      <p:sp>
        <p:nvSpPr>
          <p:cNvPr id="5" name="Espace réservé du numéro de diapositive 4"/>
          <p:cNvSpPr>
            <a:spLocks noGrp="1"/>
          </p:cNvSpPr>
          <p:nvPr>
            <p:ph type="sldNum" sz="quarter" idx="3"/>
          </p:nvPr>
        </p:nvSpPr>
        <p:spPr>
          <a:xfrm>
            <a:off x="0" y="9485313"/>
            <a:ext cx="544513" cy="277812"/>
          </a:xfrm>
          <a:prstGeom prst="rect">
            <a:avLst/>
          </a:prstGeom>
        </p:spPr>
        <p:txBody>
          <a:bodyPr vert="horz" lIns="91440" tIns="45720" rIns="91440" bIns="45720" rtlCol="0" anchor="ctr"/>
          <a:lstStyle>
            <a:lvl1pPr algn="r" defTabSz="914199" fontAlgn="auto">
              <a:spcBef>
                <a:spcPts val="0"/>
              </a:spcBef>
              <a:spcAft>
                <a:spcPts val="0"/>
              </a:spcAft>
              <a:defRPr sz="1100" smtClean="0">
                <a:latin typeface="+mn-lt"/>
                <a:cs typeface="+mn-cs"/>
              </a:defRPr>
            </a:lvl1pPr>
          </a:lstStyle>
          <a:p>
            <a:pPr>
              <a:defRPr/>
            </a:pPr>
            <a:fld id="{9384DD67-983E-4064-8156-5613F3CE93D1}" type="slidenum">
              <a:rPr lang="en-GB"/>
              <a:pPr>
                <a:defRPr/>
              </a:pPr>
              <a:t>‹N°›</a:t>
            </a:fld>
            <a:endParaRPr lang="en-GB" dirty="0"/>
          </a:p>
        </p:txBody>
      </p:sp>
      <p:cxnSp>
        <p:nvCxnSpPr>
          <p:cNvPr id="8" name="Connecteur droit 7"/>
          <p:cNvCxnSpPr/>
          <p:nvPr/>
        </p:nvCxnSpPr>
        <p:spPr>
          <a:xfrm>
            <a:off x="527050" y="9583738"/>
            <a:ext cx="0" cy="107950"/>
          </a:xfrm>
          <a:prstGeom prst="line">
            <a:avLst/>
          </a:prstGeom>
          <a:ln w="28575">
            <a:solidFill>
              <a:srgbClr val="CF022B"/>
            </a:solidFill>
          </a:ln>
        </p:spPr>
        <p:style>
          <a:lnRef idx="1">
            <a:schemeClr val="accent1"/>
          </a:lnRef>
          <a:fillRef idx="0">
            <a:schemeClr val="accent1"/>
          </a:fillRef>
          <a:effectRef idx="0">
            <a:schemeClr val="accent1"/>
          </a:effectRef>
          <a:fontRef idx="minor">
            <a:schemeClr val="tx1"/>
          </a:fontRef>
        </p:style>
      </p:cxnSp>
      <p:pic>
        <p:nvPicPr>
          <p:cNvPr id="75783" name="Image 9"/>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gray">
          <a:xfrm>
            <a:off x="6373813" y="9525000"/>
            <a:ext cx="298450" cy="217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4640467"/>
      </p:ext>
    </p:extLst>
  </p:cSld>
  <p:clrMap bg1="lt1" tx1="dk1" bg2="lt2" tx2="dk2" accent1="accent1" accent2="accent2" accent3="accent3" accent4="accent4" accent5="accent5" accent6="accent6" hlink="hlink" folHlink="folHlink"/>
  <p:hf hdr="0"/>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Espace réservé de la date 2"/>
          <p:cNvSpPr>
            <a:spLocks noGrp="1"/>
          </p:cNvSpPr>
          <p:nvPr>
            <p:ph type="dt" idx="1"/>
          </p:nvPr>
        </p:nvSpPr>
        <p:spPr>
          <a:xfrm>
            <a:off x="0" y="0"/>
            <a:ext cx="3255963" cy="496888"/>
          </a:xfrm>
          <a:prstGeom prst="rect">
            <a:avLst/>
          </a:prstGeom>
        </p:spPr>
        <p:txBody>
          <a:bodyPr vert="horz" lIns="91440" tIns="45720" rIns="91440" bIns="45720" rtlCol="0"/>
          <a:lstStyle>
            <a:lvl1pPr algn="l" defTabSz="914199" fontAlgn="auto">
              <a:spcBef>
                <a:spcPts val="0"/>
              </a:spcBef>
              <a:spcAft>
                <a:spcPts val="0"/>
              </a:spcAft>
              <a:defRPr sz="1200" smtClean="0">
                <a:latin typeface="+mn-lt"/>
                <a:cs typeface="+mn-cs"/>
              </a:defRPr>
            </a:lvl1pPr>
          </a:lstStyle>
          <a:p>
            <a:pPr>
              <a:defRPr/>
            </a:pPr>
            <a:fld id="{80CD36D8-0746-47FE-BA00-CB3F75C62C13}" type="datetimeFigureOut">
              <a:rPr lang="fr-FR"/>
              <a:pPr>
                <a:defRPr/>
              </a:pPr>
              <a:t>26/03/2018</a:t>
            </a:fld>
            <a:endParaRPr lang="fr-FR"/>
          </a:p>
        </p:txBody>
      </p:sp>
      <p:sp>
        <p:nvSpPr>
          <p:cNvPr id="4" name="Espace réservé de l'image des diapositives 3"/>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1440" tIns="45720" rIns="91440" bIns="45720" rtlCol="0" anchor="ctr"/>
          <a:lstStyle/>
          <a:p>
            <a:pPr lvl="0"/>
            <a:endParaRPr lang="fr-FR" noProof="0"/>
          </a:p>
        </p:txBody>
      </p:sp>
      <p:sp>
        <p:nvSpPr>
          <p:cNvPr id="5" name="Espace réservé des commentaires 4"/>
          <p:cNvSpPr>
            <a:spLocks noGrp="1"/>
          </p:cNvSpPr>
          <p:nvPr>
            <p:ph type="body" sz="quarter" idx="3"/>
          </p:nvPr>
        </p:nvSpPr>
        <p:spPr>
          <a:xfrm>
            <a:off x="877888" y="4714875"/>
            <a:ext cx="5041900" cy="4467225"/>
          </a:xfrm>
          <a:prstGeom prst="rect">
            <a:avLst/>
          </a:prstGeom>
        </p:spPr>
        <p:txBody>
          <a:bodyPr vert="horz" lIns="91440" tIns="45720" rIns="91440" bIns="45720" rtlCol="0"/>
          <a:lstStyle/>
          <a:p>
            <a:pPr lvl="0"/>
            <a:r>
              <a:rPr lang="fr-FR" noProof="0" dirty="0"/>
              <a:t>Modifiez les styles du texte du masque</a:t>
            </a:r>
          </a:p>
          <a:p>
            <a:pPr lvl="1"/>
            <a:r>
              <a:rPr lang="fr-FR" noProof="0" dirty="0"/>
              <a:t>Deuxième niveau</a:t>
            </a:r>
          </a:p>
          <a:p>
            <a:pPr lvl="2"/>
            <a:r>
              <a:rPr lang="fr-FR" noProof="0" dirty="0"/>
              <a:t>Troisième niveau</a:t>
            </a:r>
          </a:p>
          <a:p>
            <a:pPr lvl="3"/>
            <a:r>
              <a:rPr lang="fr-FR" noProof="0" dirty="0"/>
              <a:t>Quatrième niveau</a:t>
            </a:r>
          </a:p>
          <a:p>
            <a:pPr lvl="4"/>
            <a:r>
              <a:rPr lang="fr-FR" noProof="0" dirty="0"/>
              <a:t>Cinquième niveau</a:t>
            </a:r>
          </a:p>
        </p:txBody>
      </p:sp>
      <p:sp>
        <p:nvSpPr>
          <p:cNvPr id="10" name="Rectangle 9"/>
          <p:cNvSpPr/>
          <p:nvPr/>
        </p:nvSpPr>
        <p:spPr>
          <a:xfrm>
            <a:off x="0" y="9858375"/>
            <a:ext cx="6797675" cy="682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199" fontAlgn="auto">
              <a:spcBef>
                <a:spcPts val="0"/>
              </a:spcBef>
              <a:spcAft>
                <a:spcPts val="0"/>
              </a:spcAft>
              <a:defRPr/>
            </a:pPr>
            <a:endParaRPr lang="en-GB"/>
          </a:p>
        </p:txBody>
      </p:sp>
      <p:sp>
        <p:nvSpPr>
          <p:cNvPr id="11" name="Espace réservé du pied de page 3"/>
          <p:cNvSpPr>
            <a:spLocks noGrp="1"/>
          </p:cNvSpPr>
          <p:nvPr>
            <p:ph type="ftr" sz="quarter" idx="4"/>
          </p:nvPr>
        </p:nvSpPr>
        <p:spPr>
          <a:xfrm>
            <a:off x="544513" y="9485313"/>
            <a:ext cx="4852987" cy="277812"/>
          </a:xfrm>
          <a:prstGeom prst="rect">
            <a:avLst/>
          </a:prstGeom>
        </p:spPr>
        <p:txBody>
          <a:bodyPr vert="horz" lIns="91440" tIns="45720" rIns="91440" bIns="45720" rtlCol="0" anchor="ctr"/>
          <a:lstStyle>
            <a:lvl1pPr algn="l" defTabSz="914199" fontAlgn="auto">
              <a:spcBef>
                <a:spcPts val="0"/>
              </a:spcBef>
              <a:spcAft>
                <a:spcPts val="0"/>
              </a:spcAft>
              <a:defRPr sz="1100" dirty="0" smtClean="0">
                <a:latin typeface="+mn-lt"/>
                <a:cs typeface="+mn-cs"/>
              </a:defRPr>
            </a:lvl1pPr>
          </a:lstStyle>
          <a:p>
            <a:pPr>
              <a:defRPr/>
            </a:pPr>
            <a:r>
              <a:rPr lang="en-GB"/>
              <a:t>Titre de la présentation</a:t>
            </a:r>
          </a:p>
        </p:txBody>
      </p:sp>
      <p:sp>
        <p:nvSpPr>
          <p:cNvPr id="15" name="Espace réservé du numéro de diapositive 4"/>
          <p:cNvSpPr>
            <a:spLocks noGrp="1"/>
          </p:cNvSpPr>
          <p:nvPr>
            <p:ph type="sldNum" sz="quarter" idx="5"/>
          </p:nvPr>
        </p:nvSpPr>
        <p:spPr>
          <a:xfrm>
            <a:off x="0" y="9485313"/>
            <a:ext cx="544513" cy="277812"/>
          </a:xfrm>
          <a:prstGeom prst="rect">
            <a:avLst/>
          </a:prstGeom>
        </p:spPr>
        <p:txBody>
          <a:bodyPr vert="horz" lIns="91440" tIns="45720" rIns="91440" bIns="45720" rtlCol="0" anchor="ctr"/>
          <a:lstStyle>
            <a:lvl1pPr algn="r" defTabSz="914199" fontAlgn="auto">
              <a:spcBef>
                <a:spcPts val="0"/>
              </a:spcBef>
              <a:spcAft>
                <a:spcPts val="0"/>
              </a:spcAft>
              <a:defRPr sz="1100" smtClean="0">
                <a:latin typeface="+mn-lt"/>
                <a:cs typeface="+mn-cs"/>
              </a:defRPr>
            </a:lvl1pPr>
          </a:lstStyle>
          <a:p>
            <a:pPr>
              <a:defRPr/>
            </a:pPr>
            <a:fld id="{1CFE8A28-436B-4545-A472-0A6C74874F47}" type="slidenum">
              <a:rPr lang="en-GB"/>
              <a:pPr>
                <a:defRPr/>
              </a:pPr>
              <a:t>‹N°›</a:t>
            </a:fld>
            <a:endParaRPr lang="en-GB" dirty="0"/>
          </a:p>
        </p:txBody>
      </p:sp>
      <p:cxnSp>
        <p:nvCxnSpPr>
          <p:cNvPr id="18" name="Connecteur droit 17"/>
          <p:cNvCxnSpPr/>
          <p:nvPr/>
        </p:nvCxnSpPr>
        <p:spPr>
          <a:xfrm>
            <a:off x="527050" y="9583738"/>
            <a:ext cx="0" cy="107950"/>
          </a:xfrm>
          <a:prstGeom prst="line">
            <a:avLst/>
          </a:prstGeom>
          <a:ln w="28575">
            <a:solidFill>
              <a:srgbClr val="CF022B"/>
            </a:solidFill>
          </a:ln>
        </p:spPr>
        <p:style>
          <a:lnRef idx="1">
            <a:schemeClr val="accent1"/>
          </a:lnRef>
          <a:fillRef idx="0">
            <a:schemeClr val="accent1"/>
          </a:fillRef>
          <a:effectRef idx="0">
            <a:schemeClr val="accent1"/>
          </a:effectRef>
          <a:fontRef idx="minor">
            <a:schemeClr val="tx1"/>
          </a:fontRef>
        </p:style>
      </p:cxnSp>
      <p:pic>
        <p:nvPicPr>
          <p:cNvPr id="54281" name="Image 1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gray">
          <a:xfrm>
            <a:off x="6373813" y="9525000"/>
            <a:ext cx="298450" cy="217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92707212"/>
      </p:ext>
    </p:extLst>
  </p:cSld>
  <p:clrMap bg1="lt1" tx1="dk1" bg2="lt2" tx2="dk2" accent1="accent1" accent2="accent2" accent3="accent3" accent4="accent4" accent5="accent5" accent6="accent6" hlink="hlink" folHlink="folHlink"/>
  <p:hf hdr="0"/>
  <p:notesStyle>
    <a:lvl1pPr marL="88900" indent="-88900" algn="l" defTabSz="625475" rtl="0" fontAlgn="base">
      <a:spcBef>
        <a:spcPct val="30000"/>
      </a:spcBef>
      <a:spcAft>
        <a:spcPct val="0"/>
      </a:spcAft>
      <a:buClr>
        <a:schemeClr val="accent1"/>
      </a:buClr>
      <a:buFont typeface="Arial" charset="0"/>
      <a:buChar char="•"/>
      <a:defRPr sz="800" kern="1200">
        <a:solidFill>
          <a:schemeClr val="tx1"/>
        </a:solidFill>
        <a:latin typeface="+mn-lt"/>
        <a:ea typeface="+mn-ea"/>
        <a:cs typeface="+mn-cs"/>
      </a:defRPr>
    </a:lvl1pPr>
    <a:lvl2pPr marL="177800" indent="-80963" algn="l" defTabSz="625475" rtl="0" fontAlgn="base">
      <a:spcBef>
        <a:spcPct val="30000"/>
      </a:spcBef>
      <a:spcAft>
        <a:spcPct val="0"/>
      </a:spcAft>
      <a:buFont typeface="Arial" charset="0"/>
      <a:buChar char="•"/>
      <a:defRPr sz="800" kern="1200">
        <a:solidFill>
          <a:schemeClr val="tx1"/>
        </a:solidFill>
        <a:latin typeface="+mn-lt"/>
        <a:ea typeface="+mn-ea"/>
        <a:cs typeface="+mn-cs"/>
      </a:defRPr>
    </a:lvl2pPr>
    <a:lvl3pPr marL="260350" indent="-85725" algn="l" defTabSz="625475" rtl="0" fontAlgn="base">
      <a:spcBef>
        <a:spcPct val="30000"/>
      </a:spcBef>
      <a:spcAft>
        <a:spcPct val="0"/>
      </a:spcAft>
      <a:buClr>
        <a:srgbClr val="BFBFBF"/>
      </a:buClr>
      <a:buFont typeface="Arial" charset="0"/>
      <a:buChar char="•"/>
      <a:defRPr sz="800" kern="1200">
        <a:solidFill>
          <a:schemeClr val="tx1"/>
        </a:solidFill>
        <a:latin typeface="+mn-lt"/>
        <a:ea typeface="+mn-ea"/>
        <a:cs typeface="+mn-cs"/>
      </a:defRPr>
    </a:lvl3pPr>
    <a:lvl4pPr marL="349250" indent="-82550" algn="l" defTabSz="625475" rtl="0" fontAlgn="base">
      <a:spcBef>
        <a:spcPct val="30000"/>
      </a:spcBef>
      <a:spcAft>
        <a:spcPct val="0"/>
      </a:spcAft>
      <a:buClr>
        <a:srgbClr val="BFBFBF"/>
      </a:buClr>
      <a:buFont typeface="Arial" charset="0"/>
      <a:buChar char="•"/>
      <a:defRPr sz="800" kern="1200">
        <a:solidFill>
          <a:schemeClr val="tx1"/>
        </a:solidFill>
        <a:latin typeface="+mn-lt"/>
        <a:ea typeface="+mn-ea"/>
        <a:cs typeface="+mn-cs"/>
      </a:defRPr>
    </a:lvl4pPr>
    <a:lvl5pPr marL="444500" indent="-80963" algn="l" defTabSz="625475" rtl="0" fontAlgn="base">
      <a:spcBef>
        <a:spcPct val="30000"/>
      </a:spcBef>
      <a:spcAft>
        <a:spcPct val="0"/>
      </a:spcAft>
      <a:buClr>
        <a:srgbClr val="BFBFBF"/>
      </a:buClr>
      <a:buFont typeface="Arial" charset="0"/>
      <a:buChar char="•"/>
      <a:defRPr sz="800" kern="1200">
        <a:solidFill>
          <a:schemeClr val="tx1"/>
        </a:solidFill>
        <a:latin typeface="+mn-lt"/>
        <a:ea typeface="+mn-ea"/>
        <a:cs typeface="+mn-cs"/>
      </a:defRPr>
    </a:lvl5pPr>
    <a:lvl6pPr marL="1567282" algn="l" defTabSz="626913" rtl="0" eaLnBrk="1" latinLnBrk="0" hangingPunct="1">
      <a:defRPr sz="800" kern="1200">
        <a:solidFill>
          <a:schemeClr val="tx1"/>
        </a:solidFill>
        <a:latin typeface="+mn-lt"/>
        <a:ea typeface="+mn-ea"/>
        <a:cs typeface="+mn-cs"/>
      </a:defRPr>
    </a:lvl6pPr>
    <a:lvl7pPr marL="1880738" algn="l" defTabSz="626913" rtl="0" eaLnBrk="1" latinLnBrk="0" hangingPunct="1">
      <a:defRPr sz="800" kern="1200">
        <a:solidFill>
          <a:schemeClr val="tx1"/>
        </a:solidFill>
        <a:latin typeface="+mn-lt"/>
        <a:ea typeface="+mn-ea"/>
        <a:cs typeface="+mn-cs"/>
      </a:defRPr>
    </a:lvl7pPr>
    <a:lvl8pPr marL="2194194" algn="l" defTabSz="626913" rtl="0" eaLnBrk="1" latinLnBrk="0" hangingPunct="1">
      <a:defRPr sz="800" kern="1200">
        <a:solidFill>
          <a:schemeClr val="tx1"/>
        </a:solidFill>
        <a:latin typeface="+mn-lt"/>
        <a:ea typeface="+mn-ea"/>
        <a:cs typeface="+mn-cs"/>
      </a:defRPr>
    </a:lvl8pPr>
    <a:lvl9pPr marL="2507651" algn="l" defTabSz="626913" rtl="0" eaLnBrk="1" latinLnBrk="0" hangingPunct="1">
      <a:defRPr sz="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Espace réservé de l'image des diapositives 9"/>
          <p:cNvSpPr>
            <a:spLocks noGrp="1" noRot="1" noChangeAspect="1"/>
          </p:cNvSpPr>
          <p:nvPr>
            <p:ph type="sldImg"/>
          </p:nvPr>
        </p:nvSpPr>
        <p:spPr/>
      </p:sp>
      <p:sp>
        <p:nvSpPr>
          <p:cNvPr id="11" name="Espace réservé des commentaires 10"/>
          <p:cNvSpPr>
            <a:spLocks noGrp="1"/>
          </p:cNvSpPr>
          <p:nvPr>
            <p:ph type="body" idx="1"/>
          </p:nvPr>
        </p:nvSpPr>
        <p:spPr/>
        <p:txBody>
          <a:bodyPr/>
          <a:lstStyle/>
          <a:p>
            <a:pPr marL="0" indent="0">
              <a:buNone/>
            </a:pPr>
            <a:endParaRPr lang="fr-FR" altLang="en-US" noProof="1"/>
          </a:p>
        </p:txBody>
      </p:sp>
      <p:sp>
        <p:nvSpPr>
          <p:cNvPr id="14" name="Espace réservé du pied de page 13"/>
          <p:cNvSpPr>
            <a:spLocks noGrp="1"/>
          </p:cNvSpPr>
          <p:nvPr>
            <p:ph type="ftr" sz="quarter" idx="12"/>
          </p:nvPr>
        </p:nvSpPr>
        <p:spPr/>
        <p:txBody>
          <a:bodyPr/>
          <a:lstStyle/>
          <a:p>
            <a:r>
              <a:rPr lang="en-GB" sz="1100"/>
              <a:t>Titre de la présentation</a:t>
            </a:r>
            <a:endParaRPr lang="en-GB" sz="1100" dirty="0"/>
          </a:p>
        </p:txBody>
      </p:sp>
      <p:sp>
        <p:nvSpPr>
          <p:cNvPr id="15" name="Espace réservé du numéro de diapositive 14"/>
          <p:cNvSpPr>
            <a:spLocks noGrp="1"/>
          </p:cNvSpPr>
          <p:nvPr>
            <p:ph type="sldNum" sz="quarter" idx="13"/>
          </p:nvPr>
        </p:nvSpPr>
        <p:spPr/>
        <p:txBody>
          <a:bodyPr/>
          <a:lstStyle/>
          <a:p>
            <a:fld id="{305287CA-3E72-4A91-B59B-B69F40801570}" type="slidenum">
              <a:rPr lang="en-GB" sz="1100" smtClean="0"/>
              <a:pPr/>
              <a:t>5</a:t>
            </a:fld>
            <a:endParaRPr lang="en-GB" sz="1100" dirty="0"/>
          </a:p>
        </p:txBody>
      </p:sp>
      <p:sp>
        <p:nvSpPr>
          <p:cNvPr id="2" name="Espace réservé de la date 1"/>
          <p:cNvSpPr>
            <a:spLocks noGrp="1"/>
          </p:cNvSpPr>
          <p:nvPr>
            <p:ph type="dt" idx="14"/>
          </p:nvPr>
        </p:nvSpPr>
        <p:spPr/>
        <p:txBody>
          <a:bodyPr/>
          <a:lstStyle/>
          <a:p>
            <a:fld id="{80FA5A6E-D9A5-4EFB-9820-FB599A390642}" type="datetime1">
              <a:rPr lang="fr-FR" smtClean="0"/>
              <a:t>26/03/2018</a:t>
            </a:fld>
            <a:endParaRPr lang="fr-FR"/>
          </a:p>
        </p:txBody>
      </p:sp>
    </p:spTree>
    <p:extLst>
      <p:ext uri="{BB962C8B-B14F-4D97-AF65-F5344CB8AC3E}">
        <p14:creationId xmlns:p14="http://schemas.microsoft.com/office/powerpoint/2010/main" val="5549572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31</a:t>
            </a:r>
          </a:p>
        </p:txBody>
      </p:sp>
      <p:sp>
        <p:nvSpPr>
          <p:cNvPr id="4" name="Espace réservé de la date 3"/>
          <p:cNvSpPr>
            <a:spLocks noGrp="1"/>
          </p:cNvSpPr>
          <p:nvPr>
            <p:ph type="dt" idx="10"/>
          </p:nvPr>
        </p:nvSpPr>
        <p:spPr/>
        <p:txBody>
          <a:bodyPr/>
          <a:lstStyle/>
          <a:p>
            <a:pPr>
              <a:defRPr/>
            </a:pPr>
            <a:fld id="{0BF6F14A-DA28-4DD8-B089-406698907A79}" type="datetime1">
              <a:rPr lang="fr-FR" smtClean="0"/>
              <a:t>26/03/2018</a:t>
            </a:fld>
            <a:endParaRPr lang="fr-FR"/>
          </a:p>
        </p:txBody>
      </p:sp>
      <p:sp>
        <p:nvSpPr>
          <p:cNvPr id="5" name="Espace réservé du pied de page 4"/>
          <p:cNvSpPr>
            <a:spLocks noGrp="1"/>
          </p:cNvSpPr>
          <p:nvPr>
            <p:ph type="ftr" sz="quarter" idx="11"/>
          </p:nvPr>
        </p:nvSpPr>
        <p:spPr/>
        <p:txBody>
          <a:bodyPr/>
          <a:lstStyle/>
          <a:p>
            <a:pPr>
              <a:defRPr/>
            </a:pPr>
            <a:r>
              <a:rPr lang="en-GB"/>
              <a:t>Titre de la présentation</a:t>
            </a:r>
          </a:p>
        </p:txBody>
      </p:sp>
      <p:sp>
        <p:nvSpPr>
          <p:cNvPr id="6" name="Espace réservé du numéro de diapositive 5"/>
          <p:cNvSpPr>
            <a:spLocks noGrp="1"/>
          </p:cNvSpPr>
          <p:nvPr>
            <p:ph type="sldNum" sz="quarter" idx="12"/>
          </p:nvPr>
        </p:nvSpPr>
        <p:spPr/>
        <p:txBody>
          <a:bodyPr/>
          <a:lstStyle/>
          <a:p>
            <a:pPr>
              <a:defRPr/>
            </a:pPr>
            <a:fld id="{1CFE8A28-436B-4545-A472-0A6C74874F47}" type="slidenum">
              <a:rPr lang="en-GB" smtClean="0"/>
              <a:pPr>
                <a:defRPr/>
              </a:pPr>
              <a:t>19</a:t>
            </a:fld>
            <a:endParaRPr lang="en-GB" dirty="0"/>
          </a:p>
        </p:txBody>
      </p:sp>
    </p:spTree>
    <p:extLst>
      <p:ext uri="{BB962C8B-B14F-4D97-AF65-F5344CB8AC3E}">
        <p14:creationId xmlns:p14="http://schemas.microsoft.com/office/powerpoint/2010/main" val="13877787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34</a:t>
            </a:r>
          </a:p>
        </p:txBody>
      </p:sp>
      <p:sp>
        <p:nvSpPr>
          <p:cNvPr id="4" name="Espace réservé de la date 3"/>
          <p:cNvSpPr>
            <a:spLocks noGrp="1"/>
          </p:cNvSpPr>
          <p:nvPr>
            <p:ph type="dt" idx="10"/>
          </p:nvPr>
        </p:nvSpPr>
        <p:spPr/>
        <p:txBody>
          <a:bodyPr/>
          <a:lstStyle/>
          <a:p>
            <a:pPr>
              <a:defRPr/>
            </a:pPr>
            <a:fld id="{CA379FD9-7BD6-4C4E-9860-6BEA798D0BAF}" type="datetime1">
              <a:rPr lang="fr-FR" smtClean="0"/>
              <a:t>26/03/2018</a:t>
            </a:fld>
            <a:endParaRPr lang="fr-FR"/>
          </a:p>
        </p:txBody>
      </p:sp>
      <p:sp>
        <p:nvSpPr>
          <p:cNvPr id="5" name="Espace réservé du pied de page 4"/>
          <p:cNvSpPr>
            <a:spLocks noGrp="1"/>
          </p:cNvSpPr>
          <p:nvPr>
            <p:ph type="ftr" sz="quarter" idx="11"/>
          </p:nvPr>
        </p:nvSpPr>
        <p:spPr/>
        <p:txBody>
          <a:bodyPr/>
          <a:lstStyle/>
          <a:p>
            <a:pPr>
              <a:defRPr/>
            </a:pPr>
            <a:r>
              <a:rPr lang="en-GB"/>
              <a:t>Titre de la présentation</a:t>
            </a:r>
          </a:p>
        </p:txBody>
      </p:sp>
      <p:sp>
        <p:nvSpPr>
          <p:cNvPr id="6" name="Espace réservé du numéro de diapositive 5"/>
          <p:cNvSpPr>
            <a:spLocks noGrp="1"/>
          </p:cNvSpPr>
          <p:nvPr>
            <p:ph type="sldNum" sz="quarter" idx="12"/>
          </p:nvPr>
        </p:nvSpPr>
        <p:spPr/>
        <p:txBody>
          <a:bodyPr/>
          <a:lstStyle/>
          <a:p>
            <a:pPr>
              <a:defRPr/>
            </a:pPr>
            <a:fld id="{1CFE8A28-436B-4545-A472-0A6C74874F47}" type="slidenum">
              <a:rPr lang="en-GB" smtClean="0"/>
              <a:pPr>
                <a:defRPr/>
              </a:pPr>
              <a:t>20</a:t>
            </a:fld>
            <a:endParaRPr lang="en-GB" dirty="0"/>
          </a:p>
        </p:txBody>
      </p:sp>
    </p:spTree>
    <p:extLst>
      <p:ext uri="{BB962C8B-B14F-4D97-AF65-F5344CB8AC3E}">
        <p14:creationId xmlns:p14="http://schemas.microsoft.com/office/powerpoint/2010/main" val="5009125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36</a:t>
            </a:r>
          </a:p>
        </p:txBody>
      </p:sp>
      <p:sp>
        <p:nvSpPr>
          <p:cNvPr id="4" name="Espace réservé de la date 3"/>
          <p:cNvSpPr>
            <a:spLocks noGrp="1"/>
          </p:cNvSpPr>
          <p:nvPr>
            <p:ph type="dt" idx="10"/>
          </p:nvPr>
        </p:nvSpPr>
        <p:spPr/>
        <p:txBody>
          <a:bodyPr/>
          <a:lstStyle/>
          <a:p>
            <a:pPr>
              <a:defRPr/>
            </a:pPr>
            <a:fld id="{9B5660C8-A393-48A3-9BA4-14FE4E078F14}" type="datetime1">
              <a:rPr lang="fr-FR" smtClean="0"/>
              <a:t>26/03/2018</a:t>
            </a:fld>
            <a:endParaRPr lang="fr-FR"/>
          </a:p>
        </p:txBody>
      </p:sp>
      <p:sp>
        <p:nvSpPr>
          <p:cNvPr id="5" name="Espace réservé du pied de page 4"/>
          <p:cNvSpPr>
            <a:spLocks noGrp="1"/>
          </p:cNvSpPr>
          <p:nvPr>
            <p:ph type="ftr" sz="quarter" idx="11"/>
          </p:nvPr>
        </p:nvSpPr>
        <p:spPr/>
        <p:txBody>
          <a:bodyPr/>
          <a:lstStyle/>
          <a:p>
            <a:pPr>
              <a:defRPr/>
            </a:pPr>
            <a:r>
              <a:rPr lang="en-GB"/>
              <a:t>Titre de la présentation</a:t>
            </a:r>
          </a:p>
        </p:txBody>
      </p:sp>
      <p:sp>
        <p:nvSpPr>
          <p:cNvPr id="6" name="Espace réservé du numéro de diapositive 5"/>
          <p:cNvSpPr>
            <a:spLocks noGrp="1"/>
          </p:cNvSpPr>
          <p:nvPr>
            <p:ph type="sldNum" sz="quarter" idx="12"/>
          </p:nvPr>
        </p:nvSpPr>
        <p:spPr/>
        <p:txBody>
          <a:bodyPr/>
          <a:lstStyle/>
          <a:p>
            <a:pPr>
              <a:defRPr/>
            </a:pPr>
            <a:fld id="{1CFE8A28-436B-4545-A472-0A6C74874F47}" type="slidenum">
              <a:rPr lang="en-GB" smtClean="0"/>
              <a:pPr>
                <a:defRPr/>
              </a:pPr>
              <a:t>21</a:t>
            </a:fld>
            <a:endParaRPr lang="en-GB" dirty="0"/>
          </a:p>
        </p:txBody>
      </p:sp>
    </p:spTree>
    <p:extLst>
      <p:ext uri="{BB962C8B-B14F-4D97-AF65-F5344CB8AC3E}">
        <p14:creationId xmlns:p14="http://schemas.microsoft.com/office/powerpoint/2010/main" val="1689396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39</a:t>
            </a:r>
          </a:p>
        </p:txBody>
      </p:sp>
      <p:sp>
        <p:nvSpPr>
          <p:cNvPr id="4" name="Espace réservé de la date 3"/>
          <p:cNvSpPr>
            <a:spLocks noGrp="1"/>
          </p:cNvSpPr>
          <p:nvPr>
            <p:ph type="dt" idx="10"/>
          </p:nvPr>
        </p:nvSpPr>
        <p:spPr/>
        <p:txBody>
          <a:bodyPr/>
          <a:lstStyle/>
          <a:p>
            <a:pPr>
              <a:defRPr/>
            </a:pPr>
            <a:fld id="{3645BC6F-9003-4751-A23F-E44876EA2BBC}" type="datetime1">
              <a:rPr lang="fr-FR" smtClean="0"/>
              <a:t>26/03/2018</a:t>
            </a:fld>
            <a:endParaRPr lang="fr-FR"/>
          </a:p>
        </p:txBody>
      </p:sp>
      <p:sp>
        <p:nvSpPr>
          <p:cNvPr id="5" name="Espace réservé du pied de page 4"/>
          <p:cNvSpPr>
            <a:spLocks noGrp="1"/>
          </p:cNvSpPr>
          <p:nvPr>
            <p:ph type="ftr" sz="quarter" idx="11"/>
          </p:nvPr>
        </p:nvSpPr>
        <p:spPr/>
        <p:txBody>
          <a:bodyPr/>
          <a:lstStyle/>
          <a:p>
            <a:pPr>
              <a:defRPr/>
            </a:pPr>
            <a:r>
              <a:rPr lang="en-GB"/>
              <a:t>Titre de la présentation</a:t>
            </a:r>
          </a:p>
        </p:txBody>
      </p:sp>
      <p:sp>
        <p:nvSpPr>
          <p:cNvPr id="6" name="Espace réservé du numéro de diapositive 5"/>
          <p:cNvSpPr>
            <a:spLocks noGrp="1"/>
          </p:cNvSpPr>
          <p:nvPr>
            <p:ph type="sldNum" sz="quarter" idx="12"/>
          </p:nvPr>
        </p:nvSpPr>
        <p:spPr/>
        <p:txBody>
          <a:bodyPr/>
          <a:lstStyle/>
          <a:p>
            <a:pPr>
              <a:defRPr/>
            </a:pPr>
            <a:fld id="{1CFE8A28-436B-4545-A472-0A6C74874F47}" type="slidenum">
              <a:rPr lang="en-GB" smtClean="0"/>
              <a:pPr>
                <a:defRPr/>
              </a:pPr>
              <a:t>22</a:t>
            </a:fld>
            <a:endParaRPr lang="en-GB" dirty="0"/>
          </a:p>
        </p:txBody>
      </p:sp>
    </p:spTree>
    <p:extLst>
      <p:ext uri="{BB962C8B-B14F-4D97-AF65-F5344CB8AC3E}">
        <p14:creationId xmlns:p14="http://schemas.microsoft.com/office/powerpoint/2010/main" val="30040548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44</a:t>
            </a:r>
          </a:p>
        </p:txBody>
      </p:sp>
      <p:sp>
        <p:nvSpPr>
          <p:cNvPr id="4" name="Espace réservé de la date 3"/>
          <p:cNvSpPr>
            <a:spLocks noGrp="1"/>
          </p:cNvSpPr>
          <p:nvPr>
            <p:ph type="dt" idx="10"/>
          </p:nvPr>
        </p:nvSpPr>
        <p:spPr/>
        <p:txBody>
          <a:bodyPr/>
          <a:lstStyle/>
          <a:p>
            <a:pPr>
              <a:defRPr/>
            </a:pPr>
            <a:fld id="{1D5EA4A2-33E2-47E9-856F-B59732E5FC8C}" type="datetime1">
              <a:rPr lang="fr-FR" smtClean="0"/>
              <a:t>26/03/2018</a:t>
            </a:fld>
            <a:endParaRPr lang="fr-FR"/>
          </a:p>
        </p:txBody>
      </p:sp>
      <p:sp>
        <p:nvSpPr>
          <p:cNvPr id="5" name="Espace réservé du pied de page 4"/>
          <p:cNvSpPr>
            <a:spLocks noGrp="1"/>
          </p:cNvSpPr>
          <p:nvPr>
            <p:ph type="ftr" sz="quarter" idx="11"/>
          </p:nvPr>
        </p:nvSpPr>
        <p:spPr/>
        <p:txBody>
          <a:bodyPr/>
          <a:lstStyle/>
          <a:p>
            <a:pPr>
              <a:defRPr/>
            </a:pPr>
            <a:r>
              <a:rPr lang="en-GB"/>
              <a:t>Titre de la présentation</a:t>
            </a:r>
          </a:p>
        </p:txBody>
      </p:sp>
      <p:sp>
        <p:nvSpPr>
          <p:cNvPr id="6" name="Espace réservé du numéro de diapositive 5"/>
          <p:cNvSpPr>
            <a:spLocks noGrp="1"/>
          </p:cNvSpPr>
          <p:nvPr>
            <p:ph type="sldNum" sz="quarter" idx="12"/>
          </p:nvPr>
        </p:nvSpPr>
        <p:spPr/>
        <p:txBody>
          <a:bodyPr/>
          <a:lstStyle/>
          <a:p>
            <a:pPr>
              <a:defRPr/>
            </a:pPr>
            <a:fld id="{1CFE8A28-436B-4545-A472-0A6C74874F47}" type="slidenum">
              <a:rPr lang="en-GB" smtClean="0"/>
              <a:pPr>
                <a:defRPr/>
              </a:pPr>
              <a:t>23</a:t>
            </a:fld>
            <a:endParaRPr lang="en-GB" dirty="0"/>
          </a:p>
        </p:txBody>
      </p:sp>
    </p:spTree>
    <p:extLst>
      <p:ext uri="{BB962C8B-B14F-4D97-AF65-F5344CB8AC3E}">
        <p14:creationId xmlns:p14="http://schemas.microsoft.com/office/powerpoint/2010/main" val="4723110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49</a:t>
            </a:r>
          </a:p>
        </p:txBody>
      </p:sp>
      <p:sp>
        <p:nvSpPr>
          <p:cNvPr id="4" name="Espace réservé de la date 3"/>
          <p:cNvSpPr>
            <a:spLocks noGrp="1"/>
          </p:cNvSpPr>
          <p:nvPr>
            <p:ph type="dt" idx="10"/>
          </p:nvPr>
        </p:nvSpPr>
        <p:spPr/>
        <p:txBody>
          <a:bodyPr/>
          <a:lstStyle/>
          <a:p>
            <a:pPr>
              <a:defRPr/>
            </a:pPr>
            <a:fld id="{06560A35-C125-435A-8413-57D732109AA1}" type="datetime1">
              <a:rPr lang="fr-FR" smtClean="0"/>
              <a:t>26/03/2018</a:t>
            </a:fld>
            <a:endParaRPr lang="fr-FR"/>
          </a:p>
        </p:txBody>
      </p:sp>
      <p:sp>
        <p:nvSpPr>
          <p:cNvPr id="5" name="Espace réservé du pied de page 4"/>
          <p:cNvSpPr>
            <a:spLocks noGrp="1"/>
          </p:cNvSpPr>
          <p:nvPr>
            <p:ph type="ftr" sz="quarter" idx="11"/>
          </p:nvPr>
        </p:nvSpPr>
        <p:spPr/>
        <p:txBody>
          <a:bodyPr/>
          <a:lstStyle/>
          <a:p>
            <a:pPr>
              <a:defRPr/>
            </a:pPr>
            <a:r>
              <a:rPr lang="en-GB"/>
              <a:t>Titre de la présentation</a:t>
            </a:r>
          </a:p>
        </p:txBody>
      </p:sp>
      <p:sp>
        <p:nvSpPr>
          <p:cNvPr id="6" name="Espace réservé du numéro de diapositive 5"/>
          <p:cNvSpPr>
            <a:spLocks noGrp="1"/>
          </p:cNvSpPr>
          <p:nvPr>
            <p:ph type="sldNum" sz="quarter" idx="12"/>
          </p:nvPr>
        </p:nvSpPr>
        <p:spPr/>
        <p:txBody>
          <a:bodyPr/>
          <a:lstStyle/>
          <a:p>
            <a:pPr>
              <a:defRPr/>
            </a:pPr>
            <a:fld id="{1CFE8A28-436B-4545-A472-0A6C74874F47}" type="slidenum">
              <a:rPr lang="en-GB" smtClean="0"/>
              <a:pPr>
                <a:defRPr/>
              </a:pPr>
              <a:t>24</a:t>
            </a:fld>
            <a:endParaRPr lang="en-GB" dirty="0"/>
          </a:p>
        </p:txBody>
      </p:sp>
    </p:spTree>
    <p:extLst>
      <p:ext uri="{BB962C8B-B14F-4D97-AF65-F5344CB8AC3E}">
        <p14:creationId xmlns:p14="http://schemas.microsoft.com/office/powerpoint/2010/main" val="116453530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indent="0">
              <a:buNone/>
            </a:pPr>
            <a:r>
              <a:rPr lang="fr-FR" dirty="0"/>
              <a:t>52</a:t>
            </a:r>
          </a:p>
          <a:p>
            <a:pPr marL="0" indent="0">
              <a:buNone/>
            </a:pPr>
            <a:r>
              <a:rPr lang="fr-FR" dirty="0"/>
              <a:t>Visibilité:</a:t>
            </a:r>
          </a:p>
          <a:p>
            <a:pPr lvl="1"/>
            <a:r>
              <a:rPr lang="fr-FR" sz="1400" dirty="0" err="1"/>
              <a:t>Private</a:t>
            </a:r>
            <a:r>
              <a:rPr lang="fr-FR" sz="1400" dirty="0"/>
              <a:t> : Visible qu’à l’intérieur de sa propre classe</a:t>
            </a:r>
          </a:p>
          <a:p>
            <a:pPr lvl="1"/>
            <a:r>
              <a:rPr lang="fr-FR" sz="1400" dirty="0" err="1"/>
              <a:t>Protected</a:t>
            </a:r>
            <a:r>
              <a:rPr lang="fr-FR" sz="1400" dirty="0"/>
              <a:t>: Visible que pour sa propre classe et toutes les classes héritées</a:t>
            </a:r>
          </a:p>
          <a:p>
            <a:pPr lvl="1"/>
            <a:r>
              <a:rPr lang="fr-FR" sz="1400" dirty="0" err="1"/>
              <a:t>Internal</a:t>
            </a:r>
            <a:r>
              <a:rPr lang="fr-FR" sz="1400" dirty="0"/>
              <a:t>: Visible que pour les classes appartenant à la même </a:t>
            </a:r>
            <a:r>
              <a:rPr lang="fr-FR" sz="1400" dirty="0" err="1"/>
              <a:t>assembly</a:t>
            </a:r>
            <a:endParaRPr lang="fr-FR" sz="1400" dirty="0"/>
          </a:p>
          <a:p>
            <a:pPr lvl="1"/>
            <a:r>
              <a:rPr lang="fr-FR" sz="1400" dirty="0"/>
              <a:t>Public: visible par toute les classes</a:t>
            </a:r>
            <a:endParaRPr lang="en-US" sz="1400" dirty="0"/>
          </a:p>
          <a:p>
            <a:pPr marL="0" indent="0">
              <a:buNone/>
            </a:pPr>
            <a:endParaRPr lang="fr-FR" dirty="0"/>
          </a:p>
        </p:txBody>
      </p:sp>
      <p:sp>
        <p:nvSpPr>
          <p:cNvPr id="4" name="Espace réservé de la date 3"/>
          <p:cNvSpPr>
            <a:spLocks noGrp="1"/>
          </p:cNvSpPr>
          <p:nvPr>
            <p:ph type="dt" idx="10"/>
          </p:nvPr>
        </p:nvSpPr>
        <p:spPr/>
        <p:txBody>
          <a:bodyPr/>
          <a:lstStyle/>
          <a:p>
            <a:pPr>
              <a:defRPr/>
            </a:pPr>
            <a:fld id="{C0FC3BC9-5A01-4531-96D9-6D215E974CA4}" type="datetime1">
              <a:rPr lang="fr-FR" smtClean="0"/>
              <a:t>26/03/2018</a:t>
            </a:fld>
            <a:endParaRPr lang="fr-FR"/>
          </a:p>
        </p:txBody>
      </p:sp>
      <p:sp>
        <p:nvSpPr>
          <p:cNvPr id="5" name="Espace réservé du pied de page 4"/>
          <p:cNvSpPr>
            <a:spLocks noGrp="1"/>
          </p:cNvSpPr>
          <p:nvPr>
            <p:ph type="ftr" sz="quarter" idx="11"/>
          </p:nvPr>
        </p:nvSpPr>
        <p:spPr/>
        <p:txBody>
          <a:bodyPr/>
          <a:lstStyle/>
          <a:p>
            <a:pPr>
              <a:defRPr/>
            </a:pPr>
            <a:r>
              <a:rPr lang="en-GB"/>
              <a:t>Titre de la présentation</a:t>
            </a:r>
          </a:p>
        </p:txBody>
      </p:sp>
      <p:sp>
        <p:nvSpPr>
          <p:cNvPr id="6" name="Espace réservé du numéro de diapositive 5"/>
          <p:cNvSpPr>
            <a:spLocks noGrp="1"/>
          </p:cNvSpPr>
          <p:nvPr>
            <p:ph type="sldNum" sz="quarter" idx="12"/>
          </p:nvPr>
        </p:nvSpPr>
        <p:spPr/>
        <p:txBody>
          <a:bodyPr/>
          <a:lstStyle/>
          <a:p>
            <a:pPr>
              <a:defRPr/>
            </a:pPr>
            <a:fld id="{1CFE8A28-436B-4545-A472-0A6C74874F47}" type="slidenum">
              <a:rPr lang="en-GB" smtClean="0"/>
              <a:pPr>
                <a:defRPr/>
              </a:pPr>
              <a:t>25</a:t>
            </a:fld>
            <a:endParaRPr lang="en-GB" dirty="0"/>
          </a:p>
        </p:txBody>
      </p:sp>
    </p:spTree>
    <p:extLst>
      <p:ext uri="{BB962C8B-B14F-4D97-AF65-F5344CB8AC3E}">
        <p14:creationId xmlns:p14="http://schemas.microsoft.com/office/powerpoint/2010/main" val="365187126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57</a:t>
            </a:r>
          </a:p>
        </p:txBody>
      </p:sp>
      <p:sp>
        <p:nvSpPr>
          <p:cNvPr id="4" name="Espace réservé de la date 3"/>
          <p:cNvSpPr>
            <a:spLocks noGrp="1"/>
          </p:cNvSpPr>
          <p:nvPr>
            <p:ph type="dt" idx="10"/>
          </p:nvPr>
        </p:nvSpPr>
        <p:spPr/>
        <p:txBody>
          <a:bodyPr/>
          <a:lstStyle/>
          <a:p>
            <a:pPr>
              <a:defRPr/>
            </a:pPr>
            <a:fld id="{AD9D9D2F-C142-424D-AC24-173DA8BB81B7}" type="datetime1">
              <a:rPr lang="fr-FR" smtClean="0"/>
              <a:t>26/03/2018</a:t>
            </a:fld>
            <a:endParaRPr lang="fr-FR"/>
          </a:p>
        </p:txBody>
      </p:sp>
      <p:sp>
        <p:nvSpPr>
          <p:cNvPr id="5" name="Espace réservé du pied de page 4"/>
          <p:cNvSpPr>
            <a:spLocks noGrp="1"/>
          </p:cNvSpPr>
          <p:nvPr>
            <p:ph type="ftr" sz="quarter" idx="11"/>
          </p:nvPr>
        </p:nvSpPr>
        <p:spPr/>
        <p:txBody>
          <a:bodyPr/>
          <a:lstStyle/>
          <a:p>
            <a:pPr>
              <a:defRPr/>
            </a:pPr>
            <a:r>
              <a:rPr lang="en-GB"/>
              <a:t>Titre de la présentation</a:t>
            </a:r>
          </a:p>
        </p:txBody>
      </p:sp>
      <p:sp>
        <p:nvSpPr>
          <p:cNvPr id="6" name="Espace réservé du numéro de diapositive 5"/>
          <p:cNvSpPr>
            <a:spLocks noGrp="1"/>
          </p:cNvSpPr>
          <p:nvPr>
            <p:ph type="sldNum" sz="quarter" idx="12"/>
          </p:nvPr>
        </p:nvSpPr>
        <p:spPr/>
        <p:txBody>
          <a:bodyPr/>
          <a:lstStyle/>
          <a:p>
            <a:pPr>
              <a:defRPr/>
            </a:pPr>
            <a:fld id="{1CFE8A28-436B-4545-A472-0A6C74874F47}" type="slidenum">
              <a:rPr lang="en-GB" smtClean="0"/>
              <a:pPr>
                <a:defRPr/>
              </a:pPr>
              <a:t>26</a:t>
            </a:fld>
            <a:endParaRPr lang="en-GB" dirty="0"/>
          </a:p>
        </p:txBody>
      </p:sp>
    </p:spTree>
    <p:extLst>
      <p:ext uri="{BB962C8B-B14F-4D97-AF65-F5344CB8AC3E}">
        <p14:creationId xmlns:p14="http://schemas.microsoft.com/office/powerpoint/2010/main" val="427841546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62</a:t>
            </a:r>
          </a:p>
        </p:txBody>
      </p:sp>
      <p:sp>
        <p:nvSpPr>
          <p:cNvPr id="4" name="Espace réservé de la date 3"/>
          <p:cNvSpPr>
            <a:spLocks noGrp="1"/>
          </p:cNvSpPr>
          <p:nvPr>
            <p:ph type="dt" idx="10"/>
          </p:nvPr>
        </p:nvSpPr>
        <p:spPr/>
        <p:txBody>
          <a:bodyPr/>
          <a:lstStyle/>
          <a:p>
            <a:pPr>
              <a:defRPr/>
            </a:pPr>
            <a:fld id="{427D7C26-DBD2-44E6-A5E0-C7069B1F05A7}" type="datetime1">
              <a:rPr lang="fr-FR" smtClean="0"/>
              <a:t>26/03/2018</a:t>
            </a:fld>
            <a:endParaRPr lang="fr-FR"/>
          </a:p>
        </p:txBody>
      </p:sp>
      <p:sp>
        <p:nvSpPr>
          <p:cNvPr id="5" name="Espace réservé du pied de page 4"/>
          <p:cNvSpPr>
            <a:spLocks noGrp="1"/>
          </p:cNvSpPr>
          <p:nvPr>
            <p:ph type="ftr" sz="quarter" idx="11"/>
          </p:nvPr>
        </p:nvSpPr>
        <p:spPr/>
        <p:txBody>
          <a:bodyPr/>
          <a:lstStyle/>
          <a:p>
            <a:pPr>
              <a:defRPr/>
            </a:pPr>
            <a:r>
              <a:rPr lang="en-GB"/>
              <a:t>Titre de la présentation</a:t>
            </a:r>
          </a:p>
        </p:txBody>
      </p:sp>
      <p:sp>
        <p:nvSpPr>
          <p:cNvPr id="6" name="Espace réservé du numéro de diapositive 5"/>
          <p:cNvSpPr>
            <a:spLocks noGrp="1"/>
          </p:cNvSpPr>
          <p:nvPr>
            <p:ph type="sldNum" sz="quarter" idx="12"/>
          </p:nvPr>
        </p:nvSpPr>
        <p:spPr/>
        <p:txBody>
          <a:bodyPr/>
          <a:lstStyle/>
          <a:p>
            <a:pPr>
              <a:defRPr/>
            </a:pPr>
            <a:fld id="{1CFE8A28-436B-4545-A472-0A6C74874F47}" type="slidenum">
              <a:rPr lang="en-GB" smtClean="0"/>
              <a:pPr>
                <a:defRPr/>
              </a:pPr>
              <a:t>27</a:t>
            </a:fld>
            <a:endParaRPr lang="en-GB" dirty="0"/>
          </a:p>
        </p:txBody>
      </p:sp>
    </p:spTree>
    <p:extLst>
      <p:ext uri="{BB962C8B-B14F-4D97-AF65-F5344CB8AC3E}">
        <p14:creationId xmlns:p14="http://schemas.microsoft.com/office/powerpoint/2010/main" val="257215539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64</a:t>
            </a:r>
          </a:p>
        </p:txBody>
      </p:sp>
      <p:sp>
        <p:nvSpPr>
          <p:cNvPr id="4" name="Espace réservé de la date 3"/>
          <p:cNvSpPr>
            <a:spLocks noGrp="1"/>
          </p:cNvSpPr>
          <p:nvPr>
            <p:ph type="dt" idx="10"/>
          </p:nvPr>
        </p:nvSpPr>
        <p:spPr/>
        <p:txBody>
          <a:bodyPr/>
          <a:lstStyle/>
          <a:p>
            <a:pPr>
              <a:defRPr/>
            </a:pPr>
            <a:fld id="{32965388-83C6-494E-8913-CED54F766C89}" type="datetime1">
              <a:rPr lang="fr-FR" smtClean="0"/>
              <a:t>26/03/2018</a:t>
            </a:fld>
            <a:endParaRPr lang="fr-FR"/>
          </a:p>
        </p:txBody>
      </p:sp>
      <p:sp>
        <p:nvSpPr>
          <p:cNvPr id="5" name="Espace réservé du pied de page 4"/>
          <p:cNvSpPr>
            <a:spLocks noGrp="1"/>
          </p:cNvSpPr>
          <p:nvPr>
            <p:ph type="ftr" sz="quarter" idx="11"/>
          </p:nvPr>
        </p:nvSpPr>
        <p:spPr/>
        <p:txBody>
          <a:bodyPr/>
          <a:lstStyle/>
          <a:p>
            <a:pPr>
              <a:defRPr/>
            </a:pPr>
            <a:r>
              <a:rPr lang="en-GB"/>
              <a:t>Titre de la présentation</a:t>
            </a:r>
          </a:p>
        </p:txBody>
      </p:sp>
      <p:sp>
        <p:nvSpPr>
          <p:cNvPr id="6" name="Espace réservé du numéro de diapositive 5"/>
          <p:cNvSpPr>
            <a:spLocks noGrp="1"/>
          </p:cNvSpPr>
          <p:nvPr>
            <p:ph type="sldNum" sz="quarter" idx="12"/>
          </p:nvPr>
        </p:nvSpPr>
        <p:spPr/>
        <p:txBody>
          <a:bodyPr/>
          <a:lstStyle/>
          <a:p>
            <a:pPr>
              <a:defRPr/>
            </a:pPr>
            <a:fld id="{1CFE8A28-436B-4545-A472-0A6C74874F47}" type="slidenum">
              <a:rPr lang="en-GB" smtClean="0"/>
              <a:pPr>
                <a:defRPr/>
              </a:pPr>
              <a:t>28</a:t>
            </a:fld>
            <a:endParaRPr lang="en-GB" dirty="0"/>
          </a:p>
        </p:txBody>
      </p:sp>
    </p:spTree>
    <p:extLst>
      <p:ext uri="{BB962C8B-B14F-4D97-AF65-F5344CB8AC3E}">
        <p14:creationId xmlns:p14="http://schemas.microsoft.com/office/powerpoint/2010/main" val="28614372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e la date 3"/>
          <p:cNvSpPr>
            <a:spLocks noGrp="1"/>
          </p:cNvSpPr>
          <p:nvPr>
            <p:ph type="dt" idx="10"/>
          </p:nvPr>
        </p:nvSpPr>
        <p:spPr/>
        <p:txBody>
          <a:bodyPr/>
          <a:lstStyle/>
          <a:p>
            <a:fld id="{707CB2B7-CC45-43E1-A9F5-258838B7616A}" type="datetime1">
              <a:rPr lang="fr-FR" smtClean="0"/>
              <a:t>26/03/2018</a:t>
            </a:fld>
            <a:endParaRPr lang="fr-FR"/>
          </a:p>
        </p:txBody>
      </p:sp>
      <p:sp>
        <p:nvSpPr>
          <p:cNvPr id="5" name="Espace réservé du pied de page 4"/>
          <p:cNvSpPr>
            <a:spLocks noGrp="1"/>
          </p:cNvSpPr>
          <p:nvPr>
            <p:ph type="ftr" sz="quarter" idx="11"/>
          </p:nvPr>
        </p:nvSpPr>
        <p:spPr/>
        <p:txBody>
          <a:bodyPr/>
          <a:lstStyle/>
          <a:p>
            <a:r>
              <a:rPr lang="en-GB" sz="1100"/>
              <a:t>Titre de la présentation</a:t>
            </a:r>
            <a:endParaRPr lang="en-GB" sz="1100" dirty="0"/>
          </a:p>
        </p:txBody>
      </p:sp>
      <p:sp>
        <p:nvSpPr>
          <p:cNvPr id="6" name="Espace réservé du numéro de diapositive 5"/>
          <p:cNvSpPr>
            <a:spLocks noGrp="1"/>
          </p:cNvSpPr>
          <p:nvPr>
            <p:ph type="sldNum" sz="quarter" idx="12"/>
          </p:nvPr>
        </p:nvSpPr>
        <p:spPr/>
        <p:txBody>
          <a:bodyPr/>
          <a:lstStyle/>
          <a:p>
            <a:fld id="{305287CA-3E72-4A91-B59B-B69F40801570}" type="slidenum">
              <a:rPr lang="en-GB" sz="1100" smtClean="0"/>
              <a:pPr/>
              <a:t>6</a:t>
            </a:fld>
            <a:endParaRPr lang="en-GB" sz="1100" dirty="0"/>
          </a:p>
        </p:txBody>
      </p:sp>
    </p:spTree>
    <p:extLst>
      <p:ext uri="{BB962C8B-B14F-4D97-AF65-F5344CB8AC3E}">
        <p14:creationId xmlns:p14="http://schemas.microsoft.com/office/powerpoint/2010/main" val="181281657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66</a:t>
            </a:r>
          </a:p>
        </p:txBody>
      </p:sp>
      <p:sp>
        <p:nvSpPr>
          <p:cNvPr id="4" name="Espace réservé de la date 3"/>
          <p:cNvSpPr>
            <a:spLocks noGrp="1"/>
          </p:cNvSpPr>
          <p:nvPr>
            <p:ph type="dt" idx="10"/>
          </p:nvPr>
        </p:nvSpPr>
        <p:spPr/>
        <p:txBody>
          <a:bodyPr/>
          <a:lstStyle/>
          <a:p>
            <a:pPr>
              <a:defRPr/>
            </a:pPr>
            <a:fld id="{B62BC79D-C741-444D-B530-C9A5B72615BD}" type="datetime1">
              <a:rPr lang="fr-FR" smtClean="0"/>
              <a:t>26/03/2018</a:t>
            </a:fld>
            <a:endParaRPr lang="fr-FR"/>
          </a:p>
        </p:txBody>
      </p:sp>
      <p:sp>
        <p:nvSpPr>
          <p:cNvPr id="5" name="Espace réservé du pied de page 4"/>
          <p:cNvSpPr>
            <a:spLocks noGrp="1"/>
          </p:cNvSpPr>
          <p:nvPr>
            <p:ph type="ftr" sz="quarter" idx="11"/>
          </p:nvPr>
        </p:nvSpPr>
        <p:spPr/>
        <p:txBody>
          <a:bodyPr/>
          <a:lstStyle/>
          <a:p>
            <a:pPr>
              <a:defRPr/>
            </a:pPr>
            <a:r>
              <a:rPr lang="en-GB"/>
              <a:t>Titre de la présentation</a:t>
            </a:r>
          </a:p>
        </p:txBody>
      </p:sp>
      <p:sp>
        <p:nvSpPr>
          <p:cNvPr id="6" name="Espace réservé du numéro de diapositive 5"/>
          <p:cNvSpPr>
            <a:spLocks noGrp="1"/>
          </p:cNvSpPr>
          <p:nvPr>
            <p:ph type="sldNum" sz="quarter" idx="12"/>
          </p:nvPr>
        </p:nvSpPr>
        <p:spPr/>
        <p:txBody>
          <a:bodyPr/>
          <a:lstStyle/>
          <a:p>
            <a:pPr>
              <a:defRPr/>
            </a:pPr>
            <a:fld id="{1CFE8A28-436B-4545-A472-0A6C74874F47}" type="slidenum">
              <a:rPr lang="en-GB" smtClean="0"/>
              <a:pPr>
                <a:defRPr/>
              </a:pPr>
              <a:t>29</a:t>
            </a:fld>
            <a:endParaRPr lang="en-GB" dirty="0"/>
          </a:p>
        </p:txBody>
      </p:sp>
    </p:spTree>
    <p:extLst>
      <p:ext uri="{BB962C8B-B14F-4D97-AF65-F5344CB8AC3E}">
        <p14:creationId xmlns:p14="http://schemas.microsoft.com/office/powerpoint/2010/main" val="8188299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68</a:t>
            </a:r>
          </a:p>
        </p:txBody>
      </p:sp>
      <p:sp>
        <p:nvSpPr>
          <p:cNvPr id="4" name="Espace réservé de la date 3"/>
          <p:cNvSpPr>
            <a:spLocks noGrp="1"/>
          </p:cNvSpPr>
          <p:nvPr>
            <p:ph type="dt" idx="10"/>
          </p:nvPr>
        </p:nvSpPr>
        <p:spPr/>
        <p:txBody>
          <a:bodyPr/>
          <a:lstStyle/>
          <a:p>
            <a:pPr>
              <a:defRPr/>
            </a:pPr>
            <a:fld id="{2A353CBA-5AA1-4E7D-97D1-85F4EAD25232}" type="datetime1">
              <a:rPr lang="fr-FR" smtClean="0"/>
              <a:t>26/03/2018</a:t>
            </a:fld>
            <a:endParaRPr lang="fr-FR"/>
          </a:p>
        </p:txBody>
      </p:sp>
      <p:sp>
        <p:nvSpPr>
          <p:cNvPr id="5" name="Espace réservé du pied de page 4"/>
          <p:cNvSpPr>
            <a:spLocks noGrp="1"/>
          </p:cNvSpPr>
          <p:nvPr>
            <p:ph type="ftr" sz="quarter" idx="11"/>
          </p:nvPr>
        </p:nvSpPr>
        <p:spPr/>
        <p:txBody>
          <a:bodyPr/>
          <a:lstStyle/>
          <a:p>
            <a:pPr>
              <a:defRPr/>
            </a:pPr>
            <a:r>
              <a:rPr lang="en-GB"/>
              <a:t>Titre de la présentation</a:t>
            </a:r>
          </a:p>
        </p:txBody>
      </p:sp>
      <p:sp>
        <p:nvSpPr>
          <p:cNvPr id="6" name="Espace réservé du numéro de diapositive 5"/>
          <p:cNvSpPr>
            <a:spLocks noGrp="1"/>
          </p:cNvSpPr>
          <p:nvPr>
            <p:ph type="sldNum" sz="quarter" idx="12"/>
          </p:nvPr>
        </p:nvSpPr>
        <p:spPr/>
        <p:txBody>
          <a:bodyPr/>
          <a:lstStyle/>
          <a:p>
            <a:pPr>
              <a:defRPr/>
            </a:pPr>
            <a:fld id="{1CFE8A28-436B-4545-A472-0A6C74874F47}" type="slidenum">
              <a:rPr lang="en-GB" smtClean="0"/>
              <a:pPr>
                <a:defRPr/>
              </a:pPr>
              <a:t>30</a:t>
            </a:fld>
            <a:endParaRPr lang="en-GB" dirty="0"/>
          </a:p>
        </p:txBody>
      </p:sp>
    </p:spTree>
    <p:extLst>
      <p:ext uri="{BB962C8B-B14F-4D97-AF65-F5344CB8AC3E}">
        <p14:creationId xmlns:p14="http://schemas.microsoft.com/office/powerpoint/2010/main" val="183401756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70</a:t>
            </a:r>
          </a:p>
        </p:txBody>
      </p:sp>
      <p:sp>
        <p:nvSpPr>
          <p:cNvPr id="4" name="Espace réservé de la date 3"/>
          <p:cNvSpPr>
            <a:spLocks noGrp="1"/>
          </p:cNvSpPr>
          <p:nvPr>
            <p:ph type="dt" idx="10"/>
          </p:nvPr>
        </p:nvSpPr>
        <p:spPr/>
        <p:txBody>
          <a:bodyPr/>
          <a:lstStyle/>
          <a:p>
            <a:pPr>
              <a:defRPr/>
            </a:pPr>
            <a:fld id="{A18F334B-6733-4639-BF85-6F8B55AB6312}" type="datetime1">
              <a:rPr lang="fr-FR" smtClean="0"/>
              <a:t>26/03/2018</a:t>
            </a:fld>
            <a:endParaRPr lang="fr-FR"/>
          </a:p>
        </p:txBody>
      </p:sp>
      <p:sp>
        <p:nvSpPr>
          <p:cNvPr id="5" name="Espace réservé du pied de page 4"/>
          <p:cNvSpPr>
            <a:spLocks noGrp="1"/>
          </p:cNvSpPr>
          <p:nvPr>
            <p:ph type="ftr" sz="quarter" idx="11"/>
          </p:nvPr>
        </p:nvSpPr>
        <p:spPr/>
        <p:txBody>
          <a:bodyPr/>
          <a:lstStyle/>
          <a:p>
            <a:pPr>
              <a:defRPr/>
            </a:pPr>
            <a:r>
              <a:rPr lang="en-GB"/>
              <a:t>Titre de la présentation</a:t>
            </a:r>
          </a:p>
        </p:txBody>
      </p:sp>
      <p:sp>
        <p:nvSpPr>
          <p:cNvPr id="6" name="Espace réservé du numéro de diapositive 5"/>
          <p:cNvSpPr>
            <a:spLocks noGrp="1"/>
          </p:cNvSpPr>
          <p:nvPr>
            <p:ph type="sldNum" sz="quarter" idx="12"/>
          </p:nvPr>
        </p:nvSpPr>
        <p:spPr/>
        <p:txBody>
          <a:bodyPr/>
          <a:lstStyle/>
          <a:p>
            <a:pPr>
              <a:defRPr/>
            </a:pPr>
            <a:fld id="{1CFE8A28-436B-4545-A472-0A6C74874F47}" type="slidenum">
              <a:rPr lang="en-GB" smtClean="0"/>
              <a:pPr>
                <a:defRPr/>
              </a:pPr>
              <a:t>33</a:t>
            </a:fld>
            <a:endParaRPr lang="en-GB" dirty="0"/>
          </a:p>
        </p:txBody>
      </p:sp>
    </p:spTree>
    <p:extLst>
      <p:ext uri="{BB962C8B-B14F-4D97-AF65-F5344CB8AC3E}">
        <p14:creationId xmlns:p14="http://schemas.microsoft.com/office/powerpoint/2010/main" val="266094075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75</a:t>
            </a:r>
          </a:p>
        </p:txBody>
      </p:sp>
      <p:sp>
        <p:nvSpPr>
          <p:cNvPr id="4" name="Espace réservé de la date 3"/>
          <p:cNvSpPr>
            <a:spLocks noGrp="1"/>
          </p:cNvSpPr>
          <p:nvPr>
            <p:ph type="dt" idx="10"/>
          </p:nvPr>
        </p:nvSpPr>
        <p:spPr/>
        <p:txBody>
          <a:bodyPr/>
          <a:lstStyle/>
          <a:p>
            <a:pPr>
              <a:defRPr/>
            </a:pPr>
            <a:fld id="{1B825967-EE9C-4A26-8145-DD390379BB29}" type="datetime1">
              <a:rPr lang="fr-FR" smtClean="0"/>
              <a:t>26/03/2018</a:t>
            </a:fld>
            <a:endParaRPr lang="fr-FR"/>
          </a:p>
        </p:txBody>
      </p:sp>
      <p:sp>
        <p:nvSpPr>
          <p:cNvPr id="5" name="Espace réservé du pied de page 4"/>
          <p:cNvSpPr>
            <a:spLocks noGrp="1"/>
          </p:cNvSpPr>
          <p:nvPr>
            <p:ph type="ftr" sz="quarter" idx="11"/>
          </p:nvPr>
        </p:nvSpPr>
        <p:spPr/>
        <p:txBody>
          <a:bodyPr/>
          <a:lstStyle/>
          <a:p>
            <a:pPr>
              <a:defRPr/>
            </a:pPr>
            <a:r>
              <a:rPr lang="en-GB"/>
              <a:t>Titre de la présentation</a:t>
            </a:r>
          </a:p>
        </p:txBody>
      </p:sp>
      <p:sp>
        <p:nvSpPr>
          <p:cNvPr id="6" name="Espace réservé du numéro de diapositive 5"/>
          <p:cNvSpPr>
            <a:spLocks noGrp="1"/>
          </p:cNvSpPr>
          <p:nvPr>
            <p:ph type="sldNum" sz="quarter" idx="12"/>
          </p:nvPr>
        </p:nvSpPr>
        <p:spPr/>
        <p:txBody>
          <a:bodyPr/>
          <a:lstStyle/>
          <a:p>
            <a:pPr>
              <a:defRPr/>
            </a:pPr>
            <a:fld id="{1CFE8A28-436B-4545-A472-0A6C74874F47}" type="slidenum">
              <a:rPr lang="en-GB" smtClean="0"/>
              <a:pPr>
                <a:defRPr/>
              </a:pPr>
              <a:t>36</a:t>
            </a:fld>
            <a:endParaRPr lang="en-GB" dirty="0"/>
          </a:p>
        </p:txBody>
      </p:sp>
    </p:spTree>
    <p:extLst>
      <p:ext uri="{BB962C8B-B14F-4D97-AF65-F5344CB8AC3E}">
        <p14:creationId xmlns:p14="http://schemas.microsoft.com/office/powerpoint/2010/main" val="245262185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e la date 3"/>
          <p:cNvSpPr>
            <a:spLocks noGrp="1"/>
          </p:cNvSpPr>
          <p:nvPr>
            <p:ph type="dt" idx="10"/>
          </p:nvPr>
        </p:nvSpPr>
        <p:spPr/>
        <p:txBody>
          <a:bodyPr/>
          <a:lstStyle/>
          <a:p>
            <a:fld id="{8AD3BBA8-D948-4B2D-BADC-DD9A51D226BC}" type="datetime1">
              <a:rPr lang="fr-FR" smtClean="0"/>
              <a:t>26/03/2018</a:t>
            </a:fld>
            <a:endParaRPr lang="fr-FR"/>
          </a:p>
        </p:txBody>
      </p:sp>
      <p:sp>
        <p:nvSpPr>
          <p:cNvPr id="5" name="Espace réservé du pied de page 4"/>
          <p:cNvSpPr>
            <a:spLocks noGrp="1"/>
          </p:cNvSpPr>
          <p:nvPr>
            <p:ph type="ftr" sz="quarter" idx="11"/>
          </p:nvPr>
        </p:nvSpPr>
        <p:spPr/>
        <p:txBody>
          <a:bodyPr/>
          <a:lstStyle/>
          <a:p>
            <a:r>
              <a:rPr lang="en-GB" sz="1100"/>
              <a:t>Titre de la présentation</a:t>
            </a:r>
            <a:endParaRPr lang="en-GB" sz="1100" dirty="0"/>
          </a:p>
        </p:txBody>
      </p:sp>
      <p:sp>
        <p:nvSpPr>
          <p:cNvPr id="6" name="Espace réservé du numéro de diapositive 5"/>
          <p:cNvSpPr>
            <a:spLocks noGrp="1"/>
          </p:cNvSpPr>
          <p:nvPr>
            <p:ph type="sldNum" sz="quarter" idx="12"/>
          </p:nvPr>
        </p:nvSpPr>
        <p:spPr/>
        <p:txBody>
          <a:bodyPr/>
          <a:lstStyle/>
          <a:p>
            <a:fld id="{305287CA-3E72-4A91-B59B-B69F40801570}" type="slidenum">
              <a:rPr lang="en-GB" sz="1100" smtClean="0"/>
              <a:pPr/>
              <a:t>37</a:t>
            </a:fld>
            <a:endParaRPr lang="en-GB" sz="1100" dirty="0"/>
          </a:p>
        </p:txBody>
      </p:sp>
    </p:spTree>
    <p:extLst>
      <p:ext uri="{BB962C8B-B14F-4D97-AF65-F5344CB8AC3E}">
        <p14:creationId xmlns:p14="http://schemas.microsoft.com/office/powerpoint/2010/main" val="383841564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1</a:t>
            </a:r>
          </a:p>
        </p:txBody>
      </p:sp>
      <p:sp>
        <p:nvSpPr>
          <p:cNvPr id="4" name="Espace réservé de la date 3"/>
          <p:cNvSpPr>
            <a:spLocks noGrp="1"/>
          </p:cNvSpPr>
          <p:nvPr>
            <p:ph type="dt" idx="10"/>
          </p:nvPr>
        </p:nvSpPr>
        <p:spPr/>
        <p:txBody>
          <a:bodyPr/>
          <a:lstStyle/>
          <a:p>
            <a:pPr>
              <a:defRPr/>
            </a:pPr>
            <a:fld id="{394DFE32-CBD9-48C2-8E49-295983F86004}" type="datetime1">
              <a:rPr lang="fr-FR" smtClean="0"/>
              <a:t>26/03/2018</a:t>
            </a:fld>
            <a:endParaRPr lang="fr-FR"/>
          </a:p>
        </p:txBody>
      </p:sp>
      <p:sp>
        <p:nvSpPr>
          <p:cNvPr id="5" name="Espace réservé du pied de page 4"/>
          <p:cNvSpPr>
            <a:spLocks noGrp="1"/>
          </p:cNvSpPr>
          <p:nvPr>
            <p:ph type="ftr" sz="quarter" idx="11"/>
          </p:nvPr>
        </p:nvSpPr>
        <p:spPr/>
        <p:txBody>
          <a:bodyPr/>
          <a:lstStyle/>
          <a:p>
            <a:pPr>
              <a:defRPr/>
            </a:pPr>
            <a:r>
              <a:rPr lang="en-GB"/>
              <a:t>Titre de la présentation</a:t>
            </a:r>
          </a:p>
        </p:txBody>
      </p:sp>
      <p:sp>
        <p:nvSpPr>
          <p:cNvPr id="6" name="Espace réservé du numéro de diapositive 5"/>
          <p:cNvSpPr>
            <a:spLocks noGrp="1"/>
          </p:cNvSpPr>
          <p:nvPr>
            <p:ph type="sldNum" sz="quarter" idx="12"/>
          </p:nvPr>
        </p:nvSpPr>
        <p:spPr/>
        <p:txBody>
          <a:bodyPr/>
          <a:lstStyle/>
          <a:p>
            <a:pPr>
              <a:defRPr/>
            </a:pPr>
            <a:fld id="{1CFE8A28-436B-4545-A472-0A6C74874F47}" type="slidenum">
              <a:rPr lang="en-GB" smtClean="0"/>
              <a:pPr>
                <a:defRPr/>
              </a:pPr>
              <a:t>39</a:t>
            </a:fld>
            <a:endParaRPr lang="en-GB" dirty="0"/>
          </a:p>
        </p:txBody>
      </p:sp>
    </p:spTree>
    <p:extLst>
      <p:ext uri="{BB962C8B-B14F-4D97-AF65-F5344CB8AC3E}">
        <p14:creationId xmlns:p14="http://schemas.microsoft.com/office/powerpoint/2010/main" val="46237915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4</a:t>
            </a:r>
          </a:p>
        </p:txBody>
      </p:sp>
      <p:sp>
        <p:nvSpPr>
          <p:cNvPr id="4" name="Espace réservé de la date 3"/>
          <p:cNvSpPr>
            <a:spLocks noGrp="1"/>
          </p:cNvSpPr>
          <p:nvPr>
            <p:ph type="dt" idx="10"/>
          </p:nvPr>
        </p:nvSpPr>
        <p:spPr/>
        <p:txBody>
          <a:bodyPr/>
          <a:lstStyle/>
          <a:p>
            <a:pPr>
              <a:defRPr/>
            </a:pPr>
            <a:fld id="{DAA7612D-2469-4726-BC38-2FF62960D27A}" type="datetime1">
              <a:rPr lang="fr-FR" smtClean="0"/>
              <a:t>26/03/2018</a:t>
            </a:fld>
            <a:endParaRPr lang="fr-FR"/>
          </a:p>
        </p:txBody>
      </p:sp>
      <p:sp>
        <p:nvSpPr>
          <p:cNvPr id="5" name="Espace réservé du pied de page 4"/>
          <p:cNvSpPr>
            <a:spLocks noGrp="1"/>
          </p:cNvSpPr>
          <p:nvPr>
            <p:ph type="ftr" sz="quarter" idx="11"/>
          </p:nvPr>
        </p:nvSpPr>
        <p:spPr/>
        <p:txBody>
          <a:bodyPr/>
          <a:lstStyle/>
          <a:p>
            <a:pPr>
              <a:defRPr/>
            </a:pPr>
            <a:r>
              <a:rPr lang="en-GB"/>
              <a:t>Titre de la présentation</a:t>
            </a:r>
          </a:p>
        </p:txBody>
      </p:sp>
      <p:sp>
        <p:nvSpPr>
          <p:cNvPr id="6" name="Espace réservé du numéro de diapositive 5"/>
          <p:cNvSpPr>
            <a:spLocks noGrp="1"/>
          </p:cNvSpPr>
          <p:nvPr>
            <p:ph type="sldNum" sz="quarter" idx="12"/>
          </p:nvPr>
        </p:nvSpPr>
        <p:spPr/>
        <p:txBody>
          <a:bodyPr/>
          <a:lstStyle/>
          <a:p>
            <a:pPr>
              <a:defRPr/>
            </a:pPr>
            <a:fld id="{1CFE8A28-436B-4545-A472-0A6C74874F47}" type="slidenum">
              <a:rPr lang="en-GB" smtClean="0"/>
              <a:pPr>
                <a:defRPr/>
              </a:pPr>
              <a:t>40</a:t>
            </a:fld>
            <a:endParaRPr lang="en-GB" dirty="0"/>
          </a:p>
        </p:txBody>
      </p:sp>
    </p:spTree>
    <p:extLst>
      <p:ext uri="{BB962C8B-B14F-4D97-AF65-F5344CB8AC3E}">
        <p14:creationId xmlns:p14="http://schemas.microsoft.com/office/powerpoint/2010/main" val="424866861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36"/>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2"/>
                </a:solidFill>
                <a:latin typeface="Arial" charset="0"/>
                <a:ea typeface="ヒラギノ角ゴ Pro W3" pitchFamily="1" charset="-128"/>
              </a:defRPr>
            </a:lvl1pPr>
            <a:lvl2pPr marL="716798" indent="-275692">
              <a:defRPr>
                <a:solidFill>
                  <a:schemeClr val="tx2"/>
                </a:solidFill>
                <a:latin typeface="Arial" charset="0"/>
                <a:ea typeface="ヒラギノ角ゴ Pro W3" pitchFamily="1" charset="-128"/>
              </a:defRPr>
            </a:lvl2pPr>
            <a:lvl3pPr marL="1102766" indent="-220553">
              <a:defRPr>
                <a:solidFill>
                  <a:schemeClr val="tx2"/>
                </a:solidFill>
                <a:latin typeface="Arial" charset="0"/>
                <a:ea typeface="ヒラギノ角ゴ Pro W3" pitchFamily="1" charset="-128"/>
              </a:defRPr>
            </a:lvl3pPr>
            <a:lvl4pPr marL="1543873" indent="-220553">
              <a:defRPr>
                <a:solidFill>
                  <a:schemeClr val="tx2"/>
                </a:solidFill>
                <a:latin typeface="Arial" charset="0"/>
                <a:ea typeface="ヒラギノ角ゴ Pro W3" pitchFamily="1" charset="-128"/>
              </a:defRPr>
            </a:lvl4pPr>
            <a:lvl5pPr marL="1984980" indent="-220553">
              <a:defRPr>
                <a:solidFill>
                  <a:schemeClr val="tx2"/>
                </a:solidFill>
                <a:latin typeface="Arial" charset="0"/>
                <a:ea typeface="ヒラギノ角ゴ Pro W3" pitchFamily="1" charset="-128"/>
              </a:defRPr>
            </a:lvl5pPr>
            <a:lvl6pPr marL="2426086" indent="-220553" eaLnBrk="0" fontAlgn="base" hangingPunct="0">
              <a:spcBef>
                <a:spcPct val="0"/>
              </a:spcBef>
              <a:spcAft>
                <a:spcPct val="0"/>
              </a:spcAft>
              <a:defRPr>
                <a:solidFill>
                  <a:schemeClr val="tx2"/>
                </a:solidFill>
                <a:latin typeface="Arial" charset="0"/>
                <a:ea typeface="ヒラギノ角ゴ Pro W3" pitchFamily="1" charset="-128"/>
              </a:defRPr>
            </a:lvl6pPr>
            <a:lvl7pPr marL="2867193" indent="-220553" eaLnBrk="0" fontAlgn="base" hangingPunct="0">
              <a:spcBef>
                <a:spcPct val="0"/>
              </a:spcBef>
              <a:spcAft>
                <a:spcPct val="0"/>
              </a:spcAft>
              <a:defRPr>
                <a:solidFill>
                  <a:schemeClr val="tx2"/>
                </a:solidFill>
                <a:latin typeface="Arial" charset="0"/>
                <a:ea typeface="ヒラギノ角ゴ Pro W3" pitchFamily="1" charset="-128"/>
              </a:defRPr>
            </a:lvl7pPr>
            <a:lvl8pPr marL="3308299" indent="-220553" eaLnBrk="0" fontAlgn="base" hangingPunct="0">
              <a:spcBef>
                <a:spcPct val="0"/>
              </a:spcBef>
              <a:spcAft>
                <a:spcPct val="0"/>
              </a:spcAft>
              <a:defRPr>
                <a:solidFill>
                  <a:schemeClr val="tx2"/>
                </a:solidFill>
                <a:latin typeface="Arial" charset="0"/>
                <a:ea typeface="ヒラギノ角ゴ Pro W3" pitchFamily="1" charset="-128"/>
              </a:defRPr>
            </a:lvl8pPr>
            <a:lvl9pPr marL="3749406" indent="-220553" eaLnBrk="0" fontAlgn="base" hangingPunct="0">
              <a:spcBef>
                <a:spcPct val="0"/>
              </a:spcBef>
              <a:spcAft>
                <a:spcPct val="0"/>
              </a:spcAft>
              <a:defRPr>
                <a:solidFill>
                  <a:schemeClr val="tx2"/>
                </a:solidFill>
                <a:latin typeface="Arial" charset="0"/>
                <a:ea typeface="ヒラギノ角ゴ Pro W3" pitchFamily="1" charset="-128"/>
              </a:defRPr>
            </a:lvl9pPr>
          </a:lstStyle>
          <a:p>
            <a:fld id="{3A1DF12C-11F6-411E-AE1E-23DA664BDB21}" type="slidenum">
              <a:rPr lang="fr-FR" altLang="en-US" smtClean="0">
                <a:solidFill>
                  <a:schemeClr val="tx1"/>
                </a:solidFill>
              </a:rPr>
              <a:pPr/>
              <a:t>41</a:t>
            </a:fld>
            <a:endParaRPr lang="fr-FR" altLang="en-US">
              <a:solidFill>
                <a:schemeClr val="tx1"/>
              </a:solidFill>
            </a:endParaRPr>
          </a:p>
        </p:txBody>
      </p:sp>
      <p:sp>
        <p:nvSpPr>
          <p:cNvPr id="143363" name="Rectangle 2"/>
          <p:cNvSpPr>
            <a:spLocks noGrp="1" noRot="1" noChangeAspect="1" noChangeArrowheads="1" noTextEdit="1"/>
          </p:cNvSpPr>
          <p:nvPr>
            <p:ph type="sldImg"/>
          </p:nvPr>
        </p:nvSpPr>
        <p:spPr>
          <a:ln/>
        </p:spPr>
      </p:sp>
      <p:sp>
        <p:nvSpPr>
          <p:cNvPr id="1433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t>7</a:t>
            </a:r>
          </a:p>
        </p:txBody>
      </p:sp>
    </p:spTree>
    <p:extLst>
      <p:ext uri="{BB962C8B-B14F-4D97-AF65-F5344CB8AC3E}">
        <p14:creationId xmlns:p14="http://schemas.microsoft.com/office/powerpoint/2010/main" val="5831703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9</a:t>
            </a:r>
          </a:p>
        </p:txBody>
      </p:sp>
      <p:sp>
        <p:nvSpPr>
          <p:cNvPr id="4" name="Espace réservé de la date 3"/>
          <p:cNvSpPr>
            <a:spLocks noGrp="1"/>
          </p:cNvSpPr>
          <p:nvPr>
            <p:ph type="dt" idx="10"/>
          </p:nvPr>
        </p:nvSpPr>
        <p:spPr/>
        <p:txBody>
          <a:bodyPr/>
          <a:lstStyle/>
          <a:p>
            <a:pPr>
              <a:defRPr/>
            </a:pPr>
            <a:fld id="{D98D39F3-4EB6-433B-9457-34E8490B76A6}" type="datetime1">
              <a:rPr lang="fr-FR" smtClean="0"/>
              <a:t>26/03/2018</a:t>
            </a:fld>
            <a:endParaRPr lang="fr-FR"/>
          </a:p>
        </p:txBody>
      </p:sp>
      <p:sp>
        <p:nvSpPr>
          <p:cNvPr id="5" name="Espace réservé du pied de page 4"/>
          <p:cNvSpPr>
            <a:spLocks noGrp="1"/>
          </p:cNvSpPr>
          <p:nvPr>
            <p:ph type="ftr" sz="quarter" idx="11"/>
          </p:nvPr>
        </p:nvSpPr>
        <p:spPr/>
        <p:txBody>
          <a:bodyPr/>
          <a:lstStyle/>
          <a:p>
            <a:pPr>
              <a:defRPr/>
            </a:pPr>
            <a:r>
              <a:rPr lang="en-GB"/>
              <a:t>Titre de la présentation</a:t>
            </a:r>
          </a:p>
        </p:txBody>
      </p:sp>
      <p:sp>
        <p:nvSpPr>
          <p:cNvPr id="6" name="Espace réservé du numéro de diapositive 5"/>
          <p:cNvSpPr>
            <a:spLocks noGrp="1"/>
          </p:cNvSpPr>
          <p:nvPr>
            <p:ph type="sldNum" sz="quarter" idx="12"/>
          </p:nvPr>
        </p:nvSpPr>
        <p:spPr/>
        <p:txBody>
          <a:bodyPr/>
          <a:lstStyle/>
          <a:p>
            <a:pPr>
              <a:defRPr/>
            </a:pPr>
            <a:fld id="{1CFE8A28-436B-4545-A472-0A6C74874F47}" type="slidenum">
              <a:rPr lang="en-GB" smtClean="0"/>
              <a:pPr>
                <a:defRPr/>
              </a:pPr>
              <a:t>42</a:t>
            </a:fld>
            <a:endParaRPr lang="en-GB" dirty="0"/>
          </a:p>
        </p:txBody>
      </p:sp>
    </p:spTree>
    <p:extLst>
      <p:ext uri="{BB962C8B-B14F-4D97-AF65-F5344CB8AC3E}">
        <p14:creationId xmlns:p14="http://schemas.microsoft.com/office/powerpoint/2010/main" val="89203139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36"/>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2"/>
                </a:solidFill>
                <a:latin typeface="Arial" charset="0"/>
                <a:ea typeface="ヒラギノ角ゴ Pro W3" pitchFamily="1" charset="-128"/>
              </a:defRPr>
            </a:lvl1pPr>
            <a:lvl2pPr marL="716798" indent="-275692">
              <a:defRPr>
                <a:solidFill>
                  <a:schemeClr val="tx2"/>
                </a:solidFill>
                <a:latin typeface="Arial" charset="0"/>
                <a:ea typeface="ヒラギノ角ゴ Pro W3" pitchFamily="1" charset="-128"/>
              </a:defRPr>
            </a:lvl2pPr>
            <a:lvl3pPr marL="1102766" indent="-220553">
              <a:defRPr>
                <a:solidFill>
                  <a:schemeClr val="tx2"/>
                </a:solidFill>
                <a:latin typeface="Arial" charset="0"/>
                <a:ea typeface="ヒラギノ角ゴ Pro W3" pitchFamily="1" charset="-128"/>
              </a:defRPr>
            </a:lvl3pPr>
            <a:lvl4pPr marL="1543873" indent="-220553">
              <a:defRPr>
                <a:solidFill>
                  <a:schemeClr val="tx2"/>
                </a:solidFill>
                <a:latin typeface="Arial" charset="0"/>
                <a:ea typeface="ヒラギノ角ゴ Pro W3" pitchFamily="1" charset="-128"/>
              </a:defRPr>
            </a:lvl4pPr>
            <a:lvl5pPr marL="1984980" indent="-220553">
              <a:defRPr>
                <a:solidFill>
                  <a:schemeClr val="tx2"/>
                </a:solidFill>
                <a:latin typeface="Arial" charset="0"/>
                <a:ea typeface="ヒラギノ角ゴ Pro W3" pitchFamily="1" charset="-128"/>
              </a:defRPr>
            </a:lvl5pPr>
            <a:lvl6pPr marL="2426086" indent="-220553" eaLnBrk="0" fontAlgn="base" hangingPunct="0">
              <a:spcBef>
                <a:spcPct val="0"/>
              </a:spcBef>
              <a:spcAft>
                <a:spcPct val="0"/>
              </a:spcAft>
              <a:defRPr>
                <a:solidFill>
                  <a:schemeClr val="tx2"/>
                </a:solidFill>
                <a:latin typeface="Arial" charset="0"/>
                <a:ea typeface="ヒラギノ角ゴ Pro W3" pitchFamily="1" charset="-128"/>
              </a:defRPr>
            </a:lvl6pPr>
            <a:lvl7pPr marL="2867193" indent="-220553" eaLnBrk="0" fontAlgn="base" hangingPunct="0">
              <a:spcBef>
                <a:spcPct val="0"/>
              </a:spcBef>
              <a:spcAft>
                <a:spcPct val="0"/>
              </a:spcAft>
              <a:defRPr>
                <a:solidFill>
                  <a:schemeClr val="tx2"/>
                </a:solidFill>
                <a:latin typeface="Arial" charset="0"/>
                <a:ea typeface="ヒラギノ角ゴ Pro W3" pitchFamily="1" charset="-128"/>
              </a:defRPr>
            </a:lvl7pPr>
            <a:lvl8pPr marL="3308299" indent="-220553" eaLnBrk="0" fontAlgn="base" hangingPunct="0">
              <a:spcBef>
                <a:spcPct val="0"/>
              </a:spcBef>
              <a:spcAft>
                <a:spcPct val="0"/>
              </a:spcAft>
              <a:defRPr>
                <a:solidFill>
                  <a:schemeClr val="tx2"/>
                </a:solidFill>
                <a:latin typeface="Arial" charset="0"/>
                <a:ea typeface="ヒラギノ角ゴ Pro W3" pitchFamily="1" charset="-128"/>
              </a:defRPr>
            </a:lvl8pPr>
            <a:lvl9pPr marL="3749406" indent="-220553" eaLnBrk="0" fontAlgn="base" hangingPunct="0">
              <a:spcBef>
                <a:spcPct val="0"/>
              </a:spcBef>
              <a:spcAft>
                <a:spcPct val="0"/>
              </a:spcAft>
              <a:defRPr>
                <a:solidFill>
                  <a:schemeClr val="tx2"/>
                </a:solidFill>
                <a:latin typeface="Arial" charset="0"/>
                <a:ea typeface="ヒラギノ角ゴ Pro W3" pitchFamily="1" charset="-128"/>
              </a:defRPr>
            </a:lvl9pPr>
          </a:lstStyle>
          <a:p>
            <a:fld id="{9BF3C6E3-C11B-4EE1-B83E-A8570764D6DE}" type="slidenum">
              <a:rPr lang="fr-FR" altLang="en-US" smtClean="0">
                <a:solidFill>
                  <a:schemeClr val="tx1"/>
                </a:solidFill>
              </a:rPr>
              <a:pPr/>
              <a:t>43</a:t>
            </a:fld>
            <a:endParaRPr lang="fr-FR" altLang="en-US">
              <a:solidFill>
                <a:schemeClr val="tx1"/>
              </a:solidFill>
            </a:endParaRPr>
          </a:p>
        </p:txBody>
      </p:sp>
      <p:sp>
        <p:nvSpPr>
          <p:cNvPr id="145411" name="Rectangle 2"/>
          <p:cNvSpPr>
            <a:spLocks noGrp="1" noRot="1" noChangeAspect="1" noChangeArrowheads="1" noTextEdit="1"/>
          </p:cNvSpPr>
          <p:nvPr>
            <p:ph type="sldImg"/>
          </p:nvPr>
        </p:nvSpPr>
        <p:spPr>
          <a:ln/>
        </p:spPr>
      </p:sp>
      <p:sp>
        <p:nvSpPr>
          <p:cNvPr id="1454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t>13</a:t>
            </a:r>
          </a:p>
        </p:txBody>
      </p:sp>
    </p:spTree>
    <p:extLst>
      <p:ext uri="{BB962C8B-B14F-4D97-AF65-F5344CB8AC3E}">
        <p14:creationId xmlns:p14="http://schemas.microsoft.com/office/powerpoint/2010/main" val="5879969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b="1" noProof="0" dirty="0"/>
              <a:t>Totalement modulaire</a:t>
            </a:r>
          </a:p>
          <a:p>
            <a:r>
              <a:rPr lang="fr-FR" noProof="0" dirty="0"/>
              <a:t>Le premier principe était de construire un nouveau Framework qui soit totalement modulaire et composable, une sorte “d’anti </a:t>
            </a:r>
            <a:r>
              <a:rPr lang="fr-FR" noProof="0" dirty="0" err="1"/>
              <a:t>System.web</a:t>
            </a:r>
            <a:r>
              <a:rPr lang="fr-FR" noProof="0" dirty="0"/>
              <a:t>” pour permettre de ne charger dans son application ASP.NET </a:t>
            </a:r>
            <a:r>
              <a:rPr lang="fr-FR" noProof="0" dirty="0" err="1"/>
              <a:t>Core</a:t>
            </a:r>
            <a:r>
              <a:rPr lang="fr-FR" noProof="0" dirty="0"/>
              <a:t> que les </a:t>
            </a:r>
            <a:r>
              <a:rPr lang="fr-FR" noProof="0" dirty="0" err="1"/>
              <a:t>dépendences</a:t>
            </a:r>
            <a:r>
              <a:rPr lang="fr-FR" noProof="0" dirty="0"/>
              <a:t> qui sont vraiment </a:t>
            </a:r>
            <a:r>
              <a:rPr lang="fr-FR" noProof="0" dirty="0" err="1"/>
              <a:t>necessaires</a:t>
            </a:r>
            <a:r>
              <a:rPr lang="fr-FR" noProof="0" dirty="0"/>
              <a:t>. </a:t>
            </a:r>
          </a:p>
          <a:p>
            <a:endParaRPr lang="fr-FR" noProof="0" dirty="0"/>
          </a:p>
          <a:p>
            <a:r>
              <a:rPr lang="fr-FR" b="1" noProof="0" dirty="0"/>
              <a:t>Cloud </a:t>
            </a:r>
            <a:r>
              <a:rPr lang="fr-FR" b="1" noProof="0" dirty="0" err="1"/>
              <a:t>Ready</a:t>
            </a:r>
            <a:endParaRPr lang="fr-FR" b="1" noProof="0" dirty="0"/>
          </a:p>
          <a:p>
            <a:r>
              <a:rPr lang="fr-FR" b="0" noProof="0" dirty="0"/>
              <a:t>L’idée c’est d’avoir un Framework qui soit pensé pour le Cloud : par exemple, de base en </a:t>
            </a:r>
            <a:r>
              <a:rPr lang="fr-FR" b="0" noProof="0" dirty="0" err="1"/>
              <a:t>Asp.Net</a:t>
            </a:r>
            <a:r>
              <a:rPr lang="fr-FR" b="0" noProof="0" dirty="0"/>
              <a:t> </a:t>
            </a:r>
            <a:r>
              <a:rPr lang="fr-FR" b="0" noProof="0" dirty="0" err="1"/>
              <a:t>core</a:t>
            </a:r>
            <a:r>
              <a:rPr lang="fr-FR" b="0" noProof="0" dirty="0"/>
              <a:t>, les applications sont state-</a:t>
            </a:r>
            <a:r>
              <a:rPr lang="fr-FR" b="0" noProof="0" dirty="0" err="1"/>
              <a:t>less</a:t>
            </a:r>
            <a:r>
              <a:rPr lang="fr-FR" b="0" noProof="0" dirty="0"/>
              <a:t> et la gestion de session ne se fait pas in proc. </a:t>
            </a:r>
          </a:p>
          <a:p>
            <a:r>
              <a:rPr lang="fr-FR" b="0" noProof="0" dirty="0"/>
              <a:t>Il est possible de faire tourner différentes version </a:t>
            </a:r>
            <a:r>
              <a:rPr lang="fr-FR" b="0" noProof="0" dirty="0" err="1"/>
              <a:t>d’Asp.Net</a:t>
            </a:r>
            <a:r>
              <a:rPr lang="fr-FR" b="0" noProof="0" dirty="0"/>
              <a:t> </a:t>
            </a:r>
            <a:r>
              <a:rPr lang="fr-FR" b="0" noProof="0" dirty="0" err="1"/>
              <a:t>core</a:t>
            </a:r>
            <a:r>
              <a:rPr lang="fr-FR" b="0" noProof="0" dirty="0"/>
              <a:t> dans un environnement mutualisé sans souci, en embarquant le </a:t>
            </a:r>
            <a:r>
              <a:rPr lang="fr-FR" b="0" noProof="0" dirty="0" err="1"/>
              <a:t>runtime</a:t>
            </a:r>
            <a:r>
              <a:rPr lang="fr-FR" b="0" noProof="0" dirty="0"/>
              <a:t> avec l’applicatif</a:t>
            </a:r>
          </a:p>
          <a:p>
            <a:endParaRPr lang="fr-FR" noProof="0" dirty="0"/>
          </a:p>
          <a:p>
            <a:r>
              <a:rPr lang="fr-FR" b="1" noProof="0" dirty="0"/>
              <a:t>Productivité pour les développeurs</a:t>
            </a:r>
          </a:p>
          <a:p>
            <a:r>
              <a:rPr lang="fr-FR" b="0" noProof="0" dirty="0"/>
              <a:t>Basé sur la puissance de .NET/C# sans les contraintes de plateforme, puisque basé sur .NET </a:t>
            </a:r>
            <a:r>
              <a:rPr lang="fr-FR" b="0" noProof="0" dirty="0" err="1"/>
              <a:t>Core</a:t>
            </a:r>
            <a:r>
              <a:rPr lang="fr-FR" b="0" noProof="0" dirty="0"/>
              <a:t> ou encore l’intégration avec des outils communs dans le monde du web comme </a:t>
            </a:r>
            <a:r>
              <a:rPr lang="fr-FR" b="0" noProof="0" dirty="0" err="1"/>
              <a:t>Bower</a:t>
            </a:r>
            <a:r>
              <a:rPr lang="fr-FR" b="0" noProof="0" dirty="0"/>
              <a:t> &amp; NPM, pour la partie cliente</a:t>
            </a:r>
          </a:p>
          <a:p>
            <a:endParaRPr lang="fr-FR" b="1" noProof="0" dirty="0"/>
          </a:p>
          <a:p>
            <a:r>
              <a:rPr lang="fr-FR" b="1" noProof="0" dirty="0"/>
              <a:t>Indépendant de l’éditeur</a:t>
            </a:r>
          </a:p>
          <a:p>
            <a:r>
              <a:rPr lang="fr-FR" b="0" noProof="0" dirty="0"/>
              <a:t>Bien sûr, Visual Studio reste l’outil par excellence pour travailler en ASP.NET </a:t>
            </a:r>
            <a:r>
              <a:rPr lang="fr-FR" b="0" noProof="0" dirty="0" err="1"/>
              <a:t>Core</a:t>
            </a:r>
            <a:r>
              <a:rPr lang="fr-FR" b="0" noProof="0" dirty="0"/>
              <a:t> 1.0, mais l’architecture de ce nouveau Framework fait que l’on peut l’utiliser avec n’importe quel éditeur de texte – simple comme </a:t>
            </a:r>
            <a:r>
              <a:rPr lang="fr-FR" b="0" noProof="0" dirty="0" err="1"/>
              <a:t>notepad</a:t>
            </a:r>
            <a:r>
              <a:rPr lang="fr-FR" b="0" noProof="0" dirty="0"/>
              <a:t> ou plus avancé comme Visual Studio Code et Sublime </a:t>
            </a:r>
            <a:r>
              <a:rPr lang="fr-FR" b="0" noProof="0" dirty="0" err="1"/>
              <a:t>text</a:t>
            </a:r>
            <a:r>
              <a:rPr lang="fr-FR" b="0" noProof="0" dirty="0"/>
              <a:t>, et gérer tous les aspects liés à la compilation et au </a:t>
            </a:r>
            <a:r>
              <a:rPr lang="fr-FR" b="0" noProof="0" dirty="0" err="1"/>
              <a:t>run</a:t>
            </a:r>
            <a:r>
              <a:rPr lang="fr-FR" b="0" noProof="0" dirty="0"/>
              <a:t> en ligne de command avec l’</a:t>
            </a:r>
            <a:r>
              <a:rPr lang="fr-FR" b="0" noProof="0" dirty="0" err="1"/>
              <a:t>executable</a:t>
            </a:r>
            <a:r>
              <a:rPr lang="fr-FR" b="0" noProof="0" dirty="0"/>
              <a:t> “</a:t>
            </a:r>
            <a:r>
              <a:rPr lang="fr-FR" b="0" noProof="0" dirty="0" err="1"/>
              <a:t>dotnet</a:t>
            </a:r>
            <a:r>
              <a:rPr lang="fr-FR" b="0" noProof="0" dirty="0"/>
              <a:t>”</a:t>
            </a:r>
          </a:p>
          <a:p>
            <a:endParaRPr lang="fr-FR" noProof="0" dirty="0"/>
          </a:p>
          <a:p>
            <a:r>
              <a:rPr lang="fr-FR" b="1" noProof="0" dirty="0"/>
              <a:t>Cross Platform</a:t>
            </a:r>
          </a:p>
          <a:p>
            <a:r>
              <a:rPr lang="fr-FR" noProof="0" dirty="0"/>
              <a:t>Du point de vue du développeur, on peut faire de l’ASP.NET </a:t>
            </a:r>
            <a:r>
              <a:rPr lang="fr-FR" noProof="0" dirty="0" err="1"/>
              <a:t>Core</a:t>
            </a:r>
            <a:r>
              <a:rPr lang="fr-FR" noProof="0" dirty="0"/>
              <a:t> 1.0 sur Windows, Mac OS et Linux</a:t>
            </a:r>
          </a:p>
          <a:p>
            <a:r>
              <a:rPr lang="fr-FR" noProof="0" dirty="0"/>
              <a:t>Du point de vue du </a:t>
            </a:r>
            <a:r>
              <a:rPr lang="fr-FR" noProof="0" dirty="0" err="1"/>
              <a:t>hosteur</a:t>
            </a:r>
            <a:r>
              <a:rPr lang="fr-FR" noProof="0" dirty="0"/>
              <a:t>, on peut choisir Windows + IIS ou Linux + </a:t>
            </a:r>
            <a:r>
              <a:rPr lang="fr-FR" noProof="0" dirty="0" err="1"/>
              <a:t>Nginx</a:t>
            </a:r>
            <a:r>
              <a:rPr lang="fr-FR" noProof="0" dirty="0"/>
              <a:t> par exemple</a:t>
            </a:r>
          </a:p>
          <a:p>
            <a:pPr marL="0" indent="0">
              <a:buNone/>
            </a:pPr>
            <a:endParaRPr lang="fr-FR" noProof="0" dirty="0"/>
          </a:p>
        </p:txBody>
      </p:sp>
      <p:sp>
        <p:nvSpPr>
          <p:cNvPr id="4" name="Espace réservé de la date 3"/>
          <p:cNvSpPr>
            <a:spLocks noGrp="1"/>
          </p:cNvSpPr>
          <p:nvPr>
            <p:ph type="dt" idx="10"/>
          </p:nvPr>
        </p:nvSpPr>
        <p:spPr/>
        <p:txBody>
          <a:bodyPr/>
          <a:lstStyle/>
          <a:p>
            <a:pPr>
              <a:defRPr/>
            </a:pPr>
            <a:fld id="{3E94CA86-62DC-4BF8-8B9F-D718C1124763}" type="datetime1">
              <a:rPr lang="fr-FR" smtClean="0"/>
              <a:t>26/03/2018</a:t>
            </a:fld>
            <a:endParaRPr lang="fr-FR"/>
          </a:p>
        </p:txBody>
      </p:sp>
      <p:sp>
        <p:nvSpPr>
          <p:cNvPr id="5" name="Espace réservé du pied de page 4"/>
          <p:cNvSpPr>
            <a:spLocks noGrp="1"/>
          </p:cNvSpPr>
          <p:nvPr>
            <p:ph type="ftr" sz="quarter" idx="11"/>
          </p:nvPr>
        </p:nvSpPr>
        <p:spPr/>
        <p:txBody>
          <a:bodyPr/>
          <a:lstStyle/>
          <a:p>
            <a:pPr>
              <a:defRPr/>
            </a:pPr>
            <a:r>
              <a:rPr lang="en-GB"/>
              <a:t>Titre de la présentation</a:t>
            </a:r>
          </a:p>
        </p:txBody>
      </p:sp>
      <p:sp>
        <p:nvSpPr>
          <p:cNvPr id="6" name="Espace réservé du numéro de diapositive 5"/>
          <p:cNvSpPr>
            <a:spLocks noGrp="1"/>
          </p:cNvSpPr>
          <p:nvPr>
            <p:ph type="sldNum" sz="quarter" idx="12"/>
          </p:nvPr>
        </p:nvSpPr>
        <p:spPr/>
        <p:txBody>
          <a:bodyPr/>
          <a:lstStyle/>
          <a:p>
            <a:pPr>
              <a:defRPr/>
            </a:pPr>
            <a:fld id="{1CFE8A28-436B-4545-A472-0A6C74874F47}" type="slidenum">
              <a:rPr lang="en-GB" smtClean="0"/>
              <a:pPr>
                <a:defRPr/>
              </a:pPr>
              <a:t>10</a:t>
            </a:fld>
            <a:endParaRPr lang="en-GB" dirty="0"/>
          </a:p>
        </p:txBody>
      </p:sp>
    </p:spTree>
    <p:extLst>
      <p:ext uri="{BB962C8B-B14F-4D97-AF65-F5344CB8AC3E}">
        <p14:creationId xmlns:p14="http://schemas.microsoft.com/office/powerpoint/2010/main" val="202716463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36"/>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2"/>
                </a:solidFill>
                <a:latin typeface="Arial" charset="0"/>
                <a:ea typeface="ヒラギノ角ゴ Pro W3" pitchFamily="1" charset="-128"/>
              </a:defRPr>
            </a:lvl1pPr>
            <a:lvl2pPr marL="716798" indent="-275692">
              <a:defRPr>
                <a:solidFill>
                  <a:schemeClr val="tx2"/>
                </a:solidFill>
                <a:latin typeface="Arial" charset="0"/>
                <a:ea typeface="ヒラギノ角ゴ Pro W3" pitchFamily="1" charset="-128"/>
              </a:defRPr>
            </a:lvl2pPr>
            <a:lvl3pPr marL="1102766" indent="-220553">
              <a:defRPr>
                <a:solidFill>
                  <a:schemeClr val="tx2"/>
                </a:solidFill>
                <a:latin typeface="Arial" charset="0"/>
                <a:ea typeface="ヒラギノ角ゴ Pro W3" pitchFamily="1" charset="-128"/>
              </a:defRPr>
            </a:lvl3pPr>
            <a:lvl4pPr marL="1543873" indent="-220553">
              <a:defRPr>
                <a:solidFill>
                  <a:schemeClr val="tx2"/>
                </a:solidFill>
                <a:latin typeface="Arial" charset="0"/>
                <a:ea typeface="ヒラギノ角ゴ Pro W3" pitchFamily="1" charset="-128"/>
              </a:defRPr>
            </a:lvl4pPr>
            <a:lvl5pPr marL="1984980" indent="-220553">
              <a:defRPr>
                <a:solidFill>
                  <a:schemeClr val="tx2"/>
                </a:solidFill>
                <a:latin typeface="Arial" charset="0"/>
                <a:ea typeface="ヒラギノ角ゴ Pro W3" pitchFamily="1" charset="-128"/>
              </a:defRPr>
            </a:lvl5pPr>
            <a:lvl6pPr marL="2426086" indent="-220553" eaLnBrk="0" fontAlgn="base" hangingPunct="0">
              <a:spcBef>
                <a:spcPct val="0"/>
              </a:spcBef>
              <a:spcAft>
                <a:spcPct val="0"/>
              </a:spcAft>
              <a:defRPr>
                <a:solidFill>
                  <a:schemeClr val="tx2"/>
                </a:solidFill>
                <a:latin typeface="Arial" charset="0"/>
                <a:ea typeface="ヒラギノ角ゴ Pro W3" pitchFamily="1" charset="-128"/>
              </a:defRPr>
            </a:lvl6pPr>
            <a:lvl7pPr marL="2867193" indent="-220553" eaLnBrk="0" fontAlgn="base" hangingPunct="0">
              <a:spcBef>
                <a:spcPct val="0"/>
              </a:spcBef>
              <a:spcAft>
                <a:spcPct val="0"/>
              </a:spcAft>
              <a:defRPr>
                <a:solidFill>
                  <a:schemeClr val="tx2"/>
                </a:solidFill>
                <a:latin typeface="Arial" charset="0"/>
                <a:ea typeface="ヒラギノ角ゴ Pro W3" pitchFamily="1" charset="-128"/>
              </a:defRPr>
            </a:lvl7pPr>
            <a:lvl8pPr marL="3308299" indent="-220553" eaLnBrk="0" fontAlgn="base" hangingPunct="0">
              <a:spcBef>
                <a:spcPct val="0"/>
              </a:spcBef>
              <a:spcAft>
                <a:spcPct val="0"/>
              </a:spcAft>
              <a:defRPr>
                <a:solidFill>
                  <a:schemeClr val="tx2"/>
                </a:solidFill>
                <a:latin typeface="Arial" charset="0"/>
                <a:ea typeface="ヒラギノ角ゴ Pro W3" pitchFamily="1" charset="-128"/>
              </a:defRPr>
            </a:lvl8pPr>
            <a:lvl9pPr marL="3749406" indent="-220553" eaLnBrk="0" fontAlgn="base" hangingPunct="0">
              <a:spcBef>
                <a:spcPct val="0"/>
              </a:spcBef>
              <a:spcAft>
                <a:spcPct val="0"/>
              </a:spcAft>
              <a:defRPr>
                <a:solidFill>
                  <a:schemeClr val="tx2"/>
                </a:solidFill>
                <a:latin typeface="Arial" charset="0"/>
                <a:ea typeface="ヒラギノ角ゴ Pro W3" pitchFamily="1" charset="-128"/>
              </a:defRPr>
            </a:lvl9pPr>
          </a:lstStyle>
          <a:p>
            <a:fld id="{6DCC2861-E130-4821-A10F-5DEC96D65B0A}" type="slidenum">
              <a:rPr lang="fr-FR" altLang="en-US" smtClean="0">
                <a:solidFill>
                  <a:schemeClr val="tx1"/>
                </a:solidFill>
              </a:rPr>
              <a:pPr/>
              <a:t>44</a:t>
            </a:fld>
            <a:endParaRPr lang="fr-FR" altLang="en-US">
              <a:solidFill>
                <a:schemeClr val="tx1"/>
              </a:solidFill>
            </a:endParaRPr>
          </a:p>
        </p:txBody>
      </p:sp>
      <p:sp>
        <p:nvSpPr>
          <p:cNvPr id="146435" name="Rectangle 2"/>
          <p:cNvSpPr>
            <a:spLocks noGrp="1" noRot="1" noChangeAspect="1" noChangeArrowheads="1" noTextEdit="1"/>
          </p:cNvSpPr>
          <p:nvPr>
            <p:ph type="sldImg"/>
          </p:nvPr>
        </p:nvSpPr>
        <p:spPr>
          <a:ln/>
        </p:spPr>
      </p:sp>
      <p:sp>
        <p:nvSpPr>
          <p:cNvPr id="146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t>15</a:t>
            </a:r>
          </a:p>
        </p:txBody>
      </p:sp>
    </p:spTree>
    <p:extLst>
      <p:ext uri="{BB962C8B-B14F-4D97-AF65-F5344CB8AC3E}">
        <p14:creationId xmlns:p14="http://schemas.microsoft.com/office/powerpoint/2010/main" val="126582010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36"/>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2"/>
                </a:solidFill>
                <a:latin typeface="Arial" charset="0"/>
                <a:ea typeface="ヒラギノ角ゴ Pro W3" pitchFamily="1" charset="-128"/>
              </a:defRPr>
            </a:lvl1pPr>
            <a:lvl2pPr marL="716798" indent="-275692">
              <a:defRPr>
                <a:solidFill>
                  <a:schemeClr val="tx2"/>
                </a:solidFill>
                <a:latin typeface="Arial" charset="0"/>
                <a:ea typeface="ヒラギノ角ゴ Pro W3" pitchFamily="1" charset="-128"/>
              </a:defRPr>
            </a:lvl2pPr>
            <a:lvl3pPr marL="1102766" indent="-220553">
              <a:defRPr>
                <a:solidFill>
                  <a:schemeClr val="tx2"/>
                </a:solidFill>
                <a:latin typeface="Arial" charset="0"/>
                <a:ea typeface="ヒラギノ角ゴ Pro W3" pitchFamily="1" charset="-128"/>
              </a:defRPr>
            </a:lvl3pPr>
            <a:lvl4pPr marL="1543873" indent="-220553">
              <a:defRPr>
                <a:solidFill>
                  <a:schemeClr val="tx2"/>
                </a:solidFill>
                <a:latin typeface="Arial" charset="0"/>
                <a:ea typeface="ヒラギノ角ゴ Pro W3" pitchFamily="1" charset="-128"/>
              </a:defRPr>
            </a:lvl4pPr>
            <a:lvl5pPr marL="1984980" indent="-220553">
              <a:defRPr>
                <a:solidFill>
                  <a:schemeClr val="tx2"/>
                </a:solidFill>
                <a:latin typeface="Arial" charset="0"/>
                <a:ea typeface="ヒラギノ角ゴ Pro W3" pitchFamily="1" charset="-128"/>
              </a:defRPr>
            </a:lvl5pPr>
            <a:lvl6pPr marL="2426086" indent="-220553" eaLnBrk="0" fontAlgn="base" hangingPunct="0">
              <a:spcBef>
                <a:spcPct val="0"/>
              </a:spcBef>
              <a:spcAft>
                <a:spcPct val="0"/>
              </a:spcAft>
              <a:defRPr>
                <a:solidFill>
                  <a:schemeClr val="tx2"/>
                </a:solidFill>
                <a:latin typeface="Arial" charset="0"/>
                <a:ea typeface="ヒラギノ角ゴ Pro W3" pitchFamily="1" charset="-128"/>
              </a:defRPr>
            </a:lvl6pPr>
            <a:lvl7pPr marL="2867193" indent="-220553" eaLnBrk="0" fontAlgn="base" hangingPunct="0">
              <a:spcBef>
                <a:spcPct val="0"/>
              </a:spcBef>
              <a:spcAft>
                <a:spcPct val="0"/>
              </a:spcAft>
              <a:defRPr>
                <a:solidFill>
                  <a:schemeClr val="tx2"/>
                </a:solidFill>
                <a:latin typeface="Arial" charset="0"/>
                <a:ea typeface="ヒラギノ角ゴ Pro W3" pitchFamily="1" charset="-128"/>
              </a:defRPr>
            </a:lvl7pPr>
            <a:lvl8pPr marL="3308299" indent="-220553" eaLnBrk="0" fontAlgn="base" hangingPunct="0">
              <a:spcBef>
                <a:spcPct val="0"/>
              </a:spcBef>
              <a:spcAft>
                <a:spcPct val="0"/>
              </a:spcAft>
              <a:defRPr>
                <a:solidFill>
                  <a:schemeClr val="tx2"/>
                </a:solidFill>
                <a:latin typeface="Arial" charset="0"/>
                <a:ea typeface="ヒラギノ角ゴ Pro W3" pitchFamily="1" charset="-128"/>
              </a:defRPr>
            </a:lvl8pPr>
            <a:lvl9pPr marL="3749406" indent="-220553" eaLnBrk="0" fontAlgn="base" hangingPunct="0">
              <a:spcBef>
                <a:spcPct val="0"/>
              </a:spcBef>
              <a:spcAft>
                <a:spcPct val="0"/>
              </a:spcAft>
              <a:defRPr>
                <a:solidFill>
                  <a:schemeClr val="tx2"/>
                </a:solidFill>
                <a:latin typeface="Arial" charset="0"/>
                <a:ea typeface="ヒラギノ角ゴ Pro W3" pitchFamily="1" charset="-128"/>
              </a:defRPr>
            </a:lvl9pPr>
          </a:lstStyle>
          <a:p>
            <a:fld id="{4D4A2B01-4ADF-4545-AA5E-38B1A441A4CA}" type="slidenum">
              <a:rPr lang="fr-FR" altLang="en-US" smtClean="0">
                <a:solidFill>
                  <a:schemeClr val="tx1"/>
                </a:solidFill>
              </a:rPr>
              <a:pPr/>
              <a:t>45</a:t>
            </a:fld>
            <a:endParaRPr lang="fr-FR" altLang="en-US">
              <a:solidFill>
                <a:schemeClr val="tx1"/>
              </a:solidFill>
            </a:endParaRPr>
          </a:p>
        </p:txBody>
      </p:sp>
      <p:sp>
        <p:nvSpPr>
          <p:cNvPr id="147459" name="Rectangle 2"/>
          <p:cNvSpPr>
            <a:spLocks noGrp="1" noRot="1" noChangeAspect="1" noChangeArrowheads="1" noTextEdit="1"/>
          </p:cNvSpPr>
          <p:nvPr>
            <p:ph type="sldImg"/>
          </p:nvPr>
        </p:nvSpPr>
        <p:spPr>
          <a:ln/>
        </p:spPr>
      </p:sp>
      <p:sp>
        <p:nvSpPr>
          <p:cNvPr id="1474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fr-FR" altLang="en-US" dirty="0"/>
              <a:t>18</a:t>
            </a:r>
          </a:p>
          <a:p>
            <a:r>
              <a:rPr lang="fr-FR" altLang="en-US" dirty="0"/>
              <a:t>Remarque : si aucun attribut n’est présent, WCF les appliques par défauts sur tous les champs/propriété</a:t>
            </a:r>
          </a:p>
        </p:txBody>
      </p:sp>
    </p:spTree>
    <p:extLst>
      <p:ext uri="{BB962C8B-B14F-4D97-AF65-F5344CB8AC3E}">
        <p14:creationId xmlns:p14="http://schemas.microsoft.com/office/powerpoint/2010/main" val="99257265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36"/>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2"/>
                </a:solidFill>
                <a:latin typeface="Arial" charset="0"/>
                <a:ea typeface="ヒラギノ角ゴ Pro W3" pitchFamily="1" charset="-128"/>
              </a:defRPr>
            </a:lvl1pPr>
            <a:lvl2pPr marL="716798" indent="-275692">
              <a:defRPr>
                <a:solidFill>
                  <a:schemeClr val="tx2"/>
                </a:solidFill>
                <a:latin typeface="Arial" charset="0"/>
                <a:ea typeface="ヒラギノ角ゴ Pro W3" pitchFamily="1" charset="-128"/>
              </a:defRPr>
            </a:lvl2pPr>
            <a:lvl3pPr marL="1102766" indent="-220553">
              <a:defRPr>
                <a:solidFill>
                  <a:schemeClr val="tx2"/>
                </a:solidFill>
                <a:latin typeface="Arial" charset="0"/>
                <a:ea typeface="ヒラギノ角ゴ Pro W3" pitchFamily="1" charset="-128"/>
              </a:defRPr>
            </a:lvl3pPr>
            <a:lvl4pPr marL="1543873" indent="-220553">
              <a:defRPr>
                <a:solidFill>
                  <a:schemeClr val="tx2"/>
                </a:solidFill>
                <a:latin typeface="Arial" charset="0"/>
                <a:ea typeface="ヒラギノ角ゴ Pro W3" pitchFamily="1" charset="-128"/>
              </a:defRPr>
            </a:lvl4pPr>
            <a:lvl5pPr marL="1984980" indent="-220553">
              <a:defRPr>
                <a:solidFill>
                  <a:schemeClr val="tx2"/>
                </a:solidFill>
                <a:latin typeface="Arial" charset="0"/>
                <a:ea typeface="ヒラギノ角ゴ Pro W3" pitchFamily="1" charset="-128"/>
              </a:defRPr>
            </a:lvl5pPr>
            <a:lvl6pPr marL="2426086" indent="-220553" eaLnBrk="0" fontAlgn="base" hangingPunct="0">
              <a:spcBef>
                <a:spcPct val="0"/>
              </a:spcBef>
              <a:spcAft>
                <a:spcPct val="0"/>
              </a:spcAft>
              <a:defRPr>
                <a:solidFill>
                  <a:schemeClr val="tx2"/>
                </a:solidFill>
                <a:latin typeface="Arial" charset="0"/>
                <a:ea typeface="ヒラギノ角ゴ Pro W3" pitchFamily="1" charset="-128"/>
              </a:defRPr>
            </a:lvl6pPr>
            <a:lvl7pPr marL="2867193" indent="-220553" eaLnBrk="0" fontAlgn="base" hangingPunct="0">
              <a:spcBef>
                <a:spcPct val="0"/>
              </a:spcBef>
              <a:spcAft>
                <a:spcPct val="0"/>
              </a:spcAft>
              <a:defRPr>
                <a:solidFill>
                  <a:schemeClr val="tx2"/>
                </a:solidFill>
                <a:latin typeface="Arial" charset="0"/>
                <a:ea typeface="ヒラギノ角ゴ Pro W3" pitchFamily="1" charset="-128"/>
              </a:defRPr>
            </a:lvl7pPr>
            <a:lvl8pPr marL="3308299" indent="-220553" eaLnBrk="0" fontAlgn="base" hangingPunct="0">
              <a:spcBef>
                <a:spcPct val="0"/>
              </a:spcBef>
              <a:spcAft>
                <a:spcPct val="0"/>
              </a:spcAft>
              <a:defRPr>
                <a:solidFill>
                  <a:schemeClr val="tx2"/>
                </a:solidFill>
                <a:latin typeface="Arial" charset="0"/>
                <a:ea typeface="ヒラギノ角ゴ Pro W3" pitchFamily="1" charset="-128"/>
              </a:defRPr>
            </a:lvl8pPr>
            <a:lvl9pPr marL="3749406" indent="-220553" eaLnBrk="0" fontAlgn="base" hangingPunct="0">
              <a:spcBef>
                <a:spcPct val="0"/>
              </a:spcBef>
              <a:spcAft>
                <a:spcPct val="0"/>
              </a:spcAft>
              <a:defRPr>
                <a:solidFill>
                  <a:schemeClr val="tx2"/>
                </a:solidFill>
                <a:latin typeface="Arial" charset="0"/>
                <a:ea typeface="ヒラギノ角ゴ Pro W3" pitchFamily="1" charset="-128"/>
              </a:defRPr>
            </a:lvl9pPr>
          </a:lstStyle>
          <a:p>
            <a:fld id="{985749CF-9D42-4EEC-AD1C-17E55BBDA4FB}" type="slidenum">
              <a:rPr lang="fr-FR" altLang="en-US" smtClean="0">
                <a:solidFill>
                  <a:schemeClr val="tx1"/>
                </a:solidFill>
              </a:rPr>
              <a:pPr/>
              <a:t>46</a:t>
            </a:fld>
            <a:endParaRPr lang="fr-FR" altLang="en-US">
              <a:solidFill>
                <a:schemeClr val="tx1"/>
              </a:solidFill>
            </a:endParaRPr>
          </a:p>
        </p:txBody>
      </p:sp>
      <p:sp>
        <p:nvSpPr>
          <p:cNvPr id="148483" name="Rectangle 2"/>
          <p:cNvSpPr>
            <a:spLocks noGrp="1" noRot="1" noChangeAspect="1" noChangeArrowheads="1" noTextEdit="1"/>
          </p:cNvSpPr>
          <p:nvPr>
            <p:ph type="sldImg"/>
          </p:nvPr>
        </p:nvSpPr>
        <p:spPr>
          <a:ln/>
        </p:spPr>
      </p:sp>
      <p:sp>
        <p:nvSpPr>
          <p:cNvPr id="148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fr-FR" altLang="en-US" dirty="0"/>
              <a:t>21</a:t>
            </a:r>
          </a:p>
          <a:p>
            <a:r>
              <a:rPr lang="fr-FR" altLang="en-US" dirty="0" err="1"/>
              <a:t>System.Runtime.Serialization</a:t>
            </a:r>
            <a:endParaRPr lang="fr-FR" altLang="en-US" dirty="0"/>
          </a:p>
        </p:txBody>
      </p:sp>
    </p:spTree>
    <p:extLst>
      <p:ext uri="{BB962C8B-B14F-4D97-AF65-F5344CB8AC3E}">
        <p14:creationId xmlns:p14="http://schemas.microsoft.com/office/powerpoint/2010/main" val="334310016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36"/>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2"/>
                </a:solidFill>
                <a:latin typeface="Arial" charset="0"/>
                <a:ea typeface="ヒラギノ角ゴ Pro W3" pitchFamily="1" charset="-128"/>
              </a:defRPr>
            </a:lvl1pPr>
            <a:lvl2pPr marL="716798" indent="-275692">
              <a:defRPr>
                <a:solidFill>
                  <a:schemeClr val="tx2"/>
                </a:solidFill>
                <a:latin typeface="Arial" charset="0"/>
                <a:ea typeface="ヒラギノ角ゴ Pro W3" pitchFamily="1" charset="-128"/>
              </a:defRPr>
            </a:lvl2pPr>
            <a:lvl3pPr marL="1102766" indent="-220553">
              <a:defRPr>
                <a:solidFill>
                  <a:schemeClr val="tx2"/>
                </a:solidFill>
                <a:latin typeface="Arial" charset="0"/>
                <a:ea typeface="ヒラギノ角ゴ Pro W3" pitchFamily="1" charset="-128"/>
              </a:defRPr>
            </a:lvl3pPr>
            <a:lvl4pPr marL="1543873" indent="-220553">
              <a:defRPr>
                <a:solidFill>
                  <a:schemeClr val="tx2"/>
                </a:solidFill>
                <a:latin typeface="Arial" charset="0"/>
                <a:ea typeface="ヒラギノ角ゴ Pro W3" pitchFamily="1" charset="-128"/>
              </a:defRPr>
            </a:lvl4pPr>
            <a:lvl5pPr marL="1984980" indent="-220553">
              <a:defRPr>
                <a:solidFill>
                  <a:schemeClr val="tx2"/>
                </a:solidFill>
                <a:latin typeface="Arial" charset="0"/>
                <a:ea typeface="ヒラギノ角ゴ Pro W3" pitchFamily="1" charset="-128"/>
              </a:defRPr>
            </a:lvl5pPr>
            <a:lvl6pPr marL="2426086" indent="-220553" eaLnBrk="0" fontAlgn="base" hangingPunct="0">
              <a:spcBef>
                <a:spcPct val="0"/>
              </a:spcBef>
              <a:spcAft>
                <a:spcPct val="0"/>
              </a:spcAft>
              <a:defRPr>
                <a:solidFill>
                  <a:schemeClr val="tx2"/>
                </a:solidFill>
                <a:latin typeface="Arial" charset="0"/>
                <a:ea typeface="ヒラギノ角ゴ Pro W3" pitchFamily="1" charset="-128"/>
              </a:defRPr>
            </a:lvl6pPr>
            <a:lvl7pPr marL="2867193" indent="-220553" eaLnBrk="0" fontAlgn="base" hangingPunct="0">
              <a:spcBef>
                <a:spcPct val="0"/>
              </a:spcBef>
              <a:spcAft>
                <a:spcPct val="0"/>
              </a:spcAft>
              <a:defRPr>
                <a:solidFill>
                  <a:schemeClr val="tx2"/>
                </a:solidFill>
                <a:latin typeface="Arial" charset="0"/>
                <a:ea typeface="ヒラギノ角ゴ Pro W3" pitchFamily="1" charset="-128"/>
              </a:defRPr>
            </a:lvl7pPr>
            <a:lvl8pPr marL="3308299" indent="-220553" eaLnBrk="0" fontAlgn="base" hangingPunct="0">
              <a:spcBef>
                <a:spcPct val="0"/>
              </a:spcBef>
              <a:spcAft>
                <a:spcPct val="0"/>
              </a:spcAft>
              <a:defRPr>
                <a:solidFill>
                  <a:schemeClr val="tx2"/>
                </a:solidFill>
                <a:latin typeface="Arial" charset="0"/>
                <a:ea typeface="ヒラギノ角ゴ Pro W3" pitchFamily="1" charset="-128"/>
              </a:defRPr>
            </a:lvl8pPr>
            <a:lvl9pPr marL="3749406" indent="-220553" eaLnBrk="0" fontAlgn="base" hangingPunct="0">
              <a:spcBef>
                <a:spcPct val="0"/>
              </a:spcBef>
              <a:spcAft>
                <a:spcPct val="0"/>
              </a:spcAft>
              <a:defRPr>
                <a:solidFill>
                  <a:schemeClr val="tx2"/>
                </a:solidFill>
                <a:latin typeface="Arial" charset="0"/>
                <a:ea typeface="ヒラギノ角ゴ Pro W3" pitchFamily="1" charset="-128"/>
              </a:defRPr>
            </a:lvl9pPr>
          </a:lstStyle>
          <a:p>
            <a:fld id="{CEC39364-5329-4EA8-9627-D1EC6A322F4C}" type="slidenum">
              <a:rPr lang="fr-FR" altLang="en-US" smtClean="0">
                <a:solidFill>
                  <a:schemeClr val="tx1"/>
                </a:solidFill>
              </a:rPr>
              <a:pPr/>
              <a:t>47</a:t>
            </a:fld>
            <a:endParaRPr lang="fr-FR" altLang="en-US">
              <a:solidFill>
                <a:schemeClr val="tx1"/>
              </a:solidFill>
            </a:endParaRPr>
          </a:p>
        </p:txBody>
      </p:sp>
      <p:sp>
        <p:nvSpPr>
          <p:cNvPr id="150531" name="Rectangle 2"/>
          <p:cNvSpPr>
            <a:spLocks noGrp="1" noRot="1" noChangeAspect="1" noChangeArrowheads="1" noTextEdit="1"/>
          </p:cNvSpPr>
          <p:nvPr>
            <p:ph type="sldImg"/>
          </p:nvPr>
        </p:nvSpPr>
        <p:spPr>
          <a:ln/>
        </p:spPr>
      </p:sp>
      <p:sp>
        <p:nvSpPr>
          <p:cNvPr id="1505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t>24</a:t>
            </a:r>
          </a:p>
        </p:txBody>
      </p:sp>
    </p:spTree>
    <p:extLst>
      <p:ext uri="{BB962C8B-B14F-4D97-AF65-F5344CB8AC3E}">
        <p14:creationId xmlns:p14="http://schemas.microsoft.com/office/powerpoint/2010/main" val="124366414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36"/>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2"/>
                </a:solidFill>
                <a:latin typeface="Arial" charset="0"/>
                <a:ea typeface="ヒラギノ角ゴ Pro W3" pitchFamily="1" charset="-128"/>
              </a:defRPr>
            </a:lvl1pPr>
            <a:lvl2pPr marL="716798" indent="-275692">
              <a:defRPr>
                <a:solidFill>
                  <a:schemeClr val="tx2"/>
                </a:solidFill>
                <a:latin typeface="Arial" charset="0"/>
                <a:ea typeface="ヒラギノ角ゴ Pro W3" pitchFamily="1" charset="-128"/>
              </a:defRPr>
            </a:lvl2pPr>
            <a:lvl3pPr marL="1102766" indent="-220553">
              <a:defRPr>
                <a:solidFill>
                  <a:schemeClr val="tx2"/>
                </a:solidFill>
                <a:latin typeface="Arial" charset="0"/>
                <a:ea typeface="ヒラギノ角ゴ Pro W3" pitchFamily="1" charset="-128"/>
              </a:defRPr>
            </a:lvl3pPr>
            <a:lvl4pPr marL="1543873" indent="-220553">
              <a:defRPr>
                <a:solidFill>
                  <a:schemeClr val="tx2"/>
                </a:solidFill>
                <a:latin typeface="Arial" charset="0"/>
                <a:ea typeface="ヒラギノ角ゴ Pro W3" pitchFamily="1" charset="-128"/>
              </a:defRPr>
            </a:lvl4pPr>
            <a:lvl5pPr marL="1984980" indent="-220553">
              <a:defRPr>
                <a:solidFill>
                  <a:schemeClr val="tx2"/>
                </a:solidFill>
                <a:latin typeface="Arial" charset="0"/>
                <a:ea typeface="ヒラギノ角ゴ Pro W3" pitchFamily="1" charset="-128"/>
              </a:defRPr>
            </a:lvl5pPr>
            <a:lvl6pPr marL="2426086" indent="-220553" eaLnBrk="0" fontAlgn="base" hangingPunct="0">
              <a:spcBef>
                <a:spcPct val="0"/>
              </a:spcBef>
              <a:spcAft>
                <a:spcPct val="0"/>
              </a:spcAft>
              <a:defRPr>
                <a:solidFill>
                  <a:schemeClr val="tx2"/>
                </a:solidFill>
                <a:latin typeface="Arial" charset="0"/>
                <a:ea typeface="ヒラギノ角ゴ Pro W3" pitchFamily="1" charset="-128"/>
              </a:defRPr>
            </a:lvl6pPr>
            <a:lvl7pPr marL="2867193" indent="-220553" eaLnBrk="0" fontAlgn="base" hangingPunct="0">
              <a:spcBef>
                <a:spcPct val="0"/>
              </a:spcBef>
              <a:spcAft>
                <a:spcPct val="0"/>
              </a:spcAft>
              <a:defRPr>
                <a:solidFill>
                  <a:schemeClr val="tx2"/>
                </a:solidFill>
                <a:latin typeface="Arial" charset="0"/>
                <a:ea typeface="ヒラギノ角ゴ Pro W3" pitchFamily="1" charset="-128"/>
              </a:defRPr>
            </a:lvl7pPr>
            <a:lvl8pPr marL="3308299" indent="-220553" eaLnBrk="0" fontAlgn="base" hangingPunct="0">
              <a:spcBef>
                <a:spcPct val="0"/>
              </a:spcBef>
              <a:spcAft>
                <a:spcPct val="0"/>
              </a:spcAft>
              <a:defRPr>
                <a:solidFill>
                  <a:schemeClr val="tx2"/>
                </a:solidFill>
                <a:latin typeface="Arial" charset="0"/>
                <a:ea typeface="ヒラギノ角ゴ Pro W3" pitchFamily="1" charset="-128"/>
              </a:defRPr>
            </a:lvl8pPr>
            <a:lvl9pPr marL="3749406" indent="-220553" eaLnBrk="0" fontAlgn="base" hangingPunct="0">
              <a:spcBef>
                <a:spcPct val="0"/>
              </a:spcBef>
              <a:spcAft>
                <a:spcPct val="0"/>
              </a:spcAft>
              <a:defRPr>
                <a:solidFill>
                  <a:schemeClr val="tx2"/>
                </a:solidFill>
                <a:latin typeface="Arial" charset="0"/>
                <a:ea typeface="ヒラギノ角ゴ Pro W3" pitchFamily="1" charset="-128"/>
              </a:defRPr>
            </a:lvl9pPr>
          </a:lstStyle>
          <a:p>
            <a:fld id="{FF747E9B-7245-4185-8849-F1EC60854CA5}" type="slidenum">
              <a:rPr lang="fr-FR" altLang="en-US" smtClean="0">
                <a:solidFill>
                  <a:schemeClr val="tx1"/>
                </a:solidFill>
              </a:rPr>
              <a:pPr/>
              <a:t>48</a:t>
            </a:fld>
            <a:endParaRPr lang="fr-FR" altLang="en-US">
              <a:solidFill>
                <a:schemeClr val="tx1"/>
              </a:solidFill>
            </a:endParaRPr>
          </a:p>
        </p:txBody>
      </p:sp>
      <p:sp>
        <p:nvSpPr>
          <p:cNvPr id="151555" name="Rectangle 2"/>
          <p:cNvSpPr>
            <a:spLocks noGrp="1" noRot="1" noChangeAspect="1" noChangeArrowheads="1" noTextEdit="1"/>
          </p:cNvSpPr>
          <p:nvPr>
            <p:ph type="sldImg"/>
          </p:nvPr>
        </p:nvSpPr>
        <p:spPr>
          <a:ln/>
        </p:spPr>
      </p:sp>
      <p:sp>
        <p:nvSpPr>
          <p:cNvPr id="1515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fr-FR" altLang="en-US" dirty="0"/>
              <a:t>27</a:t>
            </a:r>
          </a:p>
          <a:p>
            <a:r>
              <a:rPr lang="fr-FR" altLang="en-US" dirty="0"/>
              <a:t>En pratique, Visual Studio est capable de se connecter à un service pour en déterminer le paramétrage</a:t>
            </a:r>
          </a:p>
        </p:txBody>
      </p:sp>
    </p:spTree>
    <p:extLst>
      <p:ext uri="{BB962C8B-B14F-4D97-AF65-F5344CB8AC3E}">
        <p14:creationId xmlns:p14="http://schemas.microsoft.com/office/powerpoint/2010/main" val="423124945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29</a:t>
            </a:r>
          </a:p>
        </p:txBody>
      </p:sp>
      <p:sp>
        <p:nvSpPr>
          <p:cNvPr id="4" name="Espace réservé de la date 3"/>
          <p:cNvSpPr>
            <a:spLocks noGrp="1"/>
          </p:cNvSpPr>
          <p:nvPr>
            <p:ph type="dt" idx="10"/>
          </p:nvPr>
        </p:nvSpPr>
        <p:spPr/>
        <p:txBody>
          <a:bodyPr/>
          <a:lstStyle/>
          <a:p>
            <a:pPr>
              <a:defRPr/>
            </a:pPr>
            <a:fld id="{631BDB70-0689-47EE-B0CD-EC9F3444351B}" type="datetime1">
              <a:rPr lang="fr-FR" smtClean="0"/>
              <a:t>26/03/2018</a:t>
            </a:fld>
            <a:endParaRPr lang="fr-FR"/>
          </a:p>
        </p:txBody>
      </p:sp>
      <p:sp>
        <p:nvSpPr>
          <p:cNvPr id="5" name="Espace réservé du pied de page 4"/>
          <p:cNvSpPr>
            <a:spLocks noGrp="1"/>
          </p:cNvSpPr>
          <p:nvPr>
            <p:ph type="ftr" sz="quarter" idx="11"/>
          </p:nvPr>
        </p:nvSpPr>
        <p:spPr/>
        <p:txBody>
          <a:bodyPr/>
          <a:lstStyle/>
          <a:p>
            <a:pPr>
              <a:defRPr/>
            </a:pPr>
            <a:r>
              <a:rPr lang="en-GB"/>
              <a:t>Titre de la présentation</a:t>
            </a:r>
          </a:p>
        </p:txBody>
      </p:sp>
      <p:sp>
        <p:nvSpPr>
          <p:cNvPr id="6" name="Espace réservé du numéro de diapositive 5"/>
          <p:cNvSpPr>
            <a:spLocks noGrp="1"/>
          </p:cNvSpPr>
          <p:nvPr>
            <p:ph type="sldNum" sz="quarter" idx="12"/>
          </p:nvPr>
        </p:nvSpPr>
        <p:spPr/>
        <p:txBody>
          <a:bodyPr/>
          <a:lstStyle/>
          <a:p>
            <a:pPr>
              <a:defRPr/>
            </a:pPr>
            <a:fld id="{1CFE8A28-436B-4545-A472-0A6C74874F47}" type="slidenum">
              <a:rPr lang="en-GB" smtClean="0"/>
              <a:pPr>
                <a:defRPr/>
              </a:pPr>
              <a:t>49</a:t>
            </a:fld>
            <a:endParaRPr lang="en-GB" dirty="0"/>
          </a:p>
        </p:txBody>
      </p:sp>
    </p:spTree>
    <p:extLst>
      <p:ext uri="{BB962C8B-B14F-4D97-AF65-F5344CB8AC3E}">
        <p14:creationId xmlns:p14="http://schemas.microsoft.com/office/powerpoint/2010/main" val="73169237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44</a:t>
            </a:r>
          </a:p>
        </p:txBody>
      </p:sp>
      <p:sp>
        <p:nvSpPr>
          <p:cNvPr id="4" name="Espace réservé de la date 3"/>
          <p:cNvSpPr>
            <a:spLocks noGrp="1"/>
          </p:cNvSpPr>
          <p:nvPr>
            <p:ph type="dt" idx="10"/>
          </p:nvPr>
        </p:nvSpPr>
        <p:spPr/>
        <p:txBody>
          <a:bodyPr/>
          <a:lstStyle/>
          <a:p>
            <a:pPr>
              <a:defRPr/>
            </a:pPr>
            <a:fld id="{BFE9AC18-1B76-42C5-9B80-24D1D0F0B3BA}" type="datetime1">
              <a:rPr lang="fr-FR" smtClean="0"/>
              <a:t>26/03/2018</a:t>
            </a:fld>
            <a:endParaRPr lang="fr-FR"/>
          </a:p>
        </p:txBody>
      </p:sp>
      <p:sp>
        <p:nvSpPr>
          <p:cNvPr id="5" name="Espace réservé du pied de page 4"/>
          <p:cNvSpPr>
            <a:spLocks noGrp="1"/>
          </p:cNvSpPr>
          <p:nvPr>
            <p:ph type="ftr" sz="quarter" idx="11"/>
          </p:nvPr>
        </p:nvSpPr>
        <p:spPr/>
        <p:txBody>
          <a:bodyPr/>
          <a:lstStyle/>
          <a:p>
            <a:pPr>
              <a:defRPr/>
            </a:pPr>
            <a:r>
              <a:rPr lang="en-GB"/>
              <a:t>Titre de la présentation</a:t>
            </a:r>
          </a:p>
        </p:txBody>
      </p:sp>
      <p:sp>
        <p:nvSpPr>
          <p:cNvPr id="6" name="Espace réservé du numéro de diapositive 5"/>
          <p:cNvSpPr>
            <a:spLocks noGrp="1"/>
          </p:cNvSpPr>
          <p:nvPr>
            <p:ph type="sldNum" sz="quarter" idx="12"/>
          </p:nvPr>
        </p:nvSpPr>
        <p:spPr/>
        <p:txBody>
          <a:bodyPr/>
          <a:lstStyle/>
          <a:p>
            <a:pPr>
              <a:defRPr/>
            </a:pPr>
            <a:fld id="{1CFE8A28-436B-4545-A472-0A6C74874F47}" type="slidenum">
              <a:rPr lang="en-GB" smtClean="0"/>
              <a:pPr>
                <a:defRPr/>
              </a:pPr>
              <a:t>50</a:t>
            </a:fld>
            <a:endParaRPr lang="en-GB" dirty="0"/>
          </a:p>
        </p:txBody>
      </p:sp>
    </p:spTree>
    <p:extLst>
      <p:ext uri="{BB962C8B-B14F-4D97-AF65-F5344CB8AC3E}">
        <p14:creationId xmlns:p14="http://schemas.microsoft.com/office/powerpoint/2010/main" val="299496234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45</a:t>
            </a:r>
          </a:p>
        </p:txBody>
      </p:sp>
      <p:sp>
        <p:nvSpPr>
          <p:cNvPr id="4" name="Espace réservé de la date 3"/>
          <p:cNvSpPr>
            <a:spLocks noGrp="1"/>
          </p:cNvSpPr>
          <p:nvPr>
            <p:ph type="dt" idx="10"/>
          </p:nvPr>
        </p:nvSpPr>
        <p:spPr/>
        <p:txBody>
          <a:bodyPr/>
          <a:lstStyle/>
          <a:p>
            <a:pPr>
              <a:defRPr/>
            </a:pPr>
            <a:fld id="{E9678B03-30ED-4059-A2B9-89791F79E3C6}" type="datetime1">
              <a:rPr lang="fr-FR" smtClean="0"/>
              <a:t>26/03/2018</a:t>
            </a:fld>
            <a:endParaRPr lang="fr-FR"/>
          </a:p>
        </p:txBody>
      </p:sp>
      <p:sp>
        <p:nvSpPr>
          <p:cNvPr id="5" name="Espace réservé du pied de page 4"/>
          <p:cNvSpPr>
            <a:spLocks noGrp="1"/>
          </p:cNvSpPr>
          <p:nvPr>
            <p:ph type="ftr" sz="quarter" idx="11"/>
          </p:nvPr>
        </p:nvSpPr>
        <p:spPr/>
        <p:txBody>
          <a:bodyPr/>
          <a:lstStyle/>
          <a:p>
            <a:pPr>
              <a:defRPr/>
            </a:pPr>
            <a:r>
              <a:rPr lang="en-GB"/>
              <a:t>Titre de la présentation</a:t>
            </a:r>
          </a:p>
        </p:txBody>
      </p:sp>
      <p:sp>
        <p:nvSpPr>
          <p:cNvPr id="6" name="Espace réservé du numéro de diapositive 5"/>
          <p:cNvSpPr>
            <a:spLocks noGrp="1"/>
          </p:cNvSpPr>
          <p:nvPr>
            <p:ph type="sldNum" sz="quarter" idx="12"/>
          </p:nvPr>
        </p:nvSpPr>
        <p:spPr/>
        <p:txBody>
          <a:bodyPr/>
          <a:lstStyle/>
          <a:p>
            <a:pPr>
              <a:defRPr/>
            </a:pPr>
            <a:fld id="{1CFE8A28-436B-4545-A472-0A6C74874F47}" type="slidenum">
              <a:rPr lang="en-GB" smtClean="0"/>
              <a:pPr>
                <a:defRPr/>
              </a:pPr>
              <a:t>51</a:t>
            </a:fld>
            <a:endParaRPr lang="en-GB" dirty="0"/>
          </a:p>
        </p:txBody>
      </p:sp>
    </p:spTree>
    <p:extLst>
      <p:ext uri="{BB962C8B-B14F-4D97-AF65-F5344CB8AC3E}">
        <p14:creationId xmlns:p14="http://schemas.microsoft.com/office/powerpoint/2010/main" val="95853851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dirty="0"/>
              <a:t>48</a:t>
            </a:r>
          </a:p>
        </p:txBody>
      </p:sp>
      <p:sp>
        <p:nvSpPr>
          <p:cNvPr id="4" name="Espace réservé de la date 3"/>
          <p:cNvSpPr>
            <a:spLocks noGrp="1"/>
          </p:cNvSpPr>
          <p:nvPr>
            <p:ph type="dt" idx="10"/>
          </p:nvPr>
        </p:nvSpPr>
        <p:spPr/>
        <p:txBody>
          <a:bodyPr/>
          <a:lstStyle/>
          <a:p>
            <a:fld id="{FE01DDEC-2DD9-4FD1-B070-70E1622D05E1}" type="datetime1">
              <a:rPr lang="fr-FR" smtClean="0"/>
              <a:t>26/03/2018</a:t>
            </a:fld>
            <a:endParaRPr lang="fr-FR"/>
          </a:p>
        </p:txBody>
      </p:sp>
      <p:sp>
        <p:nvSpPr>
          <p:cNvPr id="5" name="Espace réservé du pied de page 4"/>
          <p:cNvSpPr>
            <a:spLocks noGrp="1"/>
          </p:cNvSpPr>
          <p:nvPr>
            <p:ph type="ftr" sz="quarter" idx="11"/>
          </p:nvPr>
        </p:nvSpPr>
        <p:spPr/>
        <p:txBody>
          <a:bodyPr/>
          <a:lstStyle/>
          <a:p>
            <a:r>
              <a:rPr lang="en-GB" sz="1100"/>
              <a:t>Titre de la présentation</a:t>
            </a:r>
            <a:endParaRPr lang="en-GB" sz="1100" dirty="0"/>
          </a:p>
        </p:txBody>
      </p:sp>
      <p:sp>
        <p:nvSpPr>
          <p:cNvPr id="6" name="Espace réservé du numéro de diapositive 5"/>
          <p:cNvSpPr>
            <a:spLocks noGrp="1"/>
          </p:cNvSpPr>
          <p:nvPr>
            <p:ph type="sldNum" sz="quarter" idx="12"/>
          </p:nvPr>
        </p:nvSpPr>
        <p:spPr/>
        <p:txBody>
          <a:bodyPr/>
          <a:lstStyle/>
          <a:p>
            <a:fld id="{305287CA-3E72-4A91-B59B-B69F40801570}" type="slidenum">
              <a:rPr lang="en-GB" sz="1100" smtClean="0"/>
              <a:pPr/>
              <a:t>52</a:t>
            </a:fld>
            <a:endParaRPr lang="en-GB" sz="1100" dirty="0"/>
          </a:p>
        </p:txBody>
      </p:sp>
    </p:spTree>
    <p:extLst>
      <p:ext uri="{BB962C8B-B14F-4D97-AF65-F5344CB8AC3E}">
        <p14:creationId xmlns:p14="http://schemas.microsoft.com/office/powerpoint/2010/main" val="249451914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dirty="0"/>
              <a:t>A</a:t>
            </a:r>
            <a:r>
              <a:rPr lang="fr-FR" dirty="0" err="1"/>
              <a:t>vec</a:t>
            </a:r>
            <a:r>
              <a:rPr lang="fr-FR" dirty="0"/>
              <a:t> ASP.NET </a:t>
            </a:r>
            <a:r>
              <a:rPr lang="fr-FR" dirty="0" err="1"/>
              <a:t>Core</a:t>
            </a:r>
            <a:r>
              <a:rPr lang="fr-FR" dirty="0"/>
              <a:t> &amp; MVC </a:t>
            </a:r>
            <a:r>
              <a:rPr lang="fr-FR" dirty="0" err="1"/>
              <a:t>Core</a:t>
            </a:r>
            <a:r>
              <a:rPr lang="fr-FR" dirty="0"/>
              <a:t> : on a tout </a:t>
            </a:r>
            <a:r>
              <a:rPr lang="fr-FR" dirty="0" err="1"/>
              <a:t>réecrit</a:t>
            </a:r>
            <a:r>
              <a:rPr lang="fr-FR" dirty="0"/>
              <a:t> pour que ce soit un seul et même Framework unifié. On a plus qu’un seul pipeline ASP.NET MVC </a:t>
            </a:r>
            <a:r>
              <a:rPr lang="fr-FR" dirty="0" err="1"/>
              <a:t>Core</a:t>
            </a:r>
            <a:r>
              <a:rPr lang="fr-FR" dirty="0"/>
              <a:t>, des classes de bases communes pour les contrôleurs &amp; actions </a:t>
            </a:r>
            <a:r>
              <a:rPr lang="fr-FR" dirty="0" err="1"/>
              <a:t>résults</a:t>
            </a:r>
            <a:r>
              <a:rPr lang="fr-FR" dirty="0"/>
              <a:t>, la possibilité d’avoir des </a:t>
            </a:r>
            <a:r>
              <a:rPr lang="fr-FR" dirty="0" err="1"/>
              <a:t>filters</a:t>
            </a:r>
            <a:r>
              <a:rPr lang="fr-FR" dirty="0"/>
              <a:t>, attributs, model binder commun, et surtout un seul </a:t>
            </a:r>
            <a:r>
              <a:rPr lang="fr-FR" dirty="0" err="1"/>
              <a:t>dependency</a:t>
            </a:r>
            <a:r>
              <a:rPr lang="fr-FR" dirty="0"/>
              <a:t> </a:t>
            </a:r>
            <a:r>
              <a:rPr lang="fr-FR" dirty="0" err="1"/>
              <a:t>resolver</a:t>
            </a:r>
            <a:r>
              <a:rPr lang="fr-FR" dirty="0"/>
              <a:t> pour gérer les dépendances.</a:t>
            </a:r>
          </a:p>
          <a:p>
            <a:endParaRPr lang="fr-FR" dirty="0"/>
          </a:p>
          <a:p>
            <a:endParaRPr lang="fr-FR" dirty="0"/>
          </a:p>
        </p:txBody>
      </p:sp>
      <p:sp>
        <p:nvSpPr>
          <p:cNvPr id="4" name="Espace réservé de la date 3"/>
          <p:cNvSpPr>
            <a:spLocks noGrp="1"/>
          </p:cNvSpPr>
          <p:nvPr>
            <p:ph type="dt" idx="10"/>
          </p:nvPr>
        </p:nvSpPr>
        <p:spPr/>
        <p:txBody>
          <a:bodyPr/>
          <a:lstStyle/>
          <a:p>
            <a:pPr>
              <a:defRPr/>
            </a:pPr>
            <a:fld id="{05D7AF52-AA66-4818-AC1B-A6BADC1F77BB}" type="datetime1">
              <a:rPr lang="fr-FR" smtClean="0"/>
              <a:t>26/03/2018</a:t>
            </a:fld>
            <a:endParaRPr lang="fr-FR"/>
          </a:p>
        </p:txBody>
      </p:sp>
      <p:sp>
        <p:nvSpPr>
          <p:cNvPr id="5" name="Espace réservé du pied de page 4"/>
          <p:cNvSpPr>
            <a:spLocks noGrp="1"/>
          </p:cNvSpPr>
          <p:nvPr>
            <p:ph type="ftr" sz="quarter" idx="11"/>
          </p:nvPr>
        </p:nvSpPr>
        <p:spPr/>
        <p:txBody>
          <a:bodyPr/>
          <a:lstStyle/>
          <a:p>
            <a:pPr>
              <a:defRPr/>
            </a:pPr>
            <a:r>
              <a:rPr lang="en-GB"/>
              <a:t>Titre de la présentation</a:t>
            </a:r>
          </a:p>
        </p:txBody>
      </p:sp>
      <p:sp>
        <p:nvSpPr>
          <p:cNvPr id="6" name="Espace réservé du numéro de diapositive 5"/>
          <p:cNvSpPr>
            <a:spLocks noGrp="1"/>
          </p:cNvSpPr>
          <p:nvPr>
            <p:ph type="sldNum" sz="quarter" idx="12"/>
          </p:nvPr>
        </p:nvSpPr>
        <p:spPr/>
        <p:txBody>
          <a:bodyPr/>
          <a:lstStyle/>
          <a:p>
            <a:pPr>
              <a:defRPr/>
            </a:pPr>
            <a:fld id="{1CFE8A28-436B-4545-A472-0A6C74874F47}" type="slidenum">
              <a:rPr lang="en-GB" smtClean="0"/>
              <a:pPr>
                <a:defRPr/>
              </a:pPr>
              <a:t>53</a:t>
            </a:fld>
            <a:endParaRPr lang="en-GB" dirty="0"/>
          </a:p>
        </p:txBody>
      </p:sp>
    </p:spTree>
    <p:extLst>
      <p:ext uri="{BB962C8B-B14F-4D97-AF65-F5344CB8AC3E}">
        <p14:creationId xmlns:p14="http://schemas.microsoft.com/office/powerpoint/2010/main" val="40500662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88900" marR="0" lvl="0" indent="-88900" algn="l" defTabSz="625475" rtl="0" eaLnBrk="1" fontAlgn="base" latinLnBrk="0" hangingPunct="1">
              <a:lnSpc>
                <a:spcPct val="100000"/>
              </a:lnSpc>
              <a:spcBef>
                <a:spcPct val="30000"/>
              </a:spcBef>
              <a:spcAft>
                <a:spcPct val="0"/>
              </a:spcAft>
              <a:buClr>
                <a:schemeClr val="accent1"/>
              </a:buClr>
              <a:buSzTx/>
              <a:buFont typeface="Arial" charset="0"/>
              <a:buChar char="•"/>
              <a:tabLst/>
              <a:defRPr/>
            </a:pPr>
            <a:r>
              <a:rPr lang="fr-FR" dirty="0"/>
              <a:t>Quand on sait qu’un certain nombre de développeurs web se sont tournés ces dernières années vers Node.js pour des raisons de performances, c’est encourageant pour le futur d’ASP.NET</a:t>
            </a:r>
          </a:p>
          <a:p>
            <a:endParaRPr lang="fr-FR" dirty="0"/>
          </a:p>
        </p:txBody>
      </p:sp>
      <p:sp>
        <p:nvSpPr>
          <p:cNvPr id="4" name="Espace réservé de la date 3"/>
          <p:cNvSpPr>
            <a:spLocks noGrp="1"/>
          </p:cNvSpPr>
          <p:nvPr>
            <p:ph type="dt" idx="10"/>
          </p:nvPr>
        </p:nvSpPr>
        <p:spPr/>
        <p:txBody>
          <a:bodyPr/>
          <a:lstStyle/>
          <a:p>
            <a:pPr>
              <a:defRPr/>
            </a:pPr>
            <a:fld id="{ACD04D58-9F5B-4F62-824C-94EA1FF85968}" type="datetime1">
              <a:rPr lang="fr-FR" smtClean="0"/>
              <a:t>26/03/2018</a:t>
            </a:fld>
            <a:endParaRPr lang="fr-FR"/>
          </a:p>
        </p:txBody>
      </p:sp>
      <p:sp>
        <p:nvSpPr>
          <p:cNvPr id="5" name="Espace réservé du pied de page 4"/>
          <p:cNvSpPr>
            <a:spLocks noGrp="1"/>
          </p:cNvSpPr>
          <p:nvPr>
            <p:ph type="ftr" sz="quarter" idx="11"/>
          </p:nvPr>
        </p:nvSpPr>
        <p:spPr/>
        <p:txBody>
          <a:bodyPr/>
          <a:lstStyle/>
          <a:p>
            <a:pPr>
              <a:defRPr/>
            </a:pPr>
            <a:r>
              <a:rPr lang="en-GB"/>
              <a:t>Titre de la présentation</a:t>
            </a:r>
          </a:p>
        </p:txBody>
      </p:sp>
      <p:sp>
        <p:nvSpPr>
          <p:cNvPr id="6" name="Espace réservé du numéro de diapositive 5"/>
          <p:cNvSpPr>
            <a:spLocks noGrp="1"/>
          </p:cNvSpPr>
          <p:nvPr>
            <p:ph type="sldNum" sz="quarter" idx="12"/>
          </p:nvPr>
        </p:nvSpPr>
        <p:spPr/>
        <p:txBody>
          <a:bodyPr/>
          <a:lstStyle/>
          <a:p>
            <a:pPr>
              <a:defRPr/>
            </a:pPr>
            <a:fld id="{1CFE8A28-436B-4545-A472-0A6C74874F47}" type="slidenum">
              <a:rPr lang="en-GB" smtClean="0"/>
              <a:pPr>
                <a:defRPr/>
              </a:pPr>
              <a:t>11</a:t>
            </a:fld>
            <a:endParaRPr lang="en-GB" dirty="0"/>
          </a:p>
        </p:txBody>
      </p:sp>
    </p:spTree>
    <p:extLst>
      <p:ext uri="{BB962C8B-B14F-4D97-AF65-F5344CB8AC3E}">
        <p14:creationId xmlns:p14="http://schemas.microsoft.com/office/powerpoint/2010/main" val="420437649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56</a:t>
            </a:r>
          </a:p>
        </p:txBody>
      </p:sp>
      <p:sp>
        <p:nvSpPr>
          <p:cNvPr id="4" name="Espace réservé de la date 3"/>
          <p:cNvSpPr>
            <a:spLocks noGrp="1"/>
          </p:cNvSpPr>
          <p:nvPr>
            <p:ph type="dt" idx="10"/>
          </p:nvPr>
        </p:nvSpPr>
        <p:spPr/>
        <p:txBody>
          <a:bodyPr/>
          <a:lstStyle/>
          <a:p>
            <a:pPr>
              <a:defRPr/>
            </a:pPr>
            <a:fld id="{8EC451F7-3874-4B8A-9D86-4921989A327C}" type="datetime1">
              <a:rPr lang="fr-FR" smtClean="0"/>
              <a:t>26/03/2018</a:t>
            </a:fld>
            <a:endParaRPr lang="fr-FR"/>
          </a:p>
        </p:txBody>
      </p:sp>
      <p:sp>
        <p:nvSpPr>
          <p:cNvPr id="5" name="Espace réservé du pied de page 4"/>
          <p:cNvSpPr>
            <a:spLocks noGrp="1"/>
          </p:cNvSpPr>
          <p:nvPr>
            <p:ph type="ftr" sz="quarter" idx="11"/>
          </p:nvPr>
        </p:nvSpPr>
        <p:spPr/>
        <p:txBody>
          <a:bodyPr/>
          <a:lstStyle/>
          <a:p>
            <a:pPr>
              <a:defRPr/>
            </a:pPr>
            <a:r>
              <a:rPr lang="en-GB"/>
              <a:t>Titre de la présentation</a:t>
            </a:r>
          </a:p>
        </p:txBody>
      </p:sp>
      <p:sp>
        <p:nvSpPr>
          <p:cNvPr id="6" name="Espace réservé du numéro de diapositive 5"/>
          <p:cNvSpPr>
            <a:spLocks noGrp="1"/>
          </p:cNvSpPr>
          <p:nvPr>
            <p:ph type="sldNum" sz="quarter" idx="12"/>
          </p:nvPr>
        </p:nvSpPr>
        <p:spPr/>
        <p:txBody>
          <a:bodyPr/>
          <a:lstStyle/>
          <a:p>
            <a:pPr>
              <a:defRPr/>
            </a:pPr>
            <a:fld id="{1CFE8A28-436B-4545-A472-0A6C74874F47}" type="slidenum">
              <a:rPr lang="en-GB" smtClean="0"/>
              <a:pPr>
                <a:defRPr/>
              </a:pPr>
              <a:t>55</a:t>
            </a:fld>
            <a:endParaRPr lang="en-GB" dirty="0"/>
          </a:p>
        </p:txBody>
      </p:sp>
    </p:spTree>
    <p:extLst>
      <p:ext uri="{BB962C8B-B14F-4D97-AF65-F5344CB8AC3E}">
        <p14:creationId xmlns:p14="http://schemas.microsoft.com/office/powerpoint/2010/main" val="411370927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62</a:t>
            </a:r>
          </a:p>
        </p:txBody>
      </p:sp>
      <p:sp>
        <p:nvSpPr>
          <p:cNvPr id="4" name="Espace réservé de la date 3"/>
          <p:cNvSpPr>
            <a:spLocks noGrp="1"/>
          </p:cNvSpPr>
          <p:nvPr>
            <p:ph type="dt" idx="10"/>
          </p:nvPr>
        </p:nvSpPr>
        <p:spPr/>
        <p:txBody>
          <a:bodyPr/>
          <a:lstStyle/>
          <a:p>
            <a:pPr>
              <a:defRPr/>
            </a:pPr>
            <a:fld id="{C9C74D4F-7188-4FC6-93DC-25C40645C564}" type="datetime1">
              <a:rPr lang="fr-FR" smtClean="0"/>
              <a:t>26/03/2018</a:t>
            </a:fld>
            <a:endParaRPr lang="fr-FR"/>
          </a:p>
        </p:txBody>
      </p:sp>
      <p:sp>
        <p:nvSpPr>
          <p:cNvPr id="5" name="Espace réservé du pied de page 4"/>
          <p:cNvSpPr>
            <a:spLocks noGrp="1"/>
          </p:cNvSpPr>
          <p:nvPr>
            <p:ph type="ftr" sz="quarter" idx="11"/>
          </p:nvPr>
        </p:nvSpPr>
        <p:spPr/>
        <p:txBody>
          <a:bodyPr/>
          <a:lstStyle/>
          <a:p>
            <a:pPr>
              <a:defRPr/>
            </a:pPr>
            <a:r>
              <a:rPr lang="en-GB"/>
              <a:t>Titre de la présentation</a:t>
            </a:r>
          </a:p>
        </p:txBody>
      </p:sp>
      <p:sp>
        <p:nvSpPr>
          <p:cNvPr id="6" name="Espace réservé du numéro de diapositive 5"/>
          <p:cNvSpPr>
            <a:spLocks noGrp="1"/>
          </p:cNvSpPr>
          <p:nvPr>
            <p:ph type="sldNum" sz="quarter" idx="12"/>
          </p:nvPr>
        </p:nvSpPr>
        <p:spPr/>
        <p:txBody>
          <a:bodyPr/>
          <a:lstStyle/>
          <a:p>
            <a:pPr>
              <a:defRPr/>
            </a:pPr>
            <a:fld id="{1CFE8A28-436B-4545-A472-0A6C74874F47}" type="slidenum">
              <a:rPr lang="en-GB" smtClean="0"/>
              <a:pPr>
                <a:defRPr/>
              </a:pPr>
              <a:t>56</a:t>
            </a:fld>
            <a:endParaRPr lang="en-GB" dirty="0"/>
          </a:p>
        </p:txBody>
      </p:sp>
    </p:spTree>
    <p:extLst>
      <p:ext uri="{BB962C8B-B14F-4D97-AF65-F5344CB8AC3E}">
        <p14:creationId xmlns:p14="http://schemas.microsoft.com/office/powerpoint/2010/main" val="609836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66</a:t>
            </a:r>
          </a:p>
        </p:txBody>
      </p:sp>
      <p:sp>
        <p:nvSpPr>
          <p:cNvPr id="4" name="Espace réservé de la date 3"/>
          <p:cNvSpPr>
            <a:spLocks noGrp="1"/>
          </p:cNvSpPr>
          <p:nvPr>
            <p:ph type="dt" idx="10"/>
          </p:nvPr>
        </p:nvSpPr>
        <p:spPr/>
        <p:txBody>
          <a:bodyPr/>
          <a:lstStyle/>
          <a:p>
            <a:pPr>
              <a:defRPr/>
            </a:pPr>
            <a:fld id="{F9BC6FAF-E2B3-4C8F-B2C8-A7A206DCF9AF}" type="datetime1">
              <a:rPr lang="fr-FR" smtClean="0"/>
              <a:t>26/03/2018</a:t>
            </a:fld>
            <a:endParaRPr lang="fr-FR"/>
          </a:p>
        </p:txBody>
      </p:sp>
      <p:sp>
        <p:nvSpPr>
          <p:cNvPr id="5" name="Espace réservé du pied de page 4"/>
          <p:cNvSpPr>
            <a:spLocks noGrp="1"/>
          </p:cNvSpPr>
          <p:nvPr>
            <p:ph type="ftr" sz="quarter" idx="11"/>
          </p:nvPr>
        </p:nvSpPr>
        <p:spPr/>
        <p:txBody>
          <a:bodyPr/>
          <a:lstStyle/>
          <a:p>
            <a:pPr>
              <a:defRPr/>
            </a:pPr>
            <a:r>
              <a:rPr lang="en-GB"/>
              <a:t>Titre de la présentation</a:t>
            </a:r>
          </a:p>
        </p:txBody>
      </p:sp>
      <p:sp>
        <p:nvSpPr>
          <p:cNvPr id="6" name="Espace réservé du numéro de diapositive 5"/>
          <p:cNvSpPr>
            <a:spLocks noGrp="1"/>
          </p:cNvSpPr>
          <p:nvPr>
            <p:ph type="sldNum" sz="quarter" idx="12"/>
          </p:nvPr>
        </p:nvSpPr>
        <p:spPr/>
        <p:txBody>
          <a:bodyPr/>
          <a:lstStyle/>
          <a:p>
            <a:pPr>
              <a:defRPr/>
            </a:pPr>
            <a:fld id="{1CFE8A28-436B-4545-A472-0A6C74874F47}" type="slidenum">
              <a:rPr lang="en-GB" smtClean="0"/>
              <a:pPr>
                <a:defRPr/>
              </a:pPr>
              <a:t>57</a:t>
            </a:fld>
            <a:endParaRPr lang="en-GB" dirty="0"/>
          </a:p>
        </p:txBody>
      </p:sp>
    </p:spTree>
    <p:extLst>
      <p:ext uri="{BB962C8B-B14F-4D97-AF65-F5344CB8AC3E}">
        <p14:creationId xmlns:p14="http://schemas.microsoft.com/office/powerpoint/2010/main" val="378844185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68</a:t>
            </a:r>
          </a:p>
        </p:txBody>
      </p:sp>
      <p:sp>
        <p:nvSpPr>
          <p:cNvPr id="4" name="Espace réservé de la date 3"/>
          <p:cNvSpPr>
            <a:spLocks noGrp="1"/>
          </p:cNvSpPr>
          <p:nvPr>
            <p:ph type="dt" idx="10"/>
          </p:nvPr>
        </p:nvSpPr>
        <p:spPr/>
        <p:txBody>
          <a:bodyPr/>
          <a:lstStyle/>
          <a:p>
            <a:pPr>
              <a:defRPr/>
            </a:pPr>
            <a:fld id="{679AD5FC-5A2B-4EB8-A56E-ED85359AC15C}" type="datetime1">
              <a:rPr lang="fr-FR" smtClean="0"/>
              <a:t>26/03/2018</a:t>
            </a:fld>
            <a:endParaRPr lang="fr-FR"/>
          </a:p>
        </p:txBody>
      </p:sp>
      <p:sp>
        <p:nvSpPr>
          <p:cNvPr id="5" name="Espace réservé du pied de page 4"/>
          <p:cNvSpPr>
            <a:spLocks noGrp="1"/>
          </p:cNvSpPr>
          <p:nvPr>
            <p:ph type="ftr" sz="quarter" idx="11"/>
          </p:nvPr>
        </p:nvSpPr>
        <p:spPr/>
        <p:txBody>
          <a:bodyPr/>
          <a:lstStyle/>
          <a:p>
            <a:pPr>
              <a:defRPr/>
            </a:pPr>
            <a:r>
              <a:rPr lang="en-GB"/>
              <a:t>Titre de la présentation</a:t>
            </a:r>
          </a:p>
        </p:txBody>
      </p:sp>
      <p:sp>
        <p:nvSpPr>
          <p:cNvPr id="6" name="Espace réservé du numéro de diapositive 5"/>
          <p:cNvSpPr>
            <a:spLocks noGrp="1"/>
          </p:cNvSpPr>
          <p:nvPr>
            <p:ph type="sldNum" sz="quarter" idx="12"/>
          </p:nvPr>
        </p:nvSpPr>
        <p:spPr/>
        <p:txBody>
          <a:bodyPr/>
          <a:lstStyle/>
          <a:p>
            <a:pPr>
              <a:defRPr/>
            </a:pPr>
            <a:fld id="{1CFE8A28-436B-4545-A472-0A6C74874F47}" type="slidenum">
              <a:rPr lang="en-GB" smtClean="0"/>
              <a:pPr>
                <a:defRPr/>
              </a:pPr>
              <a:t>58</a:t>
            </a:fld>
            <a:endParaRPr lang="en-GB" dirty="0"/>
          </a:p>
        </p:txBody>
      </p:sp>
    </p:spTree>
    <p:extLst>
      <p:ext uri="{BB962C8B-B14F-4D97-AF65-F5344CB8AC3E}">
        <p14:creationId xmlns:p14="http://schemas.microsoft.com/office/powerpoint/2010/main" val="26810720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e la date 3"/>
          <p:cNvSpPr>
            <a:spLocks noGrp="1"/>
          </p:cNvSpPr>
          <p:nvPr>
            <p:ph type="dt" idx="10"/>
          </p:nvPr>
        </p:nvSpPr>
        <p:spPr/>
        <p:txBody>
          <a:bodyPr/>
          <a:lstStyle/>
          <a:p>
            <a:pPr>
              <a:defRPr/>
            </a:pPr>
            <a:fld id="{EB197992-D963-4DA7-8733-673ECB300C9B}" type="datetime1">
              <a:rPr lang="fr-FR" smtClean="0"/>
              <a:t>26/03/2018</a:t>
            </a:fld>
            <a:endParaRPr lang="fr-FR"/>
          </a:p>
        </p:txBody>
      </p:sp>
      <p:sp>
        <p:nvSpPr>
          <p:cNvPr id="5" name="Espace réservé du pied de page 4"/>
          <p:cNvSpPr>
            <a:spLocks noGrp="1"/>
          </p:cNvSpPr>
          <p:nvPr>
            <p:ph type="ftr" sz="quarter" idx="11"/>
          </p:nvPr>
        </p:nvSpPr>
        <p:spPr/>
        <p:txBody>
          <a:bodyPr/>
          <a:lstStyle/>
          <a:p>
            <a:pPr>
              <a:defRPr/>
            </a:pPr>
            <a:r>
              <a:rPr lang="en-GB"/>
              <a:t>Titre de la présentation</a:t>
            </a:r>
          </a:p>
        </p:txBody>
      </p:sp>
      <p:sp>
        <p:nvSpPr>
          <p:cNvPr id="6" name="Espace réservé du numéro de diapositive 5"/>
          <p:cNvSpPr>
            <a:spLocks noGrp="1"/>
          </p:cNvSpPr>
          <p:nvPr>
            <p:ph type="sldNum" sz="quarter" idx="12"/>
          </p:nvPr>
        </p:nvSpPr>
        <p:spPr/>
        <p:txBody>
          <a:bodyPr/>
          <a:lstStyle/>
          <a:p>
            <a:pPr>
              <a:defRPr/>
            </a:pPr>
            <a:fld id="{1CFE8A28-436B-4545-A472-0A6C74874F47}" type="slidenum">
              <a:rPr lang="en-GB" smtClean="0"/>
              <a:pPr>
                <a:defRPr/>
              </a:pPr>
              <a:t>59</a:t>
            </a:fld>
            <a:endParaRPr lang="en-GB" dirty="0"/>
          </a:p>
        </p:txBody>
      </p:sp>
    </p:spTree>
    <p:extLst>
      <p:ext uri="{BB962C8B-B14F-4D97-AF65-F5344CB8AC3E}">
        <p14:creationId xmlns:p14="http://schemas.microsoft.com/office/powerpoint/2010/main" val="90098900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85</a:t>
            </a:r>
          </a:p>
        </p:txBody>
      </p:sp>
      <p:sp>
        <p:nvSpPr>
          <p:cNvPr id="4" name="Espace réservé de la date 3"/>
          <p:cNvSpPr>
            <a:spLocks noGrp="1"/>
          </p:cNvSpPr>
          <p:nvPr>
            <p:ph type="dt" idx="10"/>
          </p:nvPr>
        </p:nvSpPr>
        <p:spPr/>
        <p:txBody>
          <a:bodyPr/>
          <a:lstStyle/>
          <a:p>
            <a:pPr>
              <a:defRPr/>
            </a:pPr>
            <a:fld id="{AA1FAEA1-D4A9-4EA4-B631-6E7B87298110}" type="datetime1">
              <a:rPr lang="fr-FR" smtClean="0"/>
              <a:t>26/03/2018</a:t>
            </a:fld>
            <a:endParaRPr lang="fr-FR"/>
          </a:p>
        </p:txBody>
      </p:sp>
      <p:sp>
        <p:nvSpPr>
          <p:cNvPr id="5" name="Espace réservé du pied de page 4"/>
          <p:cNvSpPr>
            <a:spLocks noGrp="1"/>
          </p:cNvSpPr>
          <p:nvPr>
            <p:ph type="ftr" sz="quarter" idx="11"/>
          </p:nvPr>
        </p:nvSpPr>
        <p:spPr/>
        <p:txBody>
          <a:bodyPr/>
          <a:lstStyle/>
          <a:p>
            <a:pPr>
              <a:defRPr/>
            </a:pPr>
            <a:r>
              <a:rPr lang="en-GB"/>
              <a:t>Titre de la présentation</a:t>
            </a:r>
          </a:p>
        </p:txBody>
      </p:sp>
      <p:sp>
        <p:nvSpPr>
          <p:cNvPr id="6" name="Espace réservé du numéro de diapositive 5"/>
          <p:cNvSpPr>
            <a:spLocks noGrp="1"/>
          </p:cNvSpPr>
          <p:nvPr>
            <p:ph type="sldNum" sz="quarter" idx="12"/>
          </p:nvPr>
        </p:nvSpPr>
        <p:spPr/>
        <p:txBody>
          <a:bodyPr/>
          <a:lstStyle/>
          <a:p>
            <a:pPr>
              <a:defRPr/>
            </a:pPr>
            <a:fld id="{1CFE8A28-436B-4545-A472-0A6C74874F47}" type="slidenum">
              <a:rPr lang="en-GB" smtClean="0"/>
              <a:pPr>
                <a:defRPr/>
              </a:pPr>
              <a:t>60</a:t>
            </a:fld>
            <a:endParaRPr lang="en-GB" dirty="0"/>
          </a:p>
        </p:txBody>
      </p:sp>
    </p:spTree>
    <p:extLst>
      <p:ext uri="{BB962C8B-B14F-4D97-AF65-F5344CB8AC3E}">
        <p14:creationId xmlns:p14="http://schemas.microsoft.com/office/powerpoint/2010/main" val="29889365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16</a:t>
            </a:r>
          </a:p>
        </p:txBody>
      </p:sp>
      <p:sp>
        <p:nvSpPr>
          <p:cNvPr id="4" name="Espace réservé de la date 3"/>
          <p:cNvSpPr>
            <a:spLocks noGrp="1"/>
          </p:cNvSpPr>
          <p:nvPr>
            <p:ph type="dt" idx="10"/>
          </p:nvPr>
        </p:nvSpPr>
        <p:spPr/>
        <p:txBody>
          <a:bodyPr/>
          <a:lstStyle/>
          <a:p>
            <a:pPr>
              <a:defRPr/>
            </a:pPr>
            <a:fld id="{7804AFE2-D8DE-434C-B1C6-223686CDFE1A}" type="datetime1">
              <a:rPr lang="fr-FR" smtClean="0"/>
              <a:t>26/03/2018</a:t>
            </a:fld>
            <a:endParaRPr lang="fr-FR"/>
          </a:p>
        </p:txBody>
      </p:sp>
      <p:sp>
        <p:nvSpPr>
          <p:cNvPr id="5" name="Espace réservé du pied de page 4"/>
          <p:cNvSpPr>
            <a:spLocks noGrp="1"/>
          </p:cNvSpPr>
          <p:nvPr>
            <p:ph type="ftr" sz="quarter" idx="11"/>
          </p:nvPr>
        </p:nvSpPr>
        <p:spPr/>
        <p:txBody>
          <a:bodyPr/>
          <a:lstStyle/>
          <a:p>
            <a:pPr>
              <a:defRPr/>
            </a:pPr>
            <a:r>
              <a:rPr lang="en-GB"/>
              <a:t>Titre de la présentation</a:t>
            </a:r>
          </a:p>
        </p:txBody>
      </p:sp>
      <p:sp>
        <p:nvSpPr>
          <p:cNvPr id="6" name="Espace réservé du numéro de diapositive 5"/>
          <p:cNvSpPr>
            <a:spLocks noGrp="1"/>
          </p:cNvSpPr>
          <p:nvPr>
            <p:ph type="sldNum" sz="quarter" idx="12"/>
          </p:nvPr>
        </p:nvSpPr>
        <p:spPr/>
        <p:txBody>
          <a:bodyPr/>
          <a:lstStyle/>
          <a:p>
            <a:pPr>
              <a:defRPr/>
            </a:pPr>
            <a:fld id="{1CFE8A28-436B-4545-A472-0A6C74874F47}" type="slidenum">
              <a:rPr lang="en-GB" smtClean="0"/>
              <a:pPr>
                <a:defRPr/>
              </a:pPr>
              <a:t>14</a:t>
            </a:fld>
            <a:endParaRPr lang="en-GB" dirty="0"/>
          </a:p>
        </p:txBody>
      </p:sp>
    </p:spTree>
    <p:extLst>
      <p:ext uri="{BB962C8B-B14F-4D97-AF65-F5344CB8AC3E}">
        <p14:creationId xmlns:p14="http://schemas.microsoft.com/office/powerpoint/2010/main" val="23461302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16</a:t>
            </a:r>
          </a:p>
        </p:txBody>
      </p:sp>
      <p:sp>
        <p:nvSpPr>
          <p:cNvPr id="4" name="Espace réservé de la date 3"/>
          <p:cNvSpPr>
            <a:spLocks noGrp="1"/>
          </p:cNvSpPr>
          <p:nvPr>
            <p:ph type="dt" idx="10"/>
          </p:nvPr>
        </p:nvSpPr>
        <p:spPr/>
        <p:txBody>
          <a:bodyPr/>
          <a:lstStyle/>
          <a:p>
            <a:pPr>
              <a:defRPr/>
            </a:pPr>
            <a:fld id="{DB7EE57E-E6B1-477B-A3E1-C2194EAAF461}" type="datetime1">
              <a:rPr lang="fr-FR" smtClean="0"/>
              <a:t>26/03/2018</a:t>
            </a:fld>
            <a:endParaRPr lang="fr-FR"/>
          </a:p>
        </p:txBody>
      </p:sp>
      <p:sp>
        <p:nvSpPr>
          <p:cNvPr id="5" name="Espace réservé du pied de page 4"/>
          <p:cNvSpPr>
            <a:spLocks noGrp="1"/>
          </p:cNvSpPr>
          <p:nvPr>
            <p:ph type="ftr" sz="quarter" idx="11"/>
          </p:nvPr>
        </p:nvSpPr>
        <p:spPr/>
        <p:txBody>
          <a:bodyPr/>
          <a:lstStyle/>
          <a:p>
            <a:pPr>
              <a:defRPr/>
            </a:pPr>
            <a:r>
              <a:rPr lang="en-GB"/>
              <a:t>Titre de la présentation</a:t>
            </a:r>
          </a:p>
        </p:txBody>
      </p:sp>
      <p:sp>
        <p:nvSpPr>
          <p:cNvPr id="6" name="Espace réservé du numéro de diapositive 5"/>
          <p:cNvSpPr>
            <a:spLocks noGrp="1"/>
          </p:cNvSpPr>
          <p:nvPr>
            <p:ph type="sldNum" sz="quarter" idx="12"/>
          </p:nvPr>
        </p:nvSpPr>
        <p:spPr/>
        <p:txBody>
          <a:bodyPr/>
          <a:lstStyle/>
          <a:p>
            <a:pPr>
              <a:defRPr/>
            </a:pPr>
            <a:fld id="{1CFE8A28-436B-4545-A472-0A6C74874F47}" type="slidenum">
              <a:rPr lang="en-GB" smtClean="0"/>
              <a:pPr>
                <a:defRPr/>
              </a:pPr>
              <a:t>15</a:t>
            </a:fld>
            <a:endParaRPr lang="en-GB" dirty="0"/>
          </a:p>
        </p:txBody>
      </p:sp>
    </p:spTree>
    <p:extLst>
      <p:ext uri="{BB962C8B-B14F-4D97-AF65-F5344CB8AC3E}">
        <p14:creationId xmlns:p14="http://schemas.microsoft.com/office/powerpoint/2010/main" val="23580149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21</a:t>
            </a:r>
          </a:p>
        </p:txBody>
      </p:sp>
      <p:sp>
        <p:nvSpPr>
          <p:cNvPr id="4" name="Espace réservé de la date 3"/>
          <p:cNvSpPr>
            <a:spLocks noGrp="1"/>
          </p:cNvSpPr>
          <p:nvPr>
            <p:ph type="dt" idx="10"/>
          </p:nvPr>
        </p:nvSpPr>
        <p:spPr/>
        <p:txBody>
          <a:bodyPr/>
          <a:lstStyle/>
          <a:p>
            <a:pPr>
              <a:defRPr/>
            </a:pPr>
            <a:fld id="{8018F97B-B39B-40E1-9982-762D1AC26664}" type="datetime1">
              <a:rPr lang="fr-FR" smtClean="0"/>
              <a:t>26/03/2018</a:t>
            </a:fld>
            <a:endParaRPr lang="fr-FR"/>
          </a:p>
        </p:txBody>
      </p:sp>
      <p:sp>
        <p:nvSpPr>
          <p:cNvPr id="5" name="Espace réservé du pied de page 4"/>
          <p:cNvSpPr>
            <a:spLocks noGrp="1"/>
          </p:cNvSpPr>
          <p:nvPr>
            <p:ph type="ftr" sz="quarter" idx="11"/>
          </p:nvPr>
        </p:nvSpPr>
        <p:spPr/>
        <p:txBody>
          <a:bodyPr/>
          <a:lstStyle/>
          <a:p>
            <a:pPr>
              <a:defRPr/>
            </a:pPr>
            <a:r>
              <a:rPr lang="en-GB"/>
              <a:t>Titre de la présentation</a:t>
            </a:r>
          </a:p>
        </p:txBody>
      </p:sp>
      <p:sp>
        <p:nvSpPr>
          <p:cNvPr id="6" name="Espace réservé du numéro de diapositive 5"/>
          <p:cNvSpPr>
            <a:spLocks noGrp="1"/>
          </p:cNvSpPr>
          <p:nvPr>
            <p:ph type="sldNum" sz="quarter" idx="12"/>
          </p:nvPr>
        </p:nvSpPr>
        <p:spPr/>
        <p:txBody>
          <a:bodyPr/>
          <a:lstStyle/>
          <a:p>
            <a:pPr>
              <a:defRPr/>
            </a:pPr>
            <a:fld id="{1CFE8A28-436B-4545-A472-0A6C74874F47}" type="slidenum">
              <a:rPr lang="en-GB" smtClean="0"/>
              <a:pPr>
                <a:defRPr/>
              </a:pPr>
              <a:t>16</a:t>
            </a:fld>
            <a:endParaRPr lang="en-GB" dirty="0"/>
          </a:p>
        </p:txBody>
      </p:sp>
    </p:spTree>
    <p:extLst>
      <p:ext uri="{BB962C8B-B14F-4D97-AF65-F5344CB8AC3E}">
        <p14:creationId xmlns:p14="http://schemas.microsoft.com/office/powerpoint/2010/main" val="24958776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22</a:t>
            </a:r>
          </a:p>
        </p:txBody>
      </p:sp>
      <p:sp>
        <p:nvSpPr>
          <p:cNvPr id="4" name="Espace réservé de la date 3"/>
          <p:cNvSpPr>
            <a:spLocks noGrp="1"/>
          </p:cNvSpPr>
          <p:nvPr>
            <p:ph type="dt" idx="10"/>
          </p:nvPr>
        </p:nvSpPr>
        <p:spPr/>
        <p:txBody>
          <a:bodyPr/>
          <a:lstStyle/>
          <a:p>
            <a:pPr>
              <a:defRPr/>
            </a:pPr>
            <a:fld id="{1783BD55-6441-482B-8D64-C4239BF30F99}" type="datetime1">
              <a:rPr lang="fr-FR" smtClean="0"/>
              <a:t>26/03/2018</a:t>
            </a:fld>
            <a:endParaRPr lang="fr-FR"/>
          </a:p>
        </p:txBody>
      </p:sp>
      <p:sp>
        <p:nvSpPr>
          <p:cNvPr id="5" name="Espace réservé du pied de page 4"/>
          <p:cNvSpPr>
            <a:spLocks noGrp="1"/>
          </p:cNvSpPr>
          <p:nvPr>
            <p:ph type="ftr" sz="quarter" idx="11"/>
          </p:nvPr>
        </p:nvSpPr>
        <p:spPr/>
        <p:txBody>
          <a:bodyPr/>
          <a:lstStyle/>
          <a:p>
            <a:pPr>
              <a:defRPr/>
            </a:pPr>
            <a:r>
              <a:rPr lang="en-GB"/>
              <a:t>Titre de la présentation</a:t>
            </a:r>
          </a:p>
        </p:txBody>
      </p:sp>
      <p:sp>
        <p:nvSpPr>
          <p:cNvPr id="6" name="Espace réservé du numéro de diapositive 5"/>
          <p:cNvSpPr>
            <a:spLocks noGrp="1"/>
          </p:cNvSpPr>
          <p:nvPr>
            <p:ph type="sldNum" sz="quarter" idx="12"/>
          </p:nvPr>
        </p:nvSpPr>
        <p:spPr/>
        <p:txBody>
          <a:bodyPr/>
          <a:lstStyle/>
          <a:p>
            <a:pPr>
              <a:defRPr/>
            </a:pPr>
            <a:fld id="{1CFE8A28-436B-4545-A472-0A6C74874F47}" type="slidenum">
              <a:rPr lang="en-GB" smtClean="0"/>
              <a:pPr>
                <a:defRPr/>
              </a:pPr>
              <a:t>17</a:t>
            </a:fld>
            <a:endParaRPr lang="en-GB" dirty="0"/>
          </a:p>
        </p:txBody>
      </p:sp>
    </p:spTree>
    <p:extLst>
      <p:ext uri="{BB962C8B-B14F-4D97-AF65-F5344CB8AC3E}">
        <p14:creationId xmlns:p14="http://schemas.microsoft.com/office/powerpoint/2010/main" val="8746770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27</a:t>
            </a:r>
          </a:p>
        </p:txBody>
      </p:sp>
      <p:sp>
        <p:nvSpPr>
          <p:cNvPr id="4" name="Espace réservé de la date 3"/>
          <p:cNvSpPr>
            <a:spLocks noGrp="1"/>
          </p:cNvSpPr>
          <p:nvPr>
            <p:ph type="dt" idx="10"/>
          </p:nvPr>
        </p:nvSpPr>
        <p:spPr/>
        <p:txBody>
          <a:bodyPr/>
          <a:lstStyle/>
          <a:p>
            <a:pPr>
              <a:defRPr/>
            </a:pPr>
            <a:fld id="{CC053E0E-B977-4AE6-ABDA-339FBB1120E9}" type="datetime1">
              <a:rPr lang="fr-FR" smtClean="0"/>
              <a:t>26/03/2018</a:t>
            </a:fld>
            <a:endParaRPr lang="fr-FR"/>
          </a:p>
        </p:txBody>
      </p:sp>
      <p:sp>
        <p:nvSpPr>
          <p:cNvPr id="5" name="Espace réservé du pied de page 4"/>
          <p:cNvSpPr>
            <a:spLocks noGrp="1"/>
          </p:cNvSpPr>
          <p:nvPr>
            <p:ph type="ftr" sz="quarter" idx="11"/>
          </p:nvPr>
        </p:nvSpPr>
        <p:spPr/>
        <p:txBody>
          <a:bodyPr/>
          <a:lstStyle/>
          <a:p>
            <a:pPr>
              <a:defRPr/>
            </a:pPr>
            <a:r>
              <a:rPr lang="en-GB"/>
              <a:t>Titre de la présentation</a:t>
            </a:r>
          </a:p>
        </p:txBody>
      </p:sp>
      <p:sp>
        <p:nvSpPr>
          <p:cNvPr id="6" name="Espace réservé du numéro de diapositive 5"/>
          <p:cNvSpPr>
            <a:spLocks noGrp="1"/>
          </p:cNvSpPr>
          <p:nvPr>
            <p:ph type="sldNum" sz="quarter" idx="12"/>
          </p:nvPr>
        </p:nvSpPr>
        <p:spPr/>
        <p:txBody>
          <a:bodyPr/>
          <a:lstStyle/>
          <a:p>
            <a:pPr>
              <a:defRPr/>
            </a:pPr>
            <a:fld id="{1CFE8A28-436B-4545-A472-0A6C74874F47}" type="slidenum">
              <a:rPr lang="en-GB" smtClean="0"/>
              <a:pPr>
                <a:defRPr/>
              </a:pPr>
              <a:t>18</a:t>
            </a:fld>
            <a:endParaRPr lang="en-GB" dirty="0"/>
          </a:p>
        </p:txBody>
      </p:sp>
    </p:spTree>
    <p:extLst>
      <p:ext uri="{BB962C8B-B14F-4D97-AF65-F5344CB8AC3E}">
        <p14:creationId xmlns:p14="http://schemas.microsoft.com/office/powerpoint/2010/main" val="135645067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uverture Sopra Steria">
    <p:spTree>
      <p:nvGrpSpPr>
        <p:cNvPr id="1" name=""/>
        <p:cNvGrpSpPr/>
        <p:nvPr/>
      </p:nvGrpSpPr>
      <p:grpSpPr>
        <a:xfrm>
          <a:off x="0" y="0"/>
          <a:ext cx="0" cy="0"/>
          <a:chOff x="0" y="0"/>
          <a:chExt cx="0" cy="0"/>
        </a:xfrm>
      </p:grpSpPr>
      <p:pic>
        <p:nvPicPr>
          <p:cNvPr id="4" name="Image 11"/>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gray">
          <a:xfrm>
            <a:off x="5345113" y="6165850"/>
            <a:ext cx="3671887" cy="69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 name="Groupe 4"/>
          <p:cNvGrpSpPr/>
          <p:nvPr userDrawn="1"/>
        </p:nvGrpSpPr>
        <p:grpSpPr bwMode="gray">
          <a:xfrm>
            <a:off x="0" y="1722514"/>
            <a:ext cx="9145587" cy="1773238"/>
            <a:chOff x="0" y="1958231"/>
            <a:chExt cx="9145587" cy="1773238"/>
          </a:xfrm>
          <a:solidFill>
            <a:schemeClr val="accent4"/>
          </a:solidFill>
        </p:grpSpPr>
        <p:sp>
          <p:nvSpPr>
            <p:cNvPr id="6" name="Freeform 20"/>
            <p:cNvSpPr>
              <a:spLocks/>
            </p:cNvSpPr>
            <p:nvPr/>
          </p:nvSpPr>
          <p:spPr bwMode="gray">
            <a:xfrm>
              <a:off x="3374982" y="2326531"/>
              <a:ext cx="5770605" cy="1333688"/>
            </a:xfrm>
            <a:custGeom>
              <a:avLst/>
              <a:gdLst>
                <a:gd name="T0" fmla="*/ 3469 w 3469"/>
                <a:gd name="T1" fmla="*/ 227 h 820"/>
                <a:gd name="T2" fmla="*/ 3469 w 3469"/>
                <a:gd name="T3" fmla="*/ 0 h 820"/>
                <a:gd name="T4" fmla="*/ 0 w 3469"/>
                <a:gd name="T5" fmla="*/ 813 h 820"/>
                <a:gd name="T6" fmla="*/ 3469 w 3469"/>
                <a:gd name="T7" fmla="*/ 227 h 820"/>
                <a:gd name="connsiteX0" fmla="*/ 10185 w 10185"/>
                <a:gd name="connsiteY0" fmla="*/ 2768 h 9954"/>
                <a:gd name="connsiteX1" fmla="*/ 10185 w 10185"/>
                <a:gd name="connsiteY1" fmla="*/ 0 h 9954"/>
                <a:gd name="connsiteX2" fmla="*/ 0 w 10185"/>
                <a:gd name="connsiteY2" fmla="*/ 9951 h 9954"/>
                <a:gd name="connsiteX3" fmla="*/ 10185 w 10185"/>
                <a:gd name="connsiteY3" fmla="*/ 2768 h 9954"/>
              </a:gdLst>
              <a:ahLst/>
              <a:cxnLst>
                <a:cxn ang="0">
                  <a:pos x="connsiteX0" y="connsiteY0"/>
                </a:cxn>
                <a:cxn ang="0">
                  <a:pos x="connsiteX1" y="connsiteY1"/>
                </a:cxn>
                <a:cxn ang="0">
                  <a:pos x="connsiteX2" y="connsiteY2"/>
                </a:cxn>
                <a:cxn ang="0">
                  <a:pos x="connsiteX3" y="connsiteY3"/>
                </a:cxn>
              </a:cxnLst>
              <a:rect l="l" t="t" r="r" b="b"/>
              <a:pathLst>
                <a:path w="10185" h="9954">
                  <a:moveTo>
                    <a:pt x="10185" y="2768"/>
                  </a:moveTo>
                  <a:lnTo>
                    <a:pt x="10185" y="0"/>
                  </a:lnTo>
                  <a:cubicBezTo>
                    <a:pt x="7141" y="7012"/>
                    <a:pt x="3151" y="9402"/>
                    <a:pt x="0" y="9951"/>
                  </a:cubicBezTo>
                  <a:cubicBezTo>
                    <a:pt x="2891" y="10036"/>
                    <a:pt x="6659" y="8500"/>
                    <a:pt x="10185" y="276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199" fontAlgn="auto">
                <a:spcBef>
                  <a:spcPts val="0"/>
                </a:spcBef>
                <a:spcAft>
                  <a:spcPts val="0"/>
                </a:spcAft>
                <a:defRPr/>
              </a:pPr>
              <a:endParaRPr lang="fr-FR">
                <a:latin typeface="+mn-lt"/>
                <a:cs typeface="+mn-cs"/>
              </a:endParaRPr>
            </a:p>
          </p:txBody>
        </p:sp>
        <p:sp>
          <p:nvSpPr>
            <p:cNvPr id="7" name="Freeform 22"/>
            <p:cNvSpPr>
              <a:spLocks/>
            </p:cNvSpPr>
            <p:nvPr/>
          </p:nvSpPr>
          <p:spPr bwMode="gray">
            <a:xfrm>
              <a:off x="0" y="1958231"/>
              <a:ext cx="3479800" cy="1773238"/>
            </a:xfrm>
            <a:custGeom>
              <a:avLst/>
              <a:gdLst>
                <a:gd name="T0" fmla="*/ 3 w 2130"/>
                <a:gd name="T1" fmla="*/ 0 h 1086"/>
                <a:gd name="T2" fmla="*/ 0 w 2130"/>
                <a:gd name="T3" fmla="*/ 956 h 1086"/>
                <a:gd name="T4" fmla="*/ 2130 w 2130"/>
                <a:gd name="T5" fmla="*/ 1037 h 1086"/>
                <a:gd name="T6" fmla="*/ 3 w 2130"/>
                <a:gd name="T7" fmla="*/ 815 h 1086"/>
                <a:gd name="T8" fmla="*/ 3 w 2130"/>
                <a:gd name="T9" fmla="*/ 0 h 1086"/>
              </a:gdLst>
              <a:ahLst/>
              <a:cxnLst>
                <a:cxn ang="0">
                  <a:pos x="T0" y="T1"/>
                </a:cxn>
                <a:cxn ang="0">
                  <a:pos x="T2" y="T3"/>
                </a:cxn>
                <a:cxn ang="0">
                  <a:pos x="T4" y="T5"/>
                </a:cxn>
                <a:cxn ang="0">
                  <a:pos x="T6" y="T7"/>
                </a:cxn>
                <a:cxn ang="0">
                  <a:pos x="T8" y="T9"/>
                </a:cxn>
              </a:cxnLst>
              <a:rect l="0" t="0" r="r" b="b"/>
              <a:pathLst>
                <a:path w="2130" h="1086">
                  <a:moveTo>
                    <a:pt x="3" y="0"/>
                  </a:moveTo>
                  <a:cubicBezTo>
                    <a:pt x="0" y="956"/>
                    <a:pt x="0" y="956"/>
                    <a:pt x="0" y="956"/>
                  </a:cubicBezTo>
                  <a:cubicBezTo>
                    <a:pt x="0" y="956"/>
                    <a:pt x="927" y="1086"/>
                    <a:pt x="2130" y="1037"/>
                  </a:cubicBezTo>
                  <a:cubicBezTo>
                    <a:pt x="880" y="1028"/>
                    <a:pt x="3" y="815"/>
                    <a:pt x="3" y="815"/>
                  </a:cubicBez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199" fontAlgn="auto">
                <a:spcBef>
                  <a:spcPts val="0"/>
                </a:spcBef>
                <a:spcAft>
                  <a:spcPts val="0"/>
                </a:spcAft>
                <a:defRPr/>
              </a:pPr>
              <a:endParaRPr lang="fr-FR">
                <a:latin typeface="+mn-lt"/>
                <a:cs typeface="+mn-cs"/>
              </a:endParaRPr>
            </a:p>
          </p:txBody>
        </p:sp>
      </p:grpSp>
      <p:sp>
        <p:nvSpPr>
          <p:cNvPr id="8" name="Rectangle 2"/>
          <p:cNvSpPr/>
          <p:nvPr userDrawn="1"/>
        </p:nvSpPr>
        <p:spPr>
          <a:xfrm>
            <a:off x="0" y="-234950"/>
            <a:ext cx="9145588" cy="3660775"/>
          </a:xfrm>
          <a:custGeom>
            <a:avLst/>
            <a:gdLst/>
            <a:ahLst/>
            <a:cxnLst/>
            <a:rect l="l" t="t" r="r" b="b"/>
            <a:pathLst>
              <a:path w="9145588" h="3661619">
                <a:moveTo>
                  <a:pt x="0" y="235717"/>
                </a:moveTo>
                <a:lnTo>
                  <a:pt x="9144000" y="235717"/>
                </a:lnTo>
                <a:lnTo>
                  <a:pt x="9144000" y="1966168"/>
                </a:lnTo>
                <a:lnTo>
                  <a:pt x="9145588" y="1966168"/>
                </a:lnTo>
                <a:cubicBezTo>
                  <a:pt x="9145588" y="1966186"/>
                  <a:pt x="9145588" y="1968719"/>
                  <a:pt x="9145588" y="2332399"/>
                </a:cubicBezTo>
                <a:cubicBezTo>
                  <a:pt x="7419759" y="3272499"/>
                  <a:pt x="5262472" y="3588046"/>
                  <a:pt x="3474539" y="3661619"/>
                </a:cubicBezTo>
                <a:cubicBezTo>
                  <a:pt x="1433421" y="3646906"/>
                  <a:pt x="186" y="3298704"/>
                  <a:pt x="0" y="3298659"/>
                </a:cubicBezTo>
                <a:cubicBezTo>
                  <a:pt x="0" y="3298646"/>
                  <a:pt x="0" y="3294909"/>
                  <a:pt x="0" y="2204864"/>
                </a:cubicBezTo>
                <a:cubicBezTo>
                  <a:pt x="0" y="2203485"/>
                  <a:pt x="0" y="2202103"/>
                  <a:pt x="0" y="2200720"/>
                </a:cubicBezTo>
                <a:lnTo>
                  <a:pt x="0" y="2087226"/>
                </a:lnTo>
                <a:lnTo>
                  <a:pt x="0" y="1966168"/>
                </a:lnTo>
                <a:close/>
                <a:moveTo>
                  <a:pt x="9144000" y="1"/>
                </a:moveTo>
                <a:lnTo>
                  <a:pt x="9145588" y="1"/>
                </a:lnTo>
                <a:lnTo>
                  <a:pt x="9145588" y="235717"/>
                </a:lnTo>
                <a:lnTo>
                  <a:pt x="9144000" y="235717"/>
                </a:lnTo>
                <a:close/>
                <a:moveTo>
                  <a:pt x="0" y="0"/>
                </a:moveTo>
                <a:lnTo>
                  <a:pt x="9144000" y="0"/>
                </a:lnTo>
                <a:lnTo>
                  <a:pt x="9144000" y="1"/>
                </a:lnTo>
                <a:lnTo>
                  <a:pt x="0" y="1"/>
                </a:lnTo>
                <a:close/>
              </a:path>
            </a:pathLst>
          </a:custGeom>
          <a:solidFill>
            <a:srgbClr val="CF022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199" fontAlgn="auto">
              <a:spcBef>
                <a:spcPts val="0"/>
              </a:spcBef>
              <a:spcAft>
                <a:spcPts val="0"/>
              </a:spcAft>
              <a:defRPr/>
            </a:pPr>
            <a:endParaRPr lang="fr-FR" dirty="0"/>
          </a:p>
        </p:txBody>
      </p:sp>
      <p:sp>
        <p:nvSpPr>
          <p:cNvPr id="9" name="ZoneTexte 19"/>
          <p:cNvSpPr txBox="1">
            <a:spLocks noChangeArrowheads="1"/>
          </p:cNvSpPr>
          <p:nvPr userDrawn="1"/>
        </p:nvSpPr>
        <p:spPr bwMode="auto">
          <a:xfrm>
            <a:off x="438150" y="6400800"/>
            <a:ext cx="2698750"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defTabSz="912813" fontAlgn="base">
              <a:spcBef>
                <a:spcPct val="0"/>
              </a:spcBef>
              <a:spcAft>
                <a:spcPct val="0"/>
              </a:spcAft>
              <a:defRPr>
                <a:solidFill>
                  <a:schemeClr val="tx1"/>
                </a:solidFill>
                <a:latin typeface="Calibri" pitchFamily="34" charset="0"/>
              </a:defRPr>
            </a:lvl6pPr>
            <a:lvl7pPr marL="2971800" indent="-228600" defTabSz="912813" fontAlgn="base">
              <a:spcBef>
                <a:spcPct val="0"/>
              </a:spcBef>
              <a:spcAft>
                <a:spcPct val="0"/>
              </a:spcAft>
              <a:defRPr>
                <a:solidFill>
                  <a:schemeClr val="tx1"/>
                </a:solidFill>
                <a:latin typeface="Calibri" pitchFamily="34" charset="0"/>
              </a:defRPr>
            </a:lvl7pPr>
            <a:lvl8pPr marL="3429000" indent="-228600" defTabSz="912813" fontAlgn="base">
              <a:spcBef>
                <a:spcPct val="0"/>
              </a:spcBef>
              <a:spcAft>
                <a:spcPct val="0"/>
              </a:spcAft>
              <a:defRPr>
                <a:solidFill>
                  <a:schemeClr val="tx1"/>
                </a:solidFill>
                <a:latin typeface="Calibri" pitchFamily="34" charset="0"/>
              </a:defRPr>
            </a:lvl8pPr>
            <a:lvl9pPr marL="3886200" indent="-228600" defTabSz="912813" fontAlgn="base">
              <a:spcBef>
                <a:spcPct val="0"/>
              </a:spcBef>
              <a:spcAft>
                <a:spcPct val="0"/>
              </a:spcAft>
              <a:defRPr>
                <a:solidFill>
                  <a:schemeClr val="tx1"/>
                </a:solidFill>
                <a:latin typeface="Calibri" pitchFamily="34" charset="0"/>
              </a:defRPr>
            </a:lvl9pPr>
          </a:lstStyle>
          <a:p>
            <a:r>
              <a:rPr lang="fr-FR" altLang="fr-FR" sz="1200">
                <a:solidFill>
                  <a:schemeClr val="accent1"/>
                </a:solidFill>
              </a:rPr>
              <a:t>Delivering Transformation. Together.</a:t>
            </a:r>
          </a:p>
        </p:txBody>
      </p:sp>
      <p:sp>
        <p:nvSpPr>
          <p:cNvPr id="10" name="ZoneTexte 20"/>
          <p:cNvSpPr txBox="1">
            <a:spLocks noChangeArrowheads="1"/>
          </p:cNvSpPr>
          <p:nvPr userDrawn="1"/>
        </p:nvSpPr>
        <p:spPr bwMode="auto">
          <a:xfrm rot="16200000">
            <a:off x="-701674" y="5719762"/>
            <a:ext cx="1619250"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defTabSz="912813" fontAlgn="base">
              <a:spcBef>
                <a:spcPct val="0"/>
              </a:spcBef>
              <a:spcAft>
                <a:spcPct val="0"/>
              </a:spcAft>
              <a:defRPr>
                <a:solidFill>
                  <a:schemeClr val="tx1"/>
                </a:solidFill>
                <a:latin typeface="Calibri" pitchFamily="34" charset="0"/>
              </a:defRPr>
            </a:lvl6pPr>
            <a:lvl7pPr marL="2971800" indent="-228600" defTabSz="912813" fontAlgn="base">
              <a:spcBef>
                <a:spcPct val="0"/>
              </a:spcBef>
              <a:spcAft>
                <a:spcPct val="0"/>
              </a:spcAft>
              <a:defRPr>
                <a:solidFill>
                  <a:schemeClr val="tx1"/>
                </a:solidFill>
                <a:latin typeface="Calibri" pitchFamily="34" charset="0"/>
              </a:defRPr>
            </a:lvl7pPr>
            <a:lvl8pPr marL="3429000" indent="-228600" defTabSz="912813" fontAlgn="base">
              <a:spcBef>
                <a:spcPct val="0"/>
              </a:spcBef>
              <a:spcAft>
                <a:spcPct val="0"/>
              </a:spcAft>
              <a:defRPr>
                <a:solidFill>
                  <a:schemeClr val="tx1"/>
                </a:solidFill>
                <a:latin typeface="Calibri" pitchFamily="34" charset="0"/>
              </a:defRPr>
            </a:lvl8pPr>
            <a:lvl9pPr marL="3886200" indent="-228600" defTabSz="912813" fontAlgn="base">
              <a:spcBef>
                <a:spcPct val="0"/>
              </a:spcBef>
              <a:spcAft>
                <a:spcPct val="0"/>
              </a:spcAft>
              <a:defRPr>
                <a:solidFill>
                  <a:schemeClr val="tx1"/>
                </a:solidFill>
                <a:latin typeface="Calibri" pitchFamily="34" charset="0"/>
              </a:defRPr>
            </a:lvl9pPr>
          </a:lstStyle>
          <a:p>
            <a:r>
              <a:rPr lang="fr-FR" altLang="fr-FR" sz="700">
                <a:solidFill>
                  <a:srgbClr val="7F7F7F"/>
                </a:solidFill>
              </a:rPr>
              <a:t>*Réussir la transformation. Ensemble.</a:t>
            </a:r>
          </a:p>
        </p:txBody>
      </p:sp>
      <p:sp>
        <p:nvSpPr>
          <p:cNvPr id="2" name="Titre 1"/>
          <p:cNvSpPr>
            <a:spLocks noGrp="1"/>
          </p:cNvSpPr>
          <p:nvPr>
            <p:ph type="ctrTitle"/>
          </p:nvPr>
        </p:nvSpPr>
        <p:spPr bwMode="gray">
          <a:xfrm>
            <a:off x="551884" y="4217142"/>
            <a:ext cx="6451431" cy="424711"/>
          </a:xfrm>
        </p:spPr>
        <p:txBody>
          <a:bodyPr wrap="square">
            <a:spAutoFit/>
          </a:bodyPr>
          <a:lstStyle>
            <a:lvl1pPr algn="l">
              <a:defRPr sz="2400" cap="all" baseline="0">
                <a:solidFill>
                  <a:schemeClr val="tx1"/>
                </a:solidFill>
              </a:defRPr>
            </a:lvl1pPr>
          </a:lstStyle>
          <a:p>
            <a:r>
              <a:rPr lang="fr-FR"/>
              <a:t>Modifiez le style du titre</a:t>
            </a:r>
            <a:endParaRPr lang="fr-FR" dirty="0"/>
          </a:p>
        </p:txBody>
      </p:sp>
      <p:sp>
        <p:nvSpPr>
          <p:cNvPr id="12" name="Sous-titre 2"/>
          <p:cNvSpPr>
            <a:spLocks noGrp="1"/>
          </p:cNvSpPr>
          <p:nvPr>
            <p:ph type="subTitle" idx="1"/>
          </p:nvPr>
        </p:nvSpPr>
        <p:spPr bwMode="gray">
          <a:xfrm>
            <a:off x="546100" y="4653136"/>
            <a:ext cx="6457215" cy="307777"/>
          </a:xfrm>
          <a:prstGeom prst="rect">
            <a:avLst/>
          </a:prstGeom>
        </p:spPr>
        <p:txBody>
          <a:bodyPr>
            <a:spAutoFit/>
          </a:bodyPr>
          <a:lstStyle>
            <a:lvl1pPr marL="0" indent="0" algn="l">
              <a:spcBef>
                <a:spcPts val="411"/>
              </a:spcBef>
              <a:buNone/>
              <a:defRPr sz="2000">
                <a:solidFill>
                  <a:schemeClr val="tx1"/>
                </a:solidFill>
                <a:latin typeface="+mj-lt"/>
              </a:defRPr>
            </a:lvl1pPr>
            <a:lvl2pPr marL="457100" indent="0" algn="ctr">
              <a:buNone/>
              <a:defRPr>
                <a:solidFill>
                  <a:schemeClr val="tx1">
                    <a:tint val="75000"/>
                  </a:schemeClr>
                </a:solidFill>
              </a:defRPr>
            </a:lvl2pPr>
            <a:lvl3pPr marL="914199" indent="0" algn="ctr">
              <a:buNone/>
              <a:defRPr>
                <a:solidFill>
                  <a:schemeClr val="tx1">
                    <a:tint val="75000"/>
                  </a:schemeClr>
                </a:solidFill>
              </a:defRPr>
            </a:lvl3pPr>
            <a:lvl4pPr marL="1371299" indent="0" algn="ctr">
              <a:buNone/>
              <a:defRPr>
                <a:solidFill>
                  <a:schemeClr val="tx1">
                    <a:tint val="75000"/>
                  </a:schemeClr>
                </a:solidFill>
              </a:defRPr>
            </a:lvl4pPr>
            <a:lvl5pPr marL="1828398" indent="0" algn="ctr">
              <a:buNone/>
              <a:defRPr>
                <a:solidFill>
                  <a:schemeClr val="tx1">
                    <a:tint val="75000"/>
                  </a:schemeClr>
                </a:solidFill>
              </a:defRPr>
            </a:lvl5pPr>
            <a:lvl6pPr marL="2285498" indent="0" algn="ctr">
              <a:buNone/>
              <a:defRPr>
                <a:solidFill>
                  <a:schemeClr val="tx1">
                    <a:tint val="75000"/>
                  </a:schemeClr>
                </a:solidFill>
              </a:defRPr>
            </a:lvl6pPr>
            <a:lvl7pPr marL="2742596" indent="0" algn="ctr">
              <a:buNone/>
              <a:defRPr>
                <a:solidFill>
                  <a:schemeClr val="tx1">
                    <a:tint val="75000"/>
                  </a:schemeClr>
                </a:solidFill>
              </a:defRPr>
            </a:lvl7pPr>
            <a:lvl8pPr marL="3199696" indent="0" algn="ctr">
              <a:buNone/>
              <a:defRPr>
                <a:solidFill>
                  <a:schemeClr val="tx1">
                    <a:tint val="75000"/>
                  </a:schemeClr>
                </a:solidFill>
              </a:defRPr>
            </a:lvl8pPr>
            <a:lvl9pPr marL="3656795" indent="0" algn="ctr">
              <a:buNone/>
              <a:defRPr>
                <a:solidFill>
                  <a:schemeClr val="tx1">
                    <a:tint val="75000"/>
                  </a:schemeClr>
                </a:solidFill>
              </a:defRPr>
            </a:lvl9pPr>
          </a:lstStyle>
          <a:p>
            <a:r>
              <a:rPr lang="fr-FR"/>
              <a:t>Modifiez le style des sous-titres du masque</a:t>
            </a:r>
            <a:endParaRPr lang="fr-FR" dirty="0"/>
          </a:p>
        </p:txBody>
      </p:sp>
    </p:spTree>
    <p:extLst>
      <p:ext uri="{BB962C8B-B14F-4D97-AF65-F5344CB8AC3E}">
        <p14:creationId xmlns:p14="http://schemas.microsoft.com/office/powerpoint/2010/main" val="1218323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PT avant-vente Sopra HR Software">
    <p:spTree>
      <p:nvGrpSpPr>
        <p:cNvPr id="1" name=""/>
        <p:cNvGrpSpPr/>
        <p:nvPr/>
      </p:nvGrpSpPr>
      <p:grpSpPr>
        <a:xfrm>
          <a:off x="0" y="0"/>
          <a:ext cx="0" cy="0"/>
          <a:chOff x="0" y="0"/>
          <a:chExt cx="0" cy="0"/>
        </a:xfrm>
      </p:grpSpPr>
      <p:sp>
        <p:nvSpPr>
          <p:cNvPr id="21" name="Rectangle 20"/>
          <p:cNvSpPr/>
          <p:nvPr userDrawn="1"/>
        </p:nvSpPr>
        <p:spPr>
          <a:xfrm>
            <a:off x="7236296" y="4581128"/>
            <a:ext cx="1907704" cy="151216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9" name="Rectangle 18"/>
          <p:cNvSpPr/>
          <p:nvPr userDrawn="1"/>
        </p:nvSpPr>
        <p:spPr>
          <a:xfrm>
            <a:off x="7236296" y="1257874"/>
            <a:ext cx="1907704" cy="1512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0" name="Rectangle 19"/>
          <p:cNvSpPr/>
          <p:nvPr userDrawn="1"/>
        </p:nvSpPr>
        <p:spPr>
          <a:xfrm>
            <a:off x="7236296" y="2911725"/>
            <a:ext cx="1907704" cy="1512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 name="Espace réservé du contenu 2"/>
          <p:cNvSpPr>
            <a:spLocks noGrp="1"/>
          </p:cNvSpPr>
          <p:nvPr>
            <p:ph idx="1"/>
          </p:nvPr>
        </p:nvSpPr>
        <p:spPr bwMode="gray">
          <a:xfrm>
            <a:off x="515938" y="1484785"/>
            <a:ext cx="6634670" cy="1412404"/>
          </a:xfrm>
          <a:prstGeom prst="rect">
            <a:avLst/>
          </a:prstGeom>
        </p:spPr>
        <p:txBody>
          <a:bodyPr lIns="36000" tIns="72000"/>
          <a:lstStyle>
            <a:lvl1pPr marL="0" indent="0" algn="l">
              <a:lnSpc>
                <a:spcPct val="100000"/>
              </a:lnSpc>
              <a:spcBef>
                <a:spcPts val="0"/>
              </a:spcBef>
              <a:buFont typeface="Arial" panose="020B0604020202020204" pitchFamily="34" charset="0"/>
              <a:buNone/>
              <a:defRPr sz="1400"/>
            </a:lvl1pPr>
            <a:lvl2pPr marL="182563" indent="-182563" algn="l">
              <a:lnSpc>
                <a:spcPct val="100000"/>
              </a:lnSpc>
              <a:spcBef>
                <a:spcPts val="0"/>
              </a:spcBef>
              <a:buClr>
                <a:schemeClr val="tx1"/>
              </a:buClr>
              <a:defRPr sz="1400"/>
            </a:lvl2pPr>
          </a:lstStyle>
          <a:p>
            <a:pPr lvl="0"/>
            <a:r>
              <a:rPr lang="fr-FR" dirty="0"/>
              <a:t>Modifiez les styles du texte du masque</a:t>
            </a:r>
          </a:p>
          <a:p>
            <a:pPr lvl="1"/>
            <a:r>
              <a:rPr lang="fr-FR" dirty="0"/>
              <a:t>Deuxième niveau</a:t>
            </a:r>
          </a:p>
        </p:txBody>
      </p:sp>
      <p:sp>
        <p:nvSpPr>
          <p:cNvPr id="8" name="Titre 7"/>
          <p:cNvSpPr>
            <a:spLocks noGrp="1"/>
          </p:cNvSpPr>
          <p:nvPr>
            <p:ph type="title"/>
          </p:nvPr>
        </p:nvSpPr>
        <p:spPr bwMode="gray">
          <a:xfrm>
            <a:off x="544439" y="316180"/>
            <a:ext cx="7093544" cy="332546"/>
          </a:xfrm>
        </p:spPr>
        <p:txBody>
          <a:bodyPr anchor="ctr"/>
          <a:lstStyle/>
          <a:p>
            <a:r>
              <a:rPr lang="fr-FR"/>
              <a:t>Modifiez le style du titre</a:t>
            </a:r>
            <a:endParaRPr lang="fr-FR" dirty="0"/>
          </a:p>
        </p:txBody>
      </p:sp>
      <p:sp>
        <p:nvSpPr>
          <p:cNvPr id="4" name="Espace réservé du texte 3"/>
          <p:cNvSpPr>
            <a:spLocks noGrp="1"/>
          </p:cNvSpPr>
          <p:nvPr>
            <p:ph type="body" sz="quarter" idx="13"/>
          </p:nvPr>
        </p:nvSpPr>
        <p:spPr bwMode="gray">
          <a:xfrm>
            <a:off x="544439" y="656624"/>
            <a:ext cx="7093611" cy="269875"/>
          </a:xfrm>
          <a:prstGeom prst="rect">
            <a:avLst/>
          </a:prstGeom>
        </p:spPr>
        <p:txBody>
          <a:bodyPr tIns="45710" bIns="45710" rtlCol="0" anchor="ctr">
            <a:noAutofit/>
          </a:bodyPr>
          <a:lstStyle>
            <a:lvl1pPr marL="0" indent="0">
              <a:buFont typeface="Arial" panose="020B0604020202020204" pitchFamily="34" charset="0"/>
              <a:buNone/>
              <a:defRPr lang="fr-FR" sz="1800" cap="all" smtClean="0">
                <a:solidFill>
                  <a:srgbClr val="CF022B"/>
                </a:solidFill>
                <a:latin typeface="+mj-lt"/>
                <a:ea typeface="+mj-ea"/>
                <a:cs typeface="+mj-cs"/>
              </a:defRPr>
            </a:lvl1pPr>
            <a:lvl2pPr>
              <a:defRPr lang="fr-FR" smtClean="0"/>
            </a:lvl2pPr>
            <a:lvl3pPr>
              <a:defRPr lang="fr-FR" smtClean="0"/>
            </a:lvl3pPr>
            <a:lvl4pPr>
              <a:defRPr lang="fr-FR" smtClean="0"/>
            </a:lvl4pPr>
            <a:lvl5pPr>
              <a:defRPr lang="en-GB"/>
            </a:lvl5pPr>
          </a:lstStyle>
          <a:p>
            <a:pPr lvl="0"/>
            <a:r>
              <a:rPr lang="fr-FR"/>
              <a:t>Modifiez les styles du texte du masque</a:t>
            </a:r>
          </a:p>
        </p:txBody>
      </p:sp>
      <p:sp>
        <p:nvSpPr>
          <p:cNvPr id="6" name="Espace réservé du pied de page 4"/>
          <p:cNvSpPr>
            <a:spLocks noGrp="1"/>
          </p:cNvSpPr>
          <p:nvPr>
            <p:ph type="ftr" sz="quarter" idx="15"/>
          </p:nvPr>
        </p:nvSpPr>
        <p:spPr/>
        <p:txBody>
          <a:bodyPr/>
          <a:lstStyle>
            <a:lvl1pPr>
              <a:defRPr/>
            </a:lvl1pPr>
          </a:lstStyle>
          <a:p>
            <a:pPr>
              <a:defRPr/>
            </a:pPr>
            <a:r>
              <a:rPr lang="fr-FR" dirty="0"/>
              <a:t>Master MIAGE - </a:t>
            </a:r>
            <a:r>
              <a:rPr lang="fr-FR" dirty="0" err="1"/>
              <a:t>Sopra</a:t>
            </a:r>
            <a:r>
              <a:rPr lang="fr-FR" dirty="0"/>
              <a:t> </a:t>
            </a:r>
            <a:r>
              <a:rPr lang="fr-FR" dirty="0" err="1"/>
              <a:t>Steria</a:t>
            </a:r>
            <a:endParaRPr lang="fr-FR" dirty="0"/>
          </a:p>
        </p:txBody>
      </p:sp>
      <p:sp>
        <p:nvSpPr>
          <p:cNvPr id="7" name="Espace réservé du numéro de diapositive 5"/>
          <p:cNvSpPr>
            <a:spLocks noGrp="1"/>
          </p:cNvSpPr>
          <p:nvPr>
            <p:ph type="sldNum" sz="quarter" idx="16"/>
          </p:nvPr>
        </p:nvSpPr>
        <p:spPr/>
        <p:txBody>
          <a:bodyPr/>
          <a:lstStyle>
            <a:lvl1pPr>
              <a:defRPr/>
            </a:lvl1pPr>
          </a:lstStyle>
          <a:p>
            <a:pPr>
              <a:defRPr/>
            </a:pPr>
            <a:fld id="{8E241FC4-8786-4097-B328-B9ED0E5298FC}" type="slidenum">
              <a:rPr lang="fr-FR"/>
              <a:pPr>
                <a:defRPr/>
              </a:pPr>
              <a:t>‹N°›</a:t>
            </a:fld>
            <a:endParaRPr lang="fr-FR" dirty="0"/>
          </a:p>
        </p:txBody>
      </p:sp>
      <p:sp>
        <p:nvSpPr>
          <p:cNvPr id="25" name="Espace réservé du contenu 2"/>
          <p:cNvSpPr>
            <a:spLocks noGrp="1"/>
          </p:cNvSpPr>
          <p:nvPr>
            <p:ph idx="21"/>
          </p:nvPr>
        </p:nvSpPr>
        <p:spPr bwMode="gray">
          <a:xfrm>
            <a:off x="515938" y="3176425"/>
            <a:ext cx="6634670" cy="1716918"/>
          </a:xfrm>
          <a:prstGeom prst="rect">
            <a:avLst/>
          </a:prstGeom>
        </p:spPr>
        <p:txBody>
          <a:bodyPr lIns="36000" tIns="72000"/>
          <a:lstStyle>
            <a:lvl1pPr marL="0" indent="0" algn="l">
              <a:lnSpc>
                <a:spcPct val="100000"/>
              </a:lnSpc>
              <a:spcBef>
                <a:spcPts val="0"/>
              </a:spcBef>
              <a:buFont typeface="Arial" panose="020B0604020202020204" pitchFamily="34" charset="0"/>
              <a:buNone/>
              <a:defRPr sz="1400"/>
            </a:lvl1pPr>
            <a:lvl2pPr marL="182563" indent="-182563" algn="l">
              <a:lnSpc>
                <a:spcPct val="100000"/>
              </a:lnSpc>
              <a:spcBef>
                <a:spcPts val="0"/>
              </a:spcBef>
              <a:buClr>
                <a:schemeClr val="tx1"/>
              </a:buClr>
              <a:defRPr sz="1400"/>
            </a:lvl2pPr>
          </a:lstStyle>
          <a:p>
            <a:pPr lvl="0"/>
            <a:r>
              <a:rPr lang="fr-FR" dirty="0"/>
              <a:t>Modifiez les styles du texte du masque</a:t>
            </a:r>
          </a:p>
          <a:p>
            <a:pPr lvl="1"/>
            <a:r>
              <a:rPr lang="fr-FR" dirty="0"/>
              <a:t>Deuxième niveau</a:t>
            </a:r>
          </a:p>
        </p:txBody>
      </p:sp>
      <p:sp>
        <p:nvSpPr>
          <p:cNvPr id="16" name="Rectangle 15"/>
          <p:cNvSpPr/>
          <p:nvPr userDrawn="1"/>
        </p:nvSpPr>
        <p:spPr>
          <a:xfrm>
            <a:off x="515673" y="1257874"/>
            <a:ext cx="1568519"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0" rtlCol="0" anchor="ctr"/>
          <a:lstStyle/>
          <a:p>
            <a:pPr marL="0" marR="0" lvl="0" indent="85725" algn="l" defTabSz="912813" rtl="0" eaLnBrk="1" fontAlgn="base" latinLnBrk="0" hangingPunct="1">
              <a:lnSpc>
                <a:spcPct val="100000"/>
              </a:lnSpc>
              <a:spcBef>
                <a:spcPts val="1800"/>
              </a:spcBef>
              <a:spcAft>
                <a:spcPct val="0"/>
              </a:spcAft>
              <a:buClr>
                <a:srgbClr val="CF022B"/>
              </a:buClr>
              <a:buSzPct val="90000"/>
              <a:buFont typeface="Arial" panose="020B0604020202020204" pitchFamily="34" charset="0"/>
              <a:buNone/>
              <a:tabLst/>
              <a:defRPr/>
            </a:pPr>
            <a:r>
              <a:rPr kumimoji="0" lang="fr-FR" sz="1400" b="1" i="0" u="none" strike="noStrike" kern="1200" cap="none" spc="0" normalizeH="0" baseline="0" noProof="0" dirty="0">
                <a:ln>
                  <a:noFill/>
                </a:ln>
                <a:solidFill>
                  <a:srgbClr val="FFFFFF"/>
                </a:solidFill>
                <a:effectLst/>
                <a:uLnTx/>
                <a:uFillTx/>
                <a:latin typeface="+mn-lt"/>
                <a:ea typeface="+mn-ea"/>
                <a:cs typeface="+mn-cs"/>
              </a:rPr>
              <a:t>Contexte &amp; enjeux</a:t>
            </a:r>
          </a:p>
        </p:txBody>
      </p:sp>
      <p:sp>
        <p:nvSpPr>
          <p:cNvPr id="17" name="Rectangle 16"/>
          <p:cNvSpPr/>
          <p:nvPr userDrawn="1"/>
        </p:nvSpPr>
        <p:spPr>
          <a:xfrm>
            <a:off x="515672" y="2948964"/>
            <a:ext cx="3708000" cy="2160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0" rtlCol="0" anchor="ctr"/>
          <a:lstStyle/>
          <a:p>
            <a:pPr marL="0" marR="0" lvl="0" indent="85725" algn="l" defTabSz="912813" rtl="0" eaLnBrk="1" fontAlgn="base" latinLnBrk="0" hangingPunct="1">
              <a:lnSpc>
                <a:spcPct val="100000"/>
              </a:lnSpc>
              <a:spcBef>
                <a:spcPts val="1800"/>
              </a:spcBef>
              <a:spcAft>
                <a:spcPct val="0"/>
              </a:spcAft>
              <a:buClr>
                <a:srgbClr val="CF022B"/>
              </a:buClr>
              <a:buSzPct val="90000"/>
              <a:buFont typeface="Arial" panose="020B0604020202020204" pitchFamily="34" charset="0"/>
              <a:buNone/>
              <a:tabLst/>
              <a:defRPr/>
            </a:pPr>
            <a:r>
              <a:rPr kumimoji="0" lang="fr-FR" sz="1400" b="1" i="0" u="none" strike="noStrike" kern="1200" cap="none" spc="0" normalizeH="0" baseline="0" noProof="0" dirty="0">
                <a:ln>
                  <a:noFill/>
                </a:ln>
                <a:solidFill>
                  <a:srgbClr val="FFFFFF"/>
                </a:solidFill>
                <a:effectLst/>
                <a:uLnTx/>
                <a:uFillTx/>
                <a:latin typeface="+mn-lt"/>
                <a:ea typeface="+mn-ea"/>
                <a:cs typeface="+mn-cs"/>
              </a:rPr>
              <a:t>Mission et valeur ajoutée de Sopra HR Software</a:t>
            </a:r>
          </a:p>
        </p:txBody>
      </p:sp>
      <p:sp>
        <p:nvSpPr>
          <p:cNvPr id="18" name="Rectangle 17"/>
          <p:cNvSpPr/>
          <p:nvPr userDrawn="1"/>
        </p:nvSpPr>
        <p:spPr>
          <a:xfrm>
            <a:off x="515672" y="4929688"/>
            <a:ext cx="1349064" cy="216024"/>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0" rtlCol="0" anchor="ctr"/>
          <a:lstStyle/>
          <a:p>
            <a:pPr marL="0" marR="0" lvl="0" indent="85725" algn="l" defTabSz="912813" rtl="0" eaLnBrk="1" fontAlgn="base" latinLnBrk="0" hangingPunct="1">
              <a:lnSpc>
                <a:spcPct val="100000"/>
              </a:lnSpc>
              <a:spcBef>
                <a:spcPts val="1800"/>
              </a:spcBef>
              <a:spcAft>
                <a:spcPct val="0"/>
              </a:spcAft>
              <a:buClr>
                <a:srgbClr val="CF022B"/>
              </a:buClr>
              <a:buSzPct val="90000"/>
              <a:buFont typeface="Arial" panose="020B0604020202020204" pitchFamily="34" charset="0"/>
              <a:buNone/>
              <a:tabLst/>
              <a:defRPr/>
            </a:pPr>
            <a:r>
              <a:rPr kumimoji="0" lang="fr-FR" sz="1400" b="1" i="0" u="none" strike="noStrike" kern="1200" cap="none" spc="0" normalizeH="0" baseline="0" noProof="0" dirty="0">
                <a:ln>
                  <a:noFill/>
                </a:ln>
                <a:solidFill>
                  <a:srgbClr val="FFFFFF"/>
                </a:solidFill>
                <a:effectLst/>
                <a:uLnTx/>
                <a:uFillTx/>
                <a:latin typeface="+mn-lt"/>
                <a:ea typeface="+mn-ea"/>
                <a:cs typeface="+mn-cs"/>
              </a:rPr>
              <a:t>Bénéfices client</a:t>
            </a:r>
            <a:endParaRPr kumimoji="0" lang="en-GB" sz="1400" b="1" i="0" u="none" strike="noStrike" kern="1200" cap="none" spc="0" normalizeH="0" baseline="0" noProof="0" dirty="0">
              <a:ln>
                <a:noFill/>
              </a:ln>
              <a:solidFill>
                <a:srgbClr val="FFFFFF"/>
              </a:solidFill>
              <a:effectLst/>
              <a:uLnTx/>
              <a:uFillTx/>
              <a:latin typeface="+mn-lt"/>
              <a:ea typeface="+mn-ea"/>
              <a:cs typeface="+mn-cs"/>
            </a:endParaRPr>
          </a:p>
        </p:txBody>
      </p:sp>
      <p:grpSp>
        <p:nvGrpSpPr>
          <p:cNvPr id="22" name="Groupe 440"/>
          <p:cNvGrpSpPr>
            <a:grpSpLocks/>
          </p:cNvGrpSpPr>
          <p:nvPr userDrawn="1"/>
        </p:nvGrpSpPr>
        <p:grpSpPr bwMode="auto">
          <a:xfrm>
            <a:off x="7323588" y="3005168"/>
            <a:ext cx="321920" cy="171034"/>
            <a:chOff x="887943" y="3953468"/>
            <a:chExt cx="862188" cy="440451"/>
          </a:xfrm>
        </p:grpSpPr>
        <p:sp>
          <p:nvSpPr>
            <p:cNvPr id="23" name="Freeform 5"/>
            <p:cNvSpPr>
              <a:spLocks/>
            </p:cNvSpPr>
            <p:nvPr/>
          </p:nvSpPr>
          <p:spPr bwMode="auto">
            <a:xfrm>
              <a:off x="887943" y="3953468"/>
              <a:ext cx="862188" cy="348329"/>
            </a:xfrm>
            <a:custGeom>
              <a:avLst/>
              <a:gdLst>
                <a:gd name="T0" fmla="*/ 0 w 1795"/>
                <a:gd name="T1" fmla="*/ 348329 h 727"/>
                <a:gd name="T2" fmla="*/ 206061 w 1795"/>
                <a:gd name="T3" fmla="*/ 226629 h 727"/>
                <a:gd name="T4" fmla="*/ 339592 w 1795"/>
                <a:gd name="T5" fmla="*/ 309519 h 727"/>
                <a:gd name="T6" fmla="*/ 378978 w 1795"/>
                <a:gd name="T7" fmla="*/ 335392 h 727"/>
                <a:gd name="T8" fmla="*/ 388105 w 1795"/>
                <a:gd name="T9" fmla="*/ 339705 h 727"/>
                <a:gd name="T10" fmla="*/ 396751 w 1795"/>
                <a:gd name="T11" fmla="*/ 343538 h 727"/>
                <a:gd name="T12" fmla="*/ 405877 w 1795"/>
                <a:gd name="T13" fmla="*/ 345454 h 727"/>
                <a:gd name="T14" fmla="*/ 415003 w 1795"/>
                <a:gd name="T15" fmla="*/ 345454 h 727"/>
                <a:gd name="T16" fmla="*/ 422688 w 1795"/>
                <a:gd name="T17" fmla="*/ 343059 h 727"/>
                <a:gd name="T18" fmla="*/ 429893 w 1795"/>
                <a:gd name="T19" fmla="*/ 338746 h 727"/>
                <a:gd name="T20" fmla="*/ 436137 w 1795"/>
                <a:gd name="T21" fmla="*/ 332039 h 727"/>
                <a:gd name="T22" fmla="*/ 440460 w 1795"/>
                <a:gd name="T23" fmla="*/ 322456 h 727"/>
                <a:gd name="T24" fmla="*/ 475044 w 1795"/>
                <a:gd name="T25" fmla="*/ 216568 h 727"/>
                <a:gd name="T26" fmla="*/ 500501 w 1795"/>
                <a:gd name="T27" fmla="*/ 137990 h 727"/>
                <a:gd name="T28" fmla="*/ 559101 w 1795"/>
                <a:gd name="T29" fmla="*/ 167696 h 727"/>
                <a:gd name="T30" fmla="*/ 579275 w 1795"/>
                <a:gd name="T31" fmla="*/ 178237 h 727"/>
                <a:gd name="T32" fmla="*/ 586480 w 1795"/>
                <a:gd name="T33" fmla="*/ 181112 h 727"/>
                <a:gd name="T34" fmla="*/ 593205 w 1795"/>
                <a:gd name="T35" fmla="*/ 182549 h 727"/>
                <a:gd name="T36" fmla="*/ 607614 w 1795"/>
                <a:gd name="T37" fmla="*/ 181591 h 727"/>
                <a:gd name="T38" fmla="*/ 622024 w 1795"/>
                <a:gd name="T39" fmla="*/ 176800 h 727"/>
                <a:gd name="T40" fmla="*/ 635954 w 1795"/>
                <a:gd name="T41" fmla="*/ 170092 h 727"/>
                <a:gd name="T42" fmla="*/ 693593 w 1795"/>
                <a:gd name="T43" fmla="*/ 140865 h 727"/>
                <a:gd name="T44" fmla="*/ 771406 w 1795"/>
                <a:gd name="T45" fmla="*/ 162905 h 727"/>
                <a:gd name="T46" fmla="*/ 678223 w 1795"/>
                <a:gd name="T47" fmla="*/ 0 h 727"/>
                <a:gd name="T48" fmla="*/ 602811 w 1795"/>
                <a:gd name="T49" fmla="*/ 96306 h 727"/>
                <a:gd name="T50" fmla="*/ 561503 w 1795"/>
                <a:gd name="T51" fmla="*/ 75703 h 727"/>
                <a:gd name="T52" fmla="*/ 498580 w 1795"/>
                <a:gd name="T53" fmla="*/ 43601 h 727"/>
                <a:gd name="T54" fmla="*/ 493777 w 1795"/>
                <a:gd name="T55" fmla="*/ 41205 h 727"/>
                <a:gd name="T56" fmla="*/ 484651 w 1795"/>
                <a:gd name="T57" fmla="*/ 37851 h 727"/>
                <a:gd name="T58" fmla="*/ 475044 w 1795"/>
                <a:gd name="T59" fmla="*/ 36414 h 727"/>
                <a:gd name="T60" fmla="*/ 465918 w 1795"/>
                <a:gd name="T61" fmla="*/ 36414 h 727"/>
                <a:gd name="T62" fmla="*/ 457272 w 1795"/>
                <a:gd name="T63" fmla="*/ 37851 h 727"/>
                <a:gd name="T64" fmla="*/ 449587 w 1795"/>
                <a:gd name="T65" fmla="*/ 41205 h 727"/>
                <a:gd name="T66" fmla="*/ 442862 w 1795"/>
                <a:gd name="T67" fmla="*/ 46955 h 727"/>
                <a:gd name="T68" fmla="*/ 437578 w 1795"/>
                <a:gd name="T69" fmla="*/ 53663 h 727"/>
                <a:gd name="T70" fmla="*/ 436137 w 1795"/>
                <a:gd name="T71" fmla="*/ 57975 h 727"/>
                <a:gd name="T72" fmla="*/ 401554 w 1795"/>
                <a:gd name="T73" fmla="*/ 157634 h 727"/>
                <a:gd name="T74" fmla="*/ 374656 w 1795"/>
                <a:gd name="T75" fmla="*/ 236691 h 727"/>
                <a:gd name="T76" fmla="*/ 266582 w 1795"/>
                <a:gd name="T77" fmla="*/ 166259 h 727"/>
                <a:gd name="T78" fmla="*/ 236801 w 1795"/>
                <a:gd name="T79" fmla="*/ 146614 h 727"/>
                <a:gd name="T80" fmla="*/ 229116 w 1795"/>
                <a:gd name="T81" fmla="*/ 143260 h 727"/>
                <a:gd name="T82" fmla="*/ 221431 w 1795"/>
                <a:gd name="T83" fmla="*/ 140386 h 727"/>
                <a:gd name="T84" fmla="*/ 206061 w 1795"/>
                <a:gd name="T85" fmla="*/ 139907 h 727"/>
                <a:gd name="T86" fmla="*/ 189729 w 1795"/>
                <a:gd name="T87" fmla="*/ 143260 h 727"/>
                <a:gd name="T88" fmla="*/ 174359 w 1795"/>
                <a:gd name="T89" fmla="*/ 150447 h 727"/>
                <a:gd name="T90" fmla="*/ 138815 w 1795"/>
                <a:gd name="T91" fmla="*/ 171050 h 727"/>
                <a:gd name="T92" fmla="*/ 0 w 1795"/>
                <a:gd name="T93" fmla="*/ 253461 h 727"/>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1795" h="727">
                  <a:moveTo>
                    <a:pt x="0" y="529"/>
                  </a:moveTo>
                  <a:lnTo>
                    <a:pt x="0" y="727"/>
                  </a:lnTo>
                  <a:lnTo>
                    <a:pt x="429" y="473"/>
                  </a:lnTo>
                  <a:lnTo>
                    <a:pt x="586" y="571"/>
                  </a:lnTo>
                  <a:lnTo>
                    <a:pt x="707" y="646"/>
                  </a:lnTo>
                  <a:lnTo>
                    <a:pt x="789" y="700"/>
                  </a:lnTo>
                  <a:lnTo>
                    <a:pt x="799" y="705"/>
                  </a:lnTo>
                  <a:lnTo>
                    <a:pt x="808" y="709"/>
                  </a:lnTo>
                  <a:lnTo>
                    <a:pt x="817" y="714"/>
                  </a:lnTo>
                  <a:lnTo>
                    <a:pt x="826" y="717"/>
                  </a:lnTo>
                  <a:lnTo>
                    <a:pt x="836" y="720"/>
                  </a:lnTo>
                  <a:lnTo>
                    <a:pt x="845" y="721"/>
                  </a:lnTo>
                  <a:lnTo>
                    <a:pt x="854" y="721"/>
                  </a:lnTo>
                  <a:lnTo>
                    <a:pt x="864" y="721"/>
                  </a:lnTo>
                  <a:lnTo>
                    <a:pt x="872" y="719"/>
                  </a:lnTo>
                  <a:lnTo>
                    <a:pt x="880" y="716"/>
                  </a:lnTo>
                  <a:lnTo>
                    <a:pt x="888" y="713"/>
                  </a:lnTo>
                  <a:lnTo>
                    <a:pt x="895" y="707"/>
                  </a:lnTo>
                  <a:lnTo>
                    <a:pt x="902" y="701"/>
                  </a:lnTo>
                  <a:lnTo>
                    <a:pt x="908" y="693"/>
                  </a:lnTo>
                  <a:lnTo>
                    <a:pt x="914" y="684"/>
                  </a:lnTo>
                  <a:lnTo>
                    <a:pt x="917" y="673"/>
                  </a:lnTo>
                  <a:lnTo>
                    <a:pt x="989" y="452"/>
                  </a:lnTo>
                  <a:lnTo>
                    <a:pt x="1042" y="288"/>
                  </a:lnTo>
                  <a:lnTo>
                    <a:pt x="1109" y="322"/>
                  </a:lnTo>
                  <a:lnTo>
                    <a:pt x="1164" y="350"/>
                  </a:lnTo>
                  <a:lnTo>
                    <a:pt x="1206" y="372"/>
                  </a:lnTo>
                  <a:lnTo>
                    <a:pt x="1213" y="376"/>
                  </a:lnTo>
                  <a:lnTo>
                    <a:pt x="1221" y="378"/>
                  </a:lnTo>
                  <a:lnTo>
                    <a:pt x="1228" y="380"/>
                  </a:lnTo>
                  <a:lnTo>
                    <a:pt x="1235" y="381"/>
                  </a:lnTo>
                  <a:lnTo>
                    <a:pt x="1250" y="381"/>
                  </a:lnTo>
                  <a:lnTo>
                    <a:pt x="1265" y="379"/>
                  </a:lnTo>
                  <a:lnTo>
                    <a:pt x="1280" y="374"/>
                  </a:lnTo>
                  <a:lnTo>
                    <a:pt x="1295" y="369"/>
                  </a:lnTo>
                  <a:lnTo>
                    <a:pt x="1309" y="362"/>
                  </a:lnTo>
                  <a:lnTo>
                    <a:pt x="1324" y="355"/>
                  </a:lnTo>
                  <a:lnTo>
                    <a:pt x="1444" y="294"/>
                  </a:lnTo>
                  <a:lnTo>
                    <a:pt x="1548" y="242"/>
                  </a:lnTo>
                  <a:lnTo>
                    <a:pt x="1606" y="340"/>
                  </a:lnTo>
                  <a:lnTo>
                    <a:pt x="1795" y="20"/>
                  </a:lnTo>
                  <a:lnTo>
                    <a:pt x="1412" y="0"/>
                  </a:lnTo>
                  <a:lnTo>
                    <a:pt x="1463" y="99"/>
                  </a:lnTo>
                  <a:lnTo>
                    <a:pt x="1255" y="201"/>
                  </a:lnTo>
                  <a:lnTo>
                    <a:pt x="1169" y="158"/>
                  </a:lnTo>
                  <a:lnTo>
                    <a:pt x="1096" y="121"/>
                  </a:lnTo>
                  <a:lnTo>
                    <a:pt x="1038" y="91"/>
                  </a:lnTo>
                  <a:lnTo>
                    <a:pt x="1028" y="86"/>
                  </a:lnTo>
                  <a:lnTo>
                    <a:pt x="1018" y="83"/>
                  </a:lnTo>
                  <a:lnTo>
                    <a:pt x="1009" y="79"/>
                  </a:lnTo>
                  <a:lnTo>
                    <a:pt x="999" y="78"/>
                  </a:lnTo>
                  <a:lnTo>
                    <a:pt x="989" y="76"/>
                  </a:lnTo>
                  <a:lnTo>
                    <a:pt x="979" y="76"/>
                  </a:lnTo>
                  <a:lnTo>
                    <a:pt x="970" y="76"/>
                  </a:lnTo>
                  <a:lnTo>
                    <a:pt x="960" y="77"/>
                  </a:lnTo>
                  <a:lnTo>
                    <a:pt x="952" y="79"/>
                  </a:lnTo>
                  <a:lnTo>
                    <a:pt x="944" y="83"/>
                  </a:lnTo>
                  <a:lnTo>
                    <a:pt x="936" y="86"/>
                  </a:lnTo>
                  <a:lnTo>
                    <a:pt x="929" y="91"/>
                  </a:lnTo>
                  <a:lnTo>
                    <a:pt x="922" y="98"/>
                  </a:lnTo>
                  <a:lnTo>
                    <a:pt x="916" y="105"/>
                  </a:lnTo>
                  <a:lnTo>
                    <a:pt x="911" y="112"/>
                  </a:lnTo>
                  <a:lnTo>
                    <a:pt x="908" y="121"/>
                  </a:lnTo>
                  <a:lnTo>
                    <a:pt x="879" y="203"/>
                  </a:lnTo>
                  <a:lnTo>
                    <a:pt x="836" y="329"/>
                  </a:lnTo>
                  <a:lnTo>
                    <a:pt x="780" y="494"/>
                  </a:lnTo>
                  <a:lnTo>
                    <a:pt x="652" y="409"/>
                  </a:lnTo>
                  <a:lnTo>
                    <a:pt x="555" y="347"/>
                  </a:lnTo>
                  <a:lnTo>
                    <a:pt x="493" y="306"/>
                  </a:lnTo>
                  <a:lnTo>
                    <a:pt x="484" y="302"/>
                  </a:lnTo>
                  <a:lnTo>
                    <a:pt x="477" y="299"/>
                  </a:lnTo>
                  <a:lnTo>
                    <a:pt x="469" y="295"/>
                  </a:lnTo>
                  <a:lnTo>
                    <a:pt x="461" y="293"/>
                  </a:lnTo>
                  <a:lnTo>
                    <a:pt x="445" y="292"/>
                  </a:lnTo>
                  <a:lnTo>
                    <a:pt x="429" y="292"/>
                  </a:lnTo>
                  <a:lnTo>
                    <a:pt x="411" y="294"/>
                  </a:lnTo>
                  <a:lnTo>
                    <a:pt x="395" y="299"/>
                  </a:lnTo>
                  <a:lnTo>
                    <a:pt x="379" y="306"/>
                  </a:lnTo>
                  <a:lnTo>
                    <a:pt x="363" y="314"/>
                  </a:lnTo>
                  <a:lnTo>
                    <a:pt x="289" y="357"/>
                  </a:lnTo>
                  <a:lnTo>
                    <a:pt x="166" y="430"/>
                  </a:lnTo>
                  <a:lnTo>
                    <a:pt x="0" y="529"/>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29" name="Freeform 6"/>
            <p:cNvSpPr>
              <a:spLocks/>
            </p:cNvSpPr>
            <p:nvPr/>
          </p:nvSpPr>
          <p:spPr bwMode="auto">
            <a:xfrm>
              <a:off x="887943" y="4291722"/>
              <a:ext cx="77726" cy="102196"/>
            </a:xfrm>
            <a:custGeom>
              <a:avLst/>
              <a:gdLst>
                <a:gd name="T0" fmla="*/ 0 w 160"/>
                <a:gd name="T1" fmla="*/ 45313 h 212"/>
                <a:gd name="T2" fmla="*/ 0 w 160"/>
                <a:gd name="T3" fmla="*/ 102196 h 212"/>
                <a:gd name="T4" fmla="*/ 77726 w 160"/>
                <a:gd name="T5" fmla="*/ 102196 h 212"/>
                <a:gd name="T6" fmla="*/ 77726 w 160"/>
                <a:gd name="T7" fmla="*/ 0 h 212"/>
                <a:gd name="T8" fmla="*/ 0 w 160"/>
                <a:gd name="T9" fmla="*/ 45313 h 21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60" h="212">
                  <a:moveTo>
                    <a:pt x="0" y="94"/>
                  </a:moveTo>
                  <a:lnTo>
                    <a:pt x="0" y="212"/>
                  </a:lnTo>
                  <a:lnTo>
                    <a:pt x="160" y="212"/>
                  </a:lnTo>
                  <a:lnTo>
                    <a:pt x="160" y="0"/>
                  </a:lnTo>
                  <a:lnTo>
                    <a:pt x="0" y="9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30" name="Freeform 7"/>
            <p:cNvSpPr>
              <a:spLocks/>
            </p:cNvSpPr>
            <p:nvPr/>
          </p:nvSpPr>
          <p:spPr bwMode="auto">
            <a:xfrm>
              <a:off x="1016047" y="4213996"/>
              <a:ext cx="76287" cy="179923"/>
            </a:xfrm>
            <a:custGeom>
              <a:avLst/>
              <a:gdLst>
                <a:gd name="T0" fmla="*/ 0 w 159"/>
                <a:gd name="T1" fmla="*/ 47500 h 375"/>
                <a:gd name="T2" fmla="*/ 0 w 159"/>
                <a:gd name="T3" fmla="*/ 179923 h 375"/>
                <a:gd name="T4" fmla="*/ 76287 w 159"/>
                <a:gd name="T5" fmla="*/ 179923 h 375"/>
                <a:gd name="T6" fmla="*/ 76287 w 159"/>
                <a:gd name="T7" fmla="*/ 0 h 375"/>
                <a:gd name="T8" fmla="*/ 0 w 159"/>
                <a:gd name="T9" fmla="*/ 47500 h 37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9" h="375">
                  <a:moveTo>
                    <a:pt x="0" y="99"/>
                  </a:moveTo>
                  <a:lnTo>
                    <a:pt x="0" y="375"/>
                  </a:lnTo>
                  <a:lnTo>
                    <a:pt x="159" y="375"/>
                  </a:lnTo>
                  <a:lnTo>
                    <a:pt x="159" y="0"/>
                  </a:lnTo>
                  <a:lnTo>
                    <a:pt x="0" y="99"/>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31" name="Freeform 8"/>
            <p:cNvSpPr>
              <a:spLocks/>
            </p:cNvSpPr>
            <p:nvPr/>
          </p:nvSpPr>
          <p:spPr bwMode="auto">
            <a:xfrm>
              <a:off x="1525587" y="4110361"/>
              <a:ext cx="76287" cy="283558"/>
            </a:xfrm>
            <a:custGeom>
              <a:avLst/>
              <a:gdLst>
                <a:gd name="T0" fmla="*/ 0 w 159"/>
                <a:gd name="T1" fmla="*/ 41262 h 591"/>
                <a:gd name="T2" fmla="*/ 0 w 159"/>
                <a:gd name="T3" fmla="*/ 283558 h 591"/>
                <a:gd name="T4" fmla="*/ 76287 w 159"/>
                <a:gd name="T5" fmla="*/ 283558 h 591"/>
                <a:gd name="T6" fmla="*/ 76287 w 159"/>
                <a:gd name="T7" fmla="*/ 0 h 591"/>
                <a:gd name="T8" fmla="*/ 0 w 159"/>
                <a:gd name="T9" fmla="*/ 41262 h 59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9" h="591">
                  <a:moveTo>
                    <a:pt x="0" y="86"/>
                  </a:moveTo>
                  <a:lnTo>
                    <a:pt x="0" y="591"/>
                  </a:lnTo>
                  <a:lnTo>
                    <a:pt x="159" y="591"/>
                  </a:lnTo>
                  <a:lnTo>
                    <a:pt x="159" y="0"/>
                  </a:lnTo>
                  <a:lnTo>
                    <a:pt x="0" y="8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32" name="Freeform 9"/>
            <p:cNvSpPr>
              <a:spLocks/>
            </p:cNvSpPr>
            <p:nvPr/>
          </p:nvSpPr>
          <p:spPr bwMode="auto">
            <a:xfrm>
              <a:off x="1652252" y="4055664"/>
              <a:ext cx="77726" cy="338254"/>
            </a:xfrm>
            <a:custGeom>
              <a:avLst/>
              <a:gdLst>
                <a:gd name="T0" fmla="*/ 0 w 160"/>
                <a:gd name="T1" fmla="*/ 116275 h 704"/>
                <a:gd name="T2" fmla="*/ 0 w 160"/>
                <a:gd name="T3" fmla="*/ 338254 h 704"/>
                <a:gd name="T4" fmla="*/ 77726 w 160"/>
                <a:gd name="T5" fmla="*/ 338254 h 704"/>
                <a:gd name="T6" fmla="*/ 77726 w 160"/>
                <a:gd name="T7" fmla="*/ 0 h 704"/>
                <a:gd name="T8" fmla="*/ 0 w 160"/>
                <a:gd name="T9" fmla="*/ 116275 h 70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60" h="704">
                  <a:moveTo>
                    <a:pt x="0" y="242"/>
                  </a:moveTo>
                  <a:lnTo>
                    <a:pt x="0" y="704"/>
                  </a:lnTo>
                  <a:lnTo>
                    <a:pt x="160" y="704"/>
                  </a:lnTo>
                  <a:lnTo>
                    <a:pt x="160" y="0"/>
                  </a:lnTo>
                  <a:lnTo>
                    <a:pt x="0" y="242"/>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33" name="Freeform 10"/>
            <p:cNvSpPr>
              <a:spLocks/>
            </p:cNvSpPr>
            <p:nvPr/>
          </p:nvSpPr>
          <p:spPr bwMode="auto">
            <a:xfrm>
              <a:off x="1142712" y="4247101"/>
              <a:ext cx="76287" cy="146817"/>
            </a:xfrm>
            <a:custGeom>
              <a:avLst/>
              <a:gdLst>
                <a:gd name="T0" fmla="*/ 0 w 159"/>
                <a:gd name="T1" fmla="*/ 0 h 304"/>
                <a:gd name="T2" fmla="*/ 0 w 159"/>
                <a:gd name="T3" fmla="*/ 146817 h 304"/>
                <a:gd name="T4" fmla="*/ 76287 w 159"/>
                <a:gd name="T5" fmla="*/ 146817 h 304"/>
                <a:gd name="T6" fmla="*/ 76287 w 159"/>
                <a:gd name="T7" fmla="*/ 48295 h 304"/>
                <a:gd name="T8" fmla="*/ 0 w 159"/>
                <a:gd name="T9" fmla="*/ 0 h 30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9" h="304">
                  <a:moveTo>
                    <a:pt x="0" y="0"/>
                  </a:moveTo>
                  <a:lnTo>
                    <a:pt x="0" y="304"/>
                  </a:lnTo>
                  <a:lnTo>
                    <a:pt x="159" y="304"/>
                  </a:lnTo>
                  <a:lnTo>
                    <a:pt x="159" y="10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34" name="Freeform 11"/>
            <p:cNvSpPr>
              <a:spLocks/>
            </p:cNvSpPr>
            <p:nvPr/>
          </p:nvSpPr>
          <p:spPr bwMode="auto">
            <a:xfrm>
              <a:off x="1400361" y="4131951"/>
              <a:ext cx="76287" cy="261967"/>
            </a:xfrm>
            <a:custGeom>
              <a:avLst/>
              <a:gdLst>
                <a:gd name="T0" fmla="*/ 0 w 160"/>
                <a:gd name="T1" fmla="*/ 0 h 545"/>
                <a:gd name="T2" fmla="*/ 0 w 160"/>
                <a:gd name="T3" fmla="*/ 261967 h 545"/>
                <a:gd name="T4" fmla="*/ 76287 w 160"/>
                <a:gd name="T5" fmla="*/ 261967 h 545"/>
                <a:gd name="T6" fmla="*/ 76287 w 160"/>
                <a:gd name="T7" fmla="*/ 34128 h 545"/>
                <a:gd name="T8" fmla="*/ 0 w 160"/>
                <a:gd name="T9" fmla="*/ 0 h 54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60" h="545">
                  <a:moveTo>
                    <a:pt x="0" y="0"/>
                  </a:moveTo>
                  <a:lnTo>
                    <a:pt x="0" y="545"/>
                  </a:lnTo>
                  <a:lnTo>
                    <a:pt x="160" y="545"/>
                  </a:lnTo>
                  <a:lnTo>
                    <a:pt x="160" y="71"/>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35" name="Freeform 12"/>
            <p:cNvSpPr>
              <a:spLocks/>
            </p:cNvSpPr>
            <p:nvPr/>
          </p:nvSpPr>
          <p:spPr bwMode="auto">
            <a:xfrm>
              <a:off x="1272256" y="4301797"/>
              <a:ext cx="76287" cy="92120"/>
            </a:xfrm>
            <a:custGeom>
              <a:avLst/>
              <a:gdLst>
                <a:gd name="T0" fmla="*/ 0 w 159"/>
                <a:gd name="T1" fmla="*/ 27151 h 190"/>
                <a:gd name="T2" fmla="*/ 0 w 159"/>
                <a:gd name="T3" fmla="*/ 92120 h 190"/>
                <a:gd name="T4" fmla="*/ 76287 w 159"/>
                <a:gd name="T5" fmla="*/ 92120 h 190"/>
                <a:gd name="T6" fmla="*/ 76287 w 159"/>
                <a:gd name="T7" fmla="*/ 0 h 190"/>
                <a:gd name="T8" fmla="*/ 76287 w 159"/>
                <a:gd name="T9" fmla="*/ 0 h 190"/>
                <a:gd name="T10" fmla="*/ 72449 w 159"/>
                <a:gd name="T11" fmla="*/ 3394 h 190"/>
                <a:gd name="T12" fmla="*/ 63333 w 159"/>
                <a:gd name="T13" fmla="*/ 10182 h 190"/>
                <a:gd name="T14" fmla="*/ 51818 w 159"/>
                <a:gd name="T15" fmla="*/ 18424 h 190"/>
                <a:gd name="T16" fmla="*/ 46060 w 159"/>
                <a:gd name="T17" fmla="*/ 21818 h 190"/>
                <a:gd name="T18" fmla="*/ 41262 w 159"/>
                <a:gd name="T19" fmla="*/ 24242 h 190"/>
                <a:gd name="T20" fmla="*/ 41262 w 159"/>
                <a:gd name="T21" fmla="*/ 24242 h 190"/>
                <a:gd name="T22" fmla="*/ 35505 w 159"/>
                <a:gd name="T23" fmla="*/ 25212 h 190"/>
                <a:gd name="T24" fmla="*/ 29267 w 159"/>
                <a:gd name="T25" fmla="*/ 26181 h 190"/>
                <a:gd name="T26" fmla="*/ 15833 w 159"/>
                <a:gd name="T27" fmla="*/ 27151 h 190"/>
                <a:gd name="T28" fmla="*/ 4318 w 159"/>
                <a:gd name="T29" fmla="*/ 27151 h 190"/>
                <a:gd name="T30" fmla="*/ 0 w 159"/>
                <a:gd name="T31" fmla="*/ 27151 h 190"/>
                <a:gd name="T32" fmla="*/ 0 w 159"/>
                <a:gd name="T33" fmla="*/ 27151 h 19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59" h="190">
                  <a:moveTo>
                    <a:pt x="0" y="56"/>
                  </a:moveTo>
                  <a:lnTo>
                    <a:pt x="0" y="190"/>
                  </a:lnTo>
                  <a:lnTo>
                    <a:pt x="159" y="190"/>
                  </a:lnTo>
                  <a:lnTo>
                    <a:pt x="159" y="0"/>
                  </a:lnTo>
                  <a:lnTo>
                    <a:pt x="151" y="7"/>
                  </a:lnTo>
                  <a:lnTo>
                    <a:pt x="132" y="21"/>
                  </a:lnTo>
                  <a:lnTo>
                    <a:pt x="108" y="38"/>
                  </a:lnTo>
                  <a:lnTo>
                    <a:pt x="96" y="45"/>
                  </a:lnTo>
                  <a:lnTo>
                    <a:pt x="86" y="50"/>
                  </a:lnTo>
                  <a:lnTo>
                    <a:pt x="74" y="52"/>
                  </a:lnTo>
                  <a:lnTo>
                    <a:pt x="61" y="54"/>
                  </a:lnTo>
                  <a:lnTo>
                    <a:pt x="33" y="56"/>
                  </a:lnTo>
                  <a:lnTo>
                    <a:pt x="9" y="56"/>
                  </a:lnTo>
                  <a:lnTo>
                    <a:pt x="0" y="5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grpSp>
      <p:grpSp>
        <p:nvGrpSpPr>
          <p:cNvPr id="36" name="Groupe 43"/>
          <p:cNvGrpSpPr>
            <a:grpSpLocks noChangeAspect="1"/>
          </p:cNvGrpSpPr>
          <p:nvPr userDrawn="1"/>
        </p:nvGrpSpPr>
        <p:grpSpPr bwMode="auto">
          <a:xfrm>
            <a:off x="7357872" y="1297014"/>
            <a:ext cx="253352" cy="194318"/>
            <a:chOff x="179512" y="5301208"/>
            <a:chExt cx="992578" cy="766303"/>
          </a:xfrm>
        </p:grpSpPr>
        <p:sp>
          <p:nvSpPr>
            <p:cNvPr id="37" name="Freeform 38"/>
            <p:cNvSpPr>
              <a:spLocks/>
            </p:cNvSpPr>
            <p:nvPr/>
          </p:nvSpPr>
          <p:spPr bwMode="auto">
            <a:xfrm>
              <a:off x="179512" y="5301208"/>
              <a:ext cx="992578" cy="766303"/>
            </a:xfrm>
            <a:custGeom>
              <a:avLst/>
              <a:gdLst>
                <a:gd name="T0" fmla="*/ 901601 w 1702"/>
                <a:gd name="T1" fmla="*/ 678825 h 1314"/>
                <a:gd name="T2" fmla="*/ 901601 w 1702"/>
                <a:gd name="T3" fmla="*/ 367406 h 1314"/>
                <a:gd name="T4" fmla="*/ 891104 w 1702"/>
                <a:gd name="T5" fmla="*/ 365073 h 1314"/>
                <a:gd name="T6" fmla="*/ 889938 w 1702"/>
                <a:gd name="T7" fmla="*/ 366239 h 1314"/>
                <a:gd name="T8" fmla="*/ 383735 w 1702"/>
                <a:gd name="T9" fmla="*/ 262433 h 1314"/>
                <a:gd name="T10" fmla="*/ 383735 w 1702"/>
                <a:gd name="T11" fmla="*/ 676493 h 1314"/>
                <a:gd name="T12" fmla="*/ 338246 w 1702"/>
                <a:gd name="T13" fmla="*/ 676493 h 1314"/>
                <a:gd name="T14" fmla="*/ 338246 w 1702"/>
                <a:gd name="T15" fmla="*/ 206447 h 1314"/>
                <a:gd name="T16" fmla="*/ 445552 w 1702"/>
                <a:gd name="T17" fmla="*/ 228608 h 1314"/>
                <a:gd name="T18" fmla="*/ 421058 w 1702"/>
                <a:gd name="T19" fmla="*/ 3499 h 1314"/>
                <a:gd name="T20" fmla="*/ 158626 w 1702"/>
                <a:gd name="T21" fmla="*/ 0 h 1314"/>
                <a:gd name="T22" fmla="*/ 89810 w 1702"/>
                <a:gd name="T23" fmla="*/ 678825 h 1314"/>
                <a:gd name="T24" fmla="*/ 0 w 1702"/>
                <a:gd name="T25" fmla="*/ 678825 h 1314"/>
                <a:gd name="T26" fmla="*/ 0 w 1702"/>
                <a:gd name="T27" fmla="*/ 766303 h 1314"/>
                <a:gd name="T28" fmla="*/ 992578 w 1702"/>
                <a:gd name="T29" fmla="*/ 766303 h 1314"/>
                <a:gd name="T30" fmla="*/ 992578 w 1702"/>
                <a:gd name="T31" fmla="*/ 678825 h 1314"/>
                <a:gd name="T32" fmla="*/ 901601 w 1702"/>
                <a:gd name="T33" fmla="*/ 678825 h 131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702" h="1314">
                  <a:moveTo>
                    <a:pt x="1546" y="1164"/>
                  </a:moveTo>
                  <a:lnTo>
                    <a:pt x="1546" y="630"/>
                  </a:lnTo>
                  <a:lnTo>
                    <a:pt x="1528" y="626"/>
                  </a:lnTo>
                  <a:lnTo>
                    <a:pt x="1526" y="628"/>
                  </a:lnTo>
                  <a:lnTo>
                    <a:pt x="658" y="450"/>
                  </a:lnTo>
                  <a:lnTo>
                    <a:pt x="658" y="1160"/>
                  </a:lnTo>
                  <a:lnTo>
                    <a:pt x="580" y="1160"/>
                  </a:lnTo>
                  <a:lnTo>
                    <a:pt x="580" y="354"/>
                  </a:lnTo>
                  <a:lnTo>
                    <a:pt x="764" y="392"/>
                  </a:lnTo>
                  <a:lnTo>
                    <a:pt x="722" y="6"/>
                  </a:lnTo>
                  <a:lnTo>
                    <a:pt x="272" y="0"/>
                  </a:lnTo>
                  <a:lnTo>
                    <a:pt x="154" y="1164"/>
                  </a:lnTo>
                  <a:lnTo>
                    <a:pt x="0" y="1164"/>
                  </a:lnTo>
                  <a:lnTo>
                    <a:pt x="0" y="1314"/>
                  </a:lnTo>
                  <a:lnTo>
                    <a:pt x="1702" y="1314"/>
                  </a:lnTo>
                  <a:lnTo>
                    <a:pt x="1702" y="1164"/>
                  </a:lnTo>
                  <a:lnTo>
                    <a:pt x="1546" y="116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38" name="Rectangle 37"/>
            <p:cNvSpPr/>
            <p:nvPr/>
          </p:nvSpPr>
          <p:spPr>
            <a:xfrm>
              <a:off x="632436" y="5732858"/>
              <a:ext cx="101187" cy="1067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199" fontAlgn="auto">
                <a:spcBef>
                  <a:spcPts val="0"/>
                </a:spcBef>
                <a:spcAft>
                  <a:spcPts val="0"/>
                </a:spcAft>
                <a:defRPr/>
              </a:pPr>
              <a:endParaRPr lang="fr-FR" dirty="0"/>
            </a:p>
          </p:txBody>
        </p:sp>
        <p:sp>
          <p:nvSpPr>
            <p:cNvPr id="39" name="Rectangle 38"/>
            <p:cNvSpPr/>
            <p:nvPr/>
          </p:nvSpPr>
          <p:spPr>
            <a:xfrm>
              <a:off x="767349" y="5732861"/>
              <a:ext cx="106003" cy="1067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199" fontAlgn="auto">
                <a:spcBef>
                  <a:spcPts val="0"/>
                </a:spcBef>
                <a:spcAft>
                  <a:spcPts val="0"/>
                </a:spcAft>
                <a:defRPr/>
              </a:pPr>
              <a:endParaRPr lang="fr-FR" dirty="0"/>
            </a:p>
          </p:txBody>
        </p:sp>
        <p:sp>
          <p:nvSpPr>
            <p:cNvPr id="40" name="Rectangle 39"/>
            <p:cNvSpPr/>
            <p:nvPr/>
          </p:nvSpPr>
          <p:spPr>
            <a:xfrm>
              <a:off x="907083" y="5732861"/>
              <a:ext cx="106003" cy="1067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199" fontAlgn="auto">
                <a:spcBef>
                  <a:spcPts val="0"/>
                </a:spcBef>
                <a:spcAft>
                  <a:spcPts val="0"/>
                </a:spcAft>
                <a:defRPr/>
              </a:pPr>
              <a:endParaRPr lang="fr-FR" dirty="0"/>
            </a:p>
          </p:txBody>
        </p:sp>
      </p:grpSp>
      <p:grpSp>
        <p:nvGrpSpPr>
          <p:cNvPr id="41" name="Groupe 1"/>
          <p:cNvGrpSpPr>
            <a:grpSpLocks/>
          </p:cNvGrpSpPr>
          <p:nvPr userDrawn="1"/>
        </p:nvGrpSpPr>
        <p:grpSpPr bwMode="auto">
          <a:xfrm>
            <a:off x="7363968" y="4685086"/>
            <a:ext cx="241160" cy="177978"/>
            <a:chOff x="8621078" y="4675482"/>
            <a:chExt cx="460392" cy="285909"/>
          </a:xfrm>
        </p:grpSpPr>
        <p:sp>
          <p:nvSpPr>
            <p:cNvPr id="42" name="Freeform 17"/>
            <p:cNvSpPr>
              <a:spLocks noEditPoints="1"/>
            </p:cNvSpPr>
            <p:nvPr/>
          </p:nvSpPr>
          <p:spPr bwMode="auto">
            <a:xfrm>
              <a:off x="8621078" y="4675482"/>
              <a:ext cx="460392" cy="285909"/>
            </a:xfrm>
            <a:custGeom>
              <a:avLst/>
              <a:gdLst>
                <a:gd name="T0" fmla="*/ 424341 w 779"/>
                <a:gd name="T1" fmla="*/ 0 h 580"/>
                <a:gd name="T2" fmla="*/ 24822 w 779"/>
                <a:gd name="T3" fmla="*/ 0 h 580"/>
                <a:gd name="T4" fmla="*/ 24822 w 779"/>
                <a:gd name="T5" fmla="*/ 225770 h 580"/>
                <a:gd name="T6" fmla="*/ 424341 w 779"/>
                <a:gd name="T7" fmla="*/ 225770 h 580"/>
                <a:gd name="T8" fmla="*/ 424341 w 779"/>
                <a:gd name="T9" fmla="*/ 0 h 580"/>
                <a:gd name="T10" fmla="*/ 398337 w 779"/>
                <a:gd name="T11" fmla="*/ 204080 h 580"/>
                <a:gd name="T12" fmla="*/ 50826 w 779"/>
                <a:gd name="T13" fmla="*/ 204080 h 580"/>
                <a:gd name="T14" fmla="*/ 50826 w 779"/>
                <a:gd name="T15" fmla="*/ 21690 h 580"/>
                <a:gd name="T16" fmla="*/ 398337 w 779"/>
                <a:gd name="T17" fmla="*/ 21690 h 580"/>
                <a:gd name="T18" fmla="*/ 398337 w 779"/>
                <a:gd name="T19" fmla="*/ 204080 h 580"/>
                <a:gd name="T20" fmla="*/ 0 w 779"/>
                <a:gd name="T21" fmla="*/ 238093 h 580"/>
                <a:gd name="T22" fmla="*/ 0 w 779"/>
                <a:gd name="T23" fmla="*/ 268163 h 580"/>
                <a:gd name="T24" fmla="*/ 460392 w 779"/>
                <a:gd name="T25" fmla="*/ 268163 h 580"/>
                <a:gd name="T26" fmla="*/ 460392 w 779"/>
                <a:gd name="T27" fmla="*/ 238093 h 580"/>
                <a:gd name="T28" fmla="*/ 0 w 779"/>
                <a:gd name="T29" fmla="*/ 238093 h 580"/>
                <a:gd name="T30" fmla="*/ 281909 w 779"/>
                <a:gd name="T31" fmla="*/ 252882 h 580"/>
                <a:gd name="T32" fmla="*/ 188530 w 779"/>
                <a:gd name="T33" fmla="*/ 252882 h 580"/>
                <a:gd name="T34" fmla="*/ 188530 w 779"/>
                <a:gd name="T35" fmla="*/ 243516 h 580"/>
                <a:gd name="T36" fmla="*/ 281909 w 779"/>
                <a:gd name="T37" fmla="*/ 243516 h 580"/>
                <a:gd name="T38" fmla="*/ 281909 w 779"/>
                <a:gd name="T39" fmla="*/ 252882 h 580"/>
                <a:gd name="T40" fmla="*/ 376469 w 779"/>
                <a:gd name="T41" fmla="*/ 262741 h 580"/>
                <a:gd name="T42" fmla="*/ 368195 w 779"/>
                <a:gd name="T43" fmla="*/ 255346 h 580"/>
                <a:gd name="T44" fmla="*/ 376469 w 779"/>
                <a:gd name="T45" fmla="*/ 248445 h 580"/>
                <a:gd name="T46" fmla="*/ 385335 w 779"/>
                <a:gd name="T47" fmla="*/ 255346 h 580"/>
                <a:gd name="T48" fmla="*/ 376469 w 779"/>
                <a:gd name="T49" fmla="*/ 262741 h 580"/>
                <a:gd name="T50" fmla="*/ 414294 w 779"/>
                <a:gd name="T51" fmla="*/ 262741 h 580"/>
                <a:gd name="T52" fmla="*/ 405429 w 779"/>
                <a:gd name="T53" fmla="*/ 255346 h 580"/>
                <a:gd name="T54" fmla="*/ 414294 w 779"/>
                <a:gd name="T55" fmla="*/ 248445 h 580"/>
                <a:gd name="T56" fmla="*/ 423159 w 779"/>
                <a:gd name="T57" fmla="*/ 255346 h 580"/>
                <a:gd name="T58" fmla="*/ 414294 w 779"/>
                <a:gd name="T59" fmla="*/ 262741 h 580"/>
                <a:gd name="T60" fmla="*/ 414294 w 779"/>
                <a:gd name="T61" fmla="*/ 262741 h 580"/>
                <a:gd name="T62" fmla="*/ 414294 w 779"/>
                <a:gd name="T63" fmla="*/ 262741 h 58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779" h="580">
                  <a:moveTo>
                    <a:pt x="718" y="0"/>
                  </a:moveTo>
                  <a:cubicBezTo>
                    <a:pt x="42" y="0"/>
                    <a:pt x="42" y="0"/>
                    <a:pt x="42" y="0"/>
                  </a:cubicBezTo>
                  <a:cubicBezTo>
                    <a:pt x="42" y="458"/>
                    <a:pt x="42" y="458"/>
                    <a:pt x="42" y="458"/>
                  </a:cubicBezTo>
                  <a:cubicBezTo>
                    <a:pt x="718" y="458"/>
                    <a:pt x="718" y="458"/>
                    <a:pt x="718" y="458"/>
                  </a:cubicBezTo>
                  <a:lnTo>
                    <a:pt x="718" y="0"/>
                  </a:lnTo>
                  <a:close/>
                  <a:moveTo>
                    <a:pt x="674" y="414"/>
                  </a:moveTo>
                  <a:cubicBezTo>
                    <a:pt x="86" y="414"/>
                    <a:pt x="86" y="414"/>
                    <a:pt x="86" y="414"/>
                  </a:cubicBezTo>
                  <a:cubicBezTo>
                    <a:pt x="86" y="44"/>
                    <a:pt x="86" y="44"/>
                    <a:pt x="86" y="44"/>
                  </a:cubicBezTo>
                  <a:cubicBezTo>
                    <a:pt x="674" y="44"/>
                    <a:pt x="674" y="44"/>
                    <a:pt x="674" y="44"/>
                  </a:cubicBezTo>
                  <a:lnTo>
                    <a:pt x="674" y="414"/>
                  </a:lnTo>
                  <a:close/>
                  <a:moveTo>
                    <a:pt x="0" y="483"/>
                  </a:moveTo>
                  <a:cubicBezTo>
                    <a:pt x="0" y="544"/>
                    <a:pt x="0" y="544"/>
                    <a:pt x="0" y="544"/>
                  </a:cubicBezTo>
                  <a:cubicBezTo>
                    <a:pt x="110" y="580"/>
                    <a:pt x="753" y="561"/>
                    <a:pt x="779" y="544"/>
                  </a:cubicBezTo>
                  <a:cubicBezTo>
                    <a:pt x="779" y="483"/>
                    <a:pt x="779" y="483"/>
                    <a:pt x="779" y="483"/>
                  </a:cubicBezTo>
                  <a:lnTo>
                    <a:pt x="0" y="483"/>
                  </a:lnTo>
                  <a:close/>
                  <a:moveTo>
                    <a:pt x="477" y="513"/>
                  </a:moveTo>
                  <a:cubicBezTo>
                    <a:pt x="319" y="513"/>
                    <a:pt x="319" y="513"/>
                    <a:pt x="319" y="513"/>
                  </a:cubicBezTo>
                  <a:cubicBezTo>
                    <a:pt x="319" y="494"/>
                    <a:pt x="319" y="494"/>
                    <a:pt x="319" y="494"/>
                  </a:cubicBezTo>
                  <a:cubicBezTo>
                    <a:pt x="477" y="494"/>
                    <a:pt x="477" y="494"/>
                    <a:pt x="477" y="494"/>
                  </a:cubicBezTo>
                  <a:lnTo>
                    <a:pt x="477" y="513"/>
                  </a:lnTo>
                  <a:close/>
                  <a:moveTo>
                    <a:pt x="637" y="533"/>
                  </a:moveTo>
                  <a:cubicBezTo>
                    <a:pt x="629" y="533"/>
                    <a:pt x="623" y="526"/>
                    <a:pt x="623" y="518"/>
                  </a:cubicBezTo>
                  <a:cubicBezTo>
                    <a:pt x="623" y="510"/>
                    <a:pt x="629" y="504"/>
                    <a:pt x="637" y="504"/>
                  </a:cubicBezTo>
                  <a:cubicBezTo>
                    <a:pt x="645" y="504"/>
                    <a:pt x="652" y="510"/>
                    <a:pt x="652" y="518"/>
                  </a:cubicBezTo>
                  <a:cubicBezTo>
                    <a:pt x="652" y="526"/>
                    <a:pt x="645" y="533"/>
                    <a:pt x="637" y="533"/>
                  </a:cubicBezTo>
                  <a:close/>
                  <a:moveTo>
                    <a:pt x="701" y="533"/>
                  </a:moveTo>
                  <a:cubicBezTo>
                    <a:pt x="693" y="533"/>
                    <a:pt x="686" y="526"/>
                    <a:pt x="686" y="518"/>
                  </a:cubicBezTo>
                  <a:cubicBezTo>
                    <a:pt x="686" y="510"/>
                    <a:pt x="693" y="504"/>
                    <a:pt x="701" y="504"/>
                  </a:cubicBezTo>
                  <a:cubicBezTo>
                    <a:pt x="709" y="504"/>
                    <a:pt x="716" y="510"/>
                    <a:pt x="716" y="518"/>
                  </a:cubicBezTo>
                  <a:cubicBezTo>
                    <a:pt x="716" y="526"/>
                    <a:pt x="709" y="533"/>
                    <a:pt x="701" y="533"/>
                  </a:cubicBezTo>
                  <a:close/>
                  <a:moveTo>
                    <a:pt x="701" y="533"/>
                  </a:moveTo>
                  <a:cubicBezTo>
                    <a:pt x="701" y="533"/>
                    <a:pt x="701" y="533"/>
                    <a:pt x="701" y="533"/>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43" name="Freeform 22"/>
            <p:cNvSpPr>
              <a:spLocks noEditPoints="1"/>
            </p:cNvSpPr>
            <p:nvPr/>
          </p:nvSpPr>
          <p:spPr bwMode="auto">
            <a:xfrm>
              <a:off x="8735982" y="4719695"/>
              <a:ext cx="227235" cy="141831"/>
            </a:xfrm>
            <a:custGeom>
              <a:avLst/>
              <a:gdLst>
                <a:gd name="T0" fmla="*/ 114191 w 396"/>
                <a:gd name="T1" fmla="*/ 82415 h 296"/>
                <a:gd name="T2" fmla="*/ 158950 w 396"/>
                <a:gd name="T3" fmla="*/ 99665 h 296"/>
                <a:gd name="T4" fmla="*/ 147473 w 396"/>
                <a:gd name="T5" fmla="*/ 109248 h 296"/>
                <a:gd name="T6" fmla="*/ 113618 w 396"/>
                <a:gd name="T7" fmla="*/ 95832 h 296"/>
                <a:gd name="T8" fmla="*/ 77466 w 396"/>
                <a:gd name="T9" fmla="*/ 107811 h 296"/>
                <a:gd name="T10" fmla="*/ 65990 w 396"/>
                <a:gd name="T11" fmla="*/ 98707 h 296"/>
                <a:gd name="T12" fmla="*/ 114191 w 396"/>
                <a:gd name="T13" fmla="*/ 82415 h 296"/>
                <a:gd name="T14" fmla="*/ 43037 w 396"/>
                <a:gd name="T15" fmla="*/ 79061 h 296"/>
                <a:gd name="T16" fmla="*/ 55661 w 396"/>
                <a:gd name="T17" fmla="*/ 89603 h 296"/>
                <a:gd name="T18" fmla="*/ 114765 w 396"/>
                <a:gd name="T19" fmla="*/ 69957 h 296"/>
                <a:gd name="T20" fmla="*/ 169852 w 396"/>
                <a:gd name="T21" fmla="*/ 91040 h 296"/>
                <a:gd name="T22" fmla="*/ 182477 w 396"/>
                <a:gd name="T23" fmla="*/ 80499 h 296"/>
                <a:gd name="T24" fmla="*/ 115913 w 396"/>
                <a:gd name="T25" fmla="*/ 55103 h 296"/>
                <a:gd name="T26" fmla="*/ 43037 w 396"/>
                <a:gd name="T27" fmla="*/ 79061 h 296"/>
                <a:gd name="T28" fmla="*/ 119356 w 396"/>
                <a:gd name="T29" fmla="*/ 1437 h 296"/>
                <a:gd name="T30" fmla="*/ 0 w 396"/>
                <a:gd name="T31" fmla="*/ 40249 h 296"/>
                <a:gd name="T32" fmla="*/ 13198 w 396"/>
                <a:gd name="T33" fmla="*/ 51270 h 296"/>
                <a:gd name="T34" fmla="*/ 118208 w 396"/>
                <a:gd name="T35" fmla="*/ 16771 h 296"/>
                <a:gd name="T36" fmla="*/ 214037 w 396"/>
                <a:gd name="T37" fmla="*/ 53187 h 296"/>
                <a:gd name="T38" fmla="*/ 227235 w 396"/>
                <a:gd name="T39" fmla="*/ 42166 h 296"/>
                <a:gd name="T40" fmla="*/ 119356 w 396"/>
                <a:gd name="T41" fmla="*/ 1437 h 296"/>
                <a:gd name="T42" fmla="*/ 20084 w 396"/>
                <a:gd name="T43" fmla="*/ 59895 h 296"/>
                <a:gd name="T44" fmla="*/ 33282 w 396"/>
                <a:gd name="T45" fmla="*/ 71395 h 296"/>
                <a:gd name="T46" fmla="*/ 116487 w 396"/>
                <a:gd name="T47" fmla="*/ 44083 h 296"/>
                <a:gd name="T48" fmla="*/ 191658 w 396"/>
                <a:gd name="T49" fmla="*/ 72832 h 296"/>
                <a:gd name="T50" fmla="*/ 204856 w 396"/>
                <a:gd name="T51" fmla="*/ 61332 h 296"/>
                <a:gd name="T52" fmla="*/ 117060 w 396"/>
                <a:gd name="T53" fmla="*/ 28270 h 296"/>
                <a:gd name="T54" fmla="*/ 20084 w 396"/>
                <a:gd name="T55" fmla="*/ 59895 h 296"/>
                <a:gd name="T56" fmla="*/ 108453 w 396"/>
                <a:gd name="T57" fmla="*/ 105415 h 296"/>
                <a:gd name="T58" fmla="*/ 86648 w 396"/>
                <a:gd name="T59" fmla="*/ 123623 h 296"/>
                <a:gd name="T60" fmla="*/ 108453 w 396"/>
                <a:gd name="T61" fmla="*/ 141831 h 296"/>
                <a:gd name="T62" fmla="*/ 130258 w 396"/>
                <a:gd name="T63" fmla="*/ 123623 h 296"/>
                <a:gd name="T64" fmla="*/ 108453 w 396"/>
                <a:gd name="T65" fmla="*/ 105415 h 296"/>
                <a:gd name="T66" fmla="*/ 108453 w 396"/>
                <a:gd name="T67" fmla="*/ 105415 h 296"/>
                <a:gd name="T68" fmla="*/ 108453 w 396"/>
                <a:gd name="T69" fmla="*/ 105415 h 29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396" h="296">
                  <a:moveTo>
                    <a:pt x="199" y="172"/>
                  </a:moveTo>
                  <a:cubicBezTo>
                    <a:pt x="230" y="173"/>
                    <a:pt x="258" y="187"/>
                    <a:pt x="277" y="208"/>
                  </a:cubicBezTo>
                  <a:cubicBezTo>
                    <a:pt x="257" y="228"/>
                    <a:pt x="257" y="228"/>
                    <a:pt x="257" y="228"/>
                  </a:cubicBezTo>
                  <a:cubicBezTo>
                    <a:pt x="243" y="211"/>
                    <a:pt x="222" y="201"/>
                    <a:pt x="198" y="200"/>
                  </a:cubicBezTo>
                  <a:cubicBezTo>
                    <a:pt x="173" y="199"/>
                    <a:pt x="151" y="209"/>
                    <a:pt x="135" y="225"/>
                  </a:cubicBezTo>
                  <a:cubicBezTo>
                    <a:pt x="115" y="206"/>
                    <a:pt x="115" y="206"/>
                    <a:pt x="115" y="206"/>
                  </a:cubicBezTo>
                  <a:cubicBezTo>
                    <a:pt x="136" y="184"/>
                    <a:pt x="166" y="171"/>
                    <a:pt x="199" y="172"/>
                  </a:cubicBezTo>
                  <a:close/>
                  <a:moveTo>
                    <a:pt x="75" y="165"/>
                  </a:moveTo>
                  <a:cubicBezTo>
                    <a:pt x="97" y="187"/>
                    <a:pt x="97" y="187"/>
                    <a:pt x="97" y="187"/>
                  </a:cubicBezTo>
                  <a:cubicBezTo>
                    <a:pt x="123" y="160"/>
                    <a:pt x="160" y="144"/>
                    <a:pt x="200" y="146"/>
                  </a:cubicBezTo>
                  <a:cubicBezTo>
                    <a:pt x="238" y="147"/>
                    <a:pt x="272" y="164"/>
                    <a:pt x="296" y="190"/>
                  </a:cubicBezTo>
                  <a:cubicBezTo>
                    <a:pt x="318" y="168"/>
                    <a:pt x="318" y="168"/>
                    <a:pt x="318" y="168"/>
                  </a:cubicBezTo>
                  <a:cubicBezTo>
                    <a:pt x="288" y="137"/>
                    <a:pt x="248" y="117"/>
                    <a:pt x="202" y="115"/>
                  </a:cubicBezTo>
                  <a:cubicBezTo>
                    <a:pt x="152" y="113"/>
                    <a:pt x="107" y="132"/>
                    <a:pt x="75" y="165"/>
                  </a:cubicBezTo>
                  <a:close/>
                  <a:moveTo>
                    <a:pt x="208" y="3"/>
                  </a:moveTo>
                  <a:cubicBezTo>
                    <a:pt x="127" y="0"/>
                    <a:pt x="53" y="32"/>
                    <a:pt x="0" y="84"/>
                  </a:cubicBezTo>
                  <a:cubicBezTo>
                    <a:pt x="23" y="107"/>
                    <a:pt x="23" y="107"/>
                    <a:pt x="23" y="107"/>
                  </a:cubicBezTo>
                  <a:cubicBezTo>
                    <a:pt x="70" y="60"/>
                    <a:pt x="135" y="32"/>
                    <a:pt x="206" y="35"/>
                  </a:cubicBezTo>
                  <a:cubicBezTo>
                    <a:pt x="272" y="38"/>
                    <a:pt x="331" y="67"/>
                    <a:pt x="373" y="111"/>
                  </a:cubicBezTo>
                  <a:cubicBezTo>
                    <a:pt x="396" y="88"/>
                    <a:pt x="396" y="88"/>
                    <a:pt x="396" y="88"/>
                  </a:cubicBezTo>
                  <a:cubicBezTo>
                    <a:pt x="348" y="38"/>
                    <a:pt x="282" y="6"/>
                    <a:pt x="208" y="3"/>
                  </a:cubicBezTo>
                  <a:close/>
                  <a:moveTo>
                    <a:pt x="35" y="125"/>
                  </a:moveTo>
                  <a:cubicBezTo>
                    <a:pt x="58" y="149"/>
                    <a:pt x="58" y="149"/>
                    <a:pt x="58" y="149"/>
                  </a:cubicBezTo>
                  <a:cubicBezTo>
                    <a:pt x="95" y="112"/>
                    <a:pt x="147" y="90"/>
                    <a:pt x="203" y="92"/>
                  </a:cubicBezTo>
                  <a:cubicBezTo>
                    <a:pt x="254" y="94"/>
                    <a:pt x="301" y="117"/>
                    <a:pt x="334" y="152"/>
                  </a:cubicBezTo>
                  <a:cubicBezTo>
                    <a:pt x="357" y="128"/>
                    <a:pt x="357" y="128"/>
                    <a:pt x="357" y="128"/>
                  </a:cubicBezTo>
                  <a:cubicBezTo>
                    <a:pt x="318" y="88"/>
                    <a:pt x="264" y="61"/>
                    <a:pt x="204" y="59"/>
                  </a:cubicBezTo>
                  <a:cubicBezTo>
                    <a:pt x="138" y="56"/>
                    <a:pt x="78" y="82"/>
                    <a:pt x="35" y="125"/>
                  </a:cubicBezTo>
                  <a:close/>
                  <a:moveTo>
                    <a:pt x="189" y="220"/>
                  </a:moveTo>
                  <a:cubicBezTo>
                    <a:pt x="168" y="220"/>
                    <a:pt x="151" y="237"/>
                    <a:pt x="151" y="258"/>
                  </a:cubicBezTo>
                  <a:cubicBezTo>
                    <a:pt x="151" y="279"/>
                    <a:pt x="168" y="296"/>
                    <a:pt x="189" y="296"/>
                  </a:cubicBezTo>
                  <a:cubicBezTo>
                    <a:pt x="210" y="296"/>
                    <a:pt x="227" y="279"/>
                    <a:pt x="227" y="258"/>
                  </a:cubicBezTo>
                  <a:cubicBezTo>
                    <a:pt x="227" y="237"/>
                    <a:pt x="210" y="220"/>
                    <a:pt x="189" y="220"/>
                  </a:cubicBezTo>
                  <a:close/>
                  <a:moveTo>
                    <a:pt x="189" y="220"/>
                  </a:moveTo>
                  <a:cubicBezTo>
                    <a:pt x="189" y="220"/>
                    <a:pt x="189" y="220"/>
                    <a:pt x="189" y="22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grpSp>
      <p:sp>
        <p:nvSpPr>
          <p:cNvPr id="44" name="ZoneTexte 43"/>
          <p:cNvSpPr txBox="1"/>
          <p:nvPr userDrawn="1"/>
        </p:nvSpPr>
        <p:spPr>
          <a:xfrm>
            <a:off x="7596336" y="1257874"/>
            <a:ext cx="1475656" cy="276999"/>
          </a:xfrm>
          <a:prstGeom prst="rect">
            <a:avLst/>
          </a:prstGeom>
          <a:noFill/>
        </p:spPr>
        <p:txBody>
          <a:bodyPr wrap="square" rtlCol="0">
            <a:spAutoFit/>
          </a:bodyPr>
          <a:lstStyle/>
          <a:p>
            <a:pPr marL="358775" marR="0" lvl="2" indent="-358775" algn="just" defTabSz="914199" rtl="0" eaLnBrk="1" fontAlgn="auto" latinLnBrk="0" hangingPunct="1">
              <a:lnSpc>
                <a:spcPct val="100000"/>
              </a:lnSpc>
              <a:spcBef>
                <a:spcPts val="0"/>
              </a:spcBef>
              <a:spcAft>
                <a:spcPts val="600"/>
              </a:spcAft>
              <a:buClr>
                <a:srgbClr val="8C2350"/>
              </a:buClr>
              <a:buSzTx/>
              <a:buFontTx/>
              <a:buNone/>
              <a:tabLst/>
              <a:defRPr/>
            </a:pPr>
            <a:r>
              <a:rPr kumimoji="0" lang="fr-FR" sz="1200" b="1" i="0" u="none" strike="noStrike" kern="1200" cap="none" spc="0" normalizeH="0" baseline="0" noProof="0" dirty="0">
                <a:ln>
                  <a:noFill/>
                </a:ln>
                <a:solidFill>
                  <a:schemeClr val="tx2"/>
                </a:solidFill>
                <a:effectLst/>
                <a:uLnTx/>
                <a:uFillTx/>
                <a:latin typeface="Calibri"/>
                <a:ea typeface="+mn-ea"/>
                <a:cs typeface="+mn-cs"/>
              </a:rPr>
              <a:t>Activités </a:t>
            </a:r>
          </a:p>
        </p:txBody>
      </p:sp>
      <p:sp>
        <p:nvSpPr>
          <p:cNvPr id="45" name="ZoneTexte 44"/>
          <p:cNvSpPr txBox="1"/>
          <p:nvPr userDrawn="1"/>
        </p:nvSpPr>
        <p:spPr>
          <a:xfrm>
            <a:off x="7596336" y="2945880"/>
            <a:ext cx="1475656" cy="276999"/>
          </a:xfrm>
          <a:prstGeom prst="rect">
            <a:avLst/>
          </a:prstGeom>
          <a:noFill/>
        </p:spPr>
        <p:txBody>
          <a:bodyPr wrap="square" rtlCol="0">
            <a:spAutoFit/>
          </a:bodyPr>
          <a:lstStyle/>
          <a:p>
            <a:pPr marL="358775" marR="0" lvl="2" indent="-358775" algn="just" defTabSz="914199" rtl="0" eaLnBrk="1" fontAlgn="auto" latinLnBrk="0" hangingPunct="1">
              <a:lnSpc>
                <a:spcPct val="100000"/>
              </a:lnSpc>
              <a:spcBef>
                <a:spcPts val="0"/>
              </a:spcBef>
              <a:spcAft>
                <a:spcPts val="600"/>
              </a:spcAft>
              <a:buClr>
                <a:srgbClr val="8C2350"/>
              </a:buClr>
              <a:buSzTx/>
              <a:buFontTx/>
              <a:buNone/>
              <a:tabLst/>
              <a:defRPr/>
            </a:pPr>
            <a:r>
              <a:rPr kumimoji="0" lang="fr-FR" sz="1200" b="1" i="0" u="none" strike="noStrike" kern="1200" cap="none" spc="0" normalizeH="0" baseline="0" noProof="0" dirty="0">
                <a:ln>
                  <a:noFill/>
                </a:ln>
                <a:solidFill>
                  <a:schemeClr val="tx2"/>
                </a:solidFill>
                <a:effectLst/>
                <a:uLnTx/>
                <a:uFillTx/>
                <a:latin typeface="Calibri"/>
                <a:ea typeface="+mn-ea"/>
                <a:cs typeface="+mn-cs"/>
              </a:rPr>
              <a:t>Chiffres clés</a:t>
            </a:r>
          </a:p>
        </p:txBody>
      </p:sp>
      <p:sp>
        <p:nvSpPr>
          <p:cNvPr id="46" name="ZoneTexte 45"/>
          <p:cNvSpPr txBox="1"/>
          <p:nvPr userDrawn="1"/>
        </p:nvSpPr>
        <p:spPr>
          <a:xfrm>
            <a:off x="7596336" y="4616344"/>
            <a:ext cx="1475656" cy="276999"/>
          </a:xfrm>
          <a:prstGeom prst="rect">
            <a:avLst/>
          </a:prstGeom>
          <a:noFill/>
        </p:spPr>
        <p:txBody>
          <a:bodyPr wrap="square" rtlCol="0">
            <a:spAutoFit/>
          </a:bodyPr>
          <a:lstStyle/>
          <a:p>
            <a:pPr marL="358775" marR="0" lvl="2" indent="-358775" algn="just" defTabSz="914199" rtl="0" eaLnBrk="1" fontAlgn="auto" latinLnBrk="0" hangingPunct="1">
              <a:lnSpc>
                <a:spcPct val="100000"/>
              </a:lnSpc>
              <a:spcBef>
                <a:spcPts val="0"/>
              </a:spcBef>
              <a:spcAft>
                <a:spcPts val="600"/>
              </a:spcAft>
              <a:buClr>
                <a:srgbClr val="8C2350"/>
              </a:buClr>
              <a:buSzTx/>
              <a:buFontTx/>
              <a:buNone/>
              <a:tabLst/>
              <a:defRPr/>
            </a:pPr>
            <a:r>
              <a:rPr kumimoji="0" lang="fr-FR" sz="1200" b="1" i="0" u="none" strike="noStrike" kern="1200" cap="none" spc="0" normalizeH="0" baseline="0" noProof="0" dirty="0">
                <a:ln>
                  <a:noFill/>
                </a:ln>
                <a:solidFill>
                  <a:schemeClr val="tx2"/>
                </a:solidFill>
                <a:effectLst/>
                <a:uLnTx/>
                <a:uFillTx/>
                <a:latin typeface="Calibri"/>
                <a:ea typeface="+mn-ea"/>
                <a:cs typeface="+mn-cs"/>
              </a:rPr>
              <a:t>Solutions</a:t>
            </a:r>
          </a:p>
        </p:txBody>
      </p:sp>
      <p:sp>
        <p:nvSpPr>
          <p:cNvPr id="49" name="Espace réservé du contenu 12"/>
          <p:cNvSpPr>
            <a:spLocks noGrp="1"/>
          </p:cNvSpPr>
          <p:nvPr>
            <p:ph sz="quarter" idx="17" hasCustomPrompt="1"/>
          </p:nvPr>
        </p:nvSpPr>
        <p:spPr>
          <a:xfrm>
            <a:off x="7232648" y="1509168"/>
            <a:ext cx="1908175" cy="278332"/>
          </a:xfrm>
          <a:noFill/>
        </p:spPr>
        <p:txBody>
          <a:bodyPr lIns="0" tIns="36000" rIns="72000" bIns="72000">
            <a:spAutoFit/>
          </a:bodyPr>
          <a:lstStyle>
            <a:lvl1pPr marL="176213" indent="-84138">
              <a:spcBef>
                <a:spcPts val="200"/>
              </a:spcBef>
              <a:buClr>
                <a:schemeClr val="tx1"/>
              </a:buClr>
              <a:buFont typeface="Arial" panose="020B0604020202020204" pitchFamily="34" charset="0"/>
              <a:buChar char="•"/>
              <a:defRPr sz="1050" b="0">
                <a:solidFill>
                  <a:schemeClr val="tx2"/>
                </a:solidFill>
              </a:defRPr>
            </a:lvl1pPr>
            <a:lvl2pPr marL="263525" indent="-171450">
              <a:spcBef>
                <a:spcPts val="200"/>
              </a:spcBef>
              <a:buClr>
                <a:schemeClr val="tx1"/>
              </a:buClr>
              <a:buFont typeface="Arial" panose="020B0604020202020204" pitchFamily="34" charset="0"/>
              <a:buChar char="•"/>
              <a:defRPr sz="1050"/>
            </a:lvl2pPr>
            <a:lvl3pPr marL="266700" indent="-84138">
              <a:spcBef>
                <a:spcPts val="200"/>
              </a:spcBef>
              <a:buFont typeface="Arial" panose="020B0604020202020204" pitchFamily="34" charset="0"/>
              <a:buChar char="•"/>
              <a:defRPr sz="1050"/>
            </a:lvl3pPr>
            <a:lvl4pPr>
              <a:defRPr sz="1050"/>
            </a:lvl4pPr>
            <a:lvl5pPr>
              <a:defRPr sz="1050"/>
            </a:lvl5pPr>
          </a:lstStyle>
          <a:p>
            <a:pPr lvl="0"/>
            <a:r>
              <a:rPr lang="fr-FR" dirty="0"/>
              <a:t>Premier niveau</a:t>
            </a:r>
          </a:p>
        </p:txBody>
      </p:sp>
      <p:sp>
        <p:nvSpPr>
          <p:cNvPr id="50" name="Espace réservé du contenu 12"/>
          <p:cNvSpPr>
            <a:spLocks noGrp="1"/>
          </p:cNvSpPr>
          <p:nvPr>
            <p:ph sz="quarter" idx="24" hasCustomPrompt="1"/>
          </p:nvPr>
        </p:nvSpPr>
        <p:spPr>
          <a:xfrm>
            <a:off x="7232648" y="3191279"/>
            <a:ext cx="1908175" cy="278332"/>
          </a:xfrm>
          <a:noFill/>
        </p:spPr>
        <p:txBody>
          <a:bodyPr lIns="0" tIns="36000" rIns="72000" bIns="72000">
            <a:spAutoFit/>
          </a:bodyPr>
          <a:lstStyle>
            <a:lvl1pPr marL="176213" indent="-84138">
              <a:spcBef>
                <a:spcPts val="200"/>
              </a:spcBef>
              <a:buClr>
                <a:schemeClr val="tx1"/>
              </a:buClr>
              <a:buFont typeface="Arial" panose="020B0604020202020204" pitchFamily="34" charset="0"/>
              <a:buChar char="•"/>
              <a:defRPr sz="1050" b="0">
                <a:solidFill>
                  <a:schemeClr val="tx2"/>
                </a:solidFill>
              </a:defRPr>
            </a:lvl1pPr>
            <a:lvl2pPr marL="263525" indent="-171450">
              <a:spcBef>
                <a:spcPts val="200"/>
              </a:spcBef>
              <a:buClr>
                <a:schemeClr val="tx1"/>
              </a:buClr>
              <a:buFont typeface="Arial" panose="020B0604020202020204" pitchFamily="34" charset="0"/>
              <a:buChar char="•"/>
              <a:defRPr sz="1050"/>
            </a:lvl2pPr>
            <a:lvl3pPr marL="266700" indent="-84138">
              <a:spcBef>
                <a:spcPts val="200"/>
              </a:spcBef>
              <a:buFont typeface="Arial" panose="020B0604020202020204" pitchFamily="34" charset="0"/>
              <a:buChar char="•"/>
              <a:defRPr sz="1050"/>
            </a:lvl3pPr>
            <a:lvl4pPr>
              <a:defRPr sz="1050"/>
            </a:lvl4pPr>
            <a:lvl5pPr>
              <a:defRPr sz="1050"/>
            </a:lvl5pPr>
          </a:lstStyle>
          <a:p>
            <a:pPr lvl="0"/>
            <a:r>
              <a:rPr lang="fr-FR" dirty="0"/>
              <a:t>Premier niveau</a:t>
            </a:r>
          </a:p>
        </p:txBody>
      </p:sp>
      <p:sp>
        <p:nvSpPr>
          <p:cNvPr id="53" name="Espace réservé du contenu 12"/>
          <p:cNvSpPr>
            <a:spLocks noGrp="1"/>
          </p:cNvSpPr>
          <p:nvPr>
            <p:ph sz="quarter" idx="25" hasCustomPrompt="1"/>
          </p:nvPr>
        </p:nvSpPr>
        <p:spPr>
          <a:xfrm>
            <a:off x="7232648" y="4863064"/>
            <a:ext cx="1908175" cy="278332"/>
          </a:xfrm>
          <a:noFill/>
        </p:spPr>
        <p:txBody>
          <a:bodyPr lIns="0" tIns="36000" rIns="72000" bIns="72000">
            <a:spAutoFit/>
          </a:bodyPr>
          <a:lstStyle>
            <a:lvl1pPr marL="176213" indent="-84138">
              <a:spcBef>
                <a:spcPts val="200"/>
              </a:spcBef>
              <a:buClr>
                <a:schemeClr val="tx1"/>
              </a:buClr>
              <a:buFont typeface="Arial" panose="020B0604020202020204" pitchFamily="34" charset="0"/>
              <a:buChar char="•"/>
              <a:defRPr sz="1050" b="0">
                <a:solidFill>
                  <a:schemeClr val="tx2"/>
                </a:solidFill>
              </a:defRPr>
            </a:lvl1pPr>
            <a:lvl2pPr marL="263525" indent="-171450">
              <a:spcBef>
                <a:spcPts val="200"/>
              </a:spcBef>
              <a:buClr>
                <a:schemeClr val="tx1"/>
              </a:buClr>
              <a:buFont typeface="Arial" panose="020B0604020202020204" pitchFamily="34" charset="0"/>
              <a:buChar char="•"/>
              <a:defRPr sz="1050"/>
            </a:lvl2pPr>
            <a:lvl3pPr marL="266700" indent="-84138">
              <a:spcBef>
                <a:spcPts val="200"/>
              </a:spcBef>
              <a:buFont typeface="Arial" panose="020B0604020202020204" pitchFamily="34" charset="0"/>
              <a:buChar char="•"/>
              <a:defRPr sz="1050"/>
            </a:lvl3pPr>
            <a:lvl4pPr>
              <a:defRPr sz="1050"/>
            </a:lvl4pPr>
            <a:lvl5pPr>
              <a:defRPr sz="1050"/>
            </a:lvl5pPr>
          </a:lstStyle>
          <a:p>
            <a:pPr lvl="0"/>
            <a:r>
              <a:rPr lang="fr-FR" dirty="0"/>
              <a:t>Premier niveau</a:t>
            </a:r>
          </a:p>
        </p:txBody>
      </p:sp>
      <p:sp>
        <p:nvSpPr>
          <p:cNvPr id="47" name="Espace réservé du contenu 2"/>
          <p:cNvSpPr>
            <a:spLocks noGrp="1"/>
          </p:cNvSpPr>
          <p:nvPr>
            <p:ph idx="23"/>
          </p:nvPr>
        </p:nvSpPr>
        <p:spPr bwMode="gray">
          <a:xfrm>
            <a:off x="515938" y="5158149"/>
            <a:ext cx="6576341" cy="922931"/>
          </a:xfrm>
          <a:prstGeom prst="rect">
            <a:avLst/>
          </a:prstGeom>
        </p:spPr>
        <p:txBody>
          <a:bodyPr lIns="36000" tIns="72000"/>
          <a:lstStyle>
            <a:lvl1pPr marL="0" indent="0" algn="l">
              <a:spcBef>
                <a:spcPts val="0"/>
              </a:spcBef>
              <a:buFont typeface="Arial" panose="020B0604020202020204" pitchFamily="34" charset="0"/>
              <a:buNone/>
              <a:defRPr lang="fr-FR" sz="1400" kern="1200" dirty="0" smtClean="0">
                <a:solidFill>
                  <a:schemeClr val="tx1"/>
                </a:solidFill>
                <a:latin typeface="+mn-lt"/>
                <a:ea typeface="+mn-ea"/>
                <a:cs typeface="+mn-cs"/>
              </a:defRPr>
            </a:lvl1pPr>
            <a:lvl2pPr marL="182563" indent="-182563" algn="l">
              <a:spcBef>
                <a:spcPts val="0"/>
              </a:spcBef>
              <a:buClr>
                <a:schemeClr val="tx1"/>
              </a:buClr>
              <a:defRPr sz="1400"/>
            </a:lvl2pPr>
          </a:lstStyle>
          <a:p>
            <a:pPr lvl="0"/>
            <a:r>
              <a:rPr lang="fr-FR" dirty="0"/>
              <a:t>Modifiez les styles du texte du masque</a:t>
            </a:r>
          </a:p>
          <a:p>
            <a:pPr lvl="1"/>
            <a:r>
              <a:rPr lang="fr-FR" dirty="0"/>
              <a:t>Deuxième niveau</a:t>
            </a:r>
          </a:p>
        </p:txBody>
      </p:sp>
    </p:spTree>
    <p:extLst>
      <p:ext uri="{BB962C8B-B14F-4D97-AF65-F5344CB8AC3E}">
        <p14:creationId xmlns:p14="http://schemas.microsoft.com/office/powerpoint/2010/main" val="23859047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 colonnes">
    <p:spTree>
      <p:nvGrpSpPr>
        <p:cNvPr id="1" name=""/>
        <p:cNvGrpSpPr/>
        <p:nvPr/>
      </p:nvGrpSpPr>
      <p:grpSpPr>
        <a:xfrm>
          <a:off x="0" y="0"/>
          <a:ext cx="0" cy="0"/>
          <a:chOff x="0" y="0"/>
          <a:chExt cx="0" cy="0"/>
        </a:xfrm>
      </p:grpSpPr>
      <p:sp>
        <p:nvSpPr>
          <p:cNvPr id="5" name="Espace réservé du contenu 4"/>
          <p:cNvSpPr>
            <a:spLocks noGrp="1"/>
          </p:cNvSpPr>
          <p:nvPr>
            <p:ph sz="quarter" idx="14"/>
          </p:nvPr>
        </p:nvSpPr>
        <p:spPr bwMode="gray">
          <a:xfrm>
            <a:off x="4716016" y="1484313"/>
            <a:ext cx="3888234" cy="4679062"/>
          </a:xfrm>
          <a:prstGeom prst="rect">
            <a:avLst/>
          </a:prstGeom>
        </p:spPr>
        <p:txBody>
          <a:bodyPr/>
          <a:lstStyle>
            <a:lvl1pPr>
              <a:defRPr sz="2000"/>
            </a:lvl1pPr>
            <a:lvl2pPr>
              <a:defRPr sz="1800"/>
            </a:lvl2pPr>
            <a:lvl3pPr>
              <a:defRPr sz="1600"/>
            </a:lvl3pPr>
            <a:lvl4pPr>
              <a:defRPr sz="1600"/>
            </a:lvl4pPr>
            <a:lvl5pPr>
              <a:defRPr sz="1600"/>
            </a:lvl5pPr>
          </a:lstStyle>
          <a:p>
            <a:pPr lvl="0"/>
            <a:r>
              <a:rPr lang="fr-FR"/>
              <a:t>Modifiez les styles du texte du masque</a:t>
            </a:r>
          </a:p>
          <a:p>
            <a:pPr lvl="1"/>
            <a:r>
              <a:rPr lang="fr-FR"/>
              <a:t>Deuxième niveau</a:t>
            </a:r>
          </a:p>
          <a:p>
            <a:pPr lvl="2"/>
            <a:r>
              <a:rPr lang="fr-FR"/>
              <a:t>Troisième niveau</a:t>
            </a:r>
          </a:p>
        </p:txBody>
      </p:sp>
      <p:sp>
        <p:nvSpPr>
          <p:cNvPr id="3" name="Espace réservé du contenu 2"/>
          <p:cNvSpPr>
            <a:spLocks noGrp="1"/>
          </p:cNvSpPr>
          <p:nvPr>
            <p:ph idx="1"/>
          </p:nvPr>
        </p:nvSpPr>
        <p:spPr bwMode="gray">
          <a:xfrm>
            <a:off x="515939" y="1484313"/>
            <a:ext cx="3912046" cy="4678588"/>
          </a:xfrm>
          <a:prstGeom prst="rect">
            <a:avLst/>
          </a:prstGeom>
        </p:spPr>
        <p:txBody>
          <a:bodyPr/>
          <a:lstStyle>
            <a:lvl1pPr>
              <a:defRPr sz="2000"/>
            </a:lvl1pPr>
            <a:lvl2pPr>
              <a:defRPr sz="1800"/>
            </a:lvl2pPr>
            <a:lvl3pPr>
              <a:defRPr sz="1600"/>
            </a:lvl3pPr>
          </a:lstStyle>
          <a:p>
            <a:pPr lvl="0"/>
            <a:r>
              <a:rPr lang="fr-FR"/>
              <a:t>Modifiez les styles du texte du masque</a:t>
            </a:r>
          </a:p>
          <a:p>
            <a:pPr lvl="1"/>
            <a:r>
              <a:rPr lang="fr-FR"/>
              <a:t>Deuxième niveau</a:t>
            </a:r>
          </a:p>
          <a:p>
            <a:pPr lvl="2"/>
            <a:r>
              <a:rPr lang="fr-FR"/>
              <a:t>Troisième niveau</a:t>
            </a:r>
          </a:p>
        </p:txBody>
      </p:sp>
      <p:sp>
        <p:nvSpPr>
          <p:cNvPr id="8" name="Titre 7"/>
          <p:cNvSpPr>
            <a:spLocks noGrp="1"/>
          </p:cNvSpPr>
          <p:nvPr>
            <p:ph type="title"/>
          </p:nvPr>
        </p:nvSpPr>
        <p:spPr bwMode="gray"/>
        <p:txBody>
          <a:bodyPr/>
          <a:lstStyle/>
          <a:p>
            <a:r>
              <a:rPr lang="fr-FR"/>
              <a:t>Modifiez le style du titre</a:t>
            </a:r>
          </a:p>
        </p:txBody>
      </p:sp>
      <p:sp>
        <p:nvSpPr>
          <p:cNvPr id="6" name="Espace réservé de la date 3"/>
          <p:cNvSpPr>
            <a:spLocks noGrp="1"/>
          </p:cNvSpPr>
          <p:nvPr>
            <p:ph type="dt" sz="half" idx="15"/>
          </p:nvPr>
        </p:nvSpPr>
        <p:spPr/>
        <p:txBody>
          <a:bodyPr/>
          <a:lstStyle>
            <a:lvl1pPr>
              <a:defRPr/>
            </a:lvl1pPr>
          </a:lstStyle>
          <a:p>
            <a:pPr>
              <a:defRPr/>
            </a:pPr>
            <a:endParaRPr lang="fr-FR"/>
          </a:p>
        </p:txBody>
      </p:sp>
      <p:sp>
        <p:nvSpPr>
          <p:cNvPr id="7" name="Espace réservé du pied de page 4"/>
          <p:cNvSpPr>
            <a:spLocks noGrp="1"/>
          </p:cNvSpPr>
          <p:nvPr>
            <p:ph type="ftr" sz="quarter" idx="16"/>
          </p:nvPr>
        </p:nvSpPr>
        <p:spPr/>
        <p:txBody>
          <a:bodyPr/>
          <a:lstStyle>
            <a:lvl1pPr>
              <a:defRPr/>
            </a:lvl1pPr>
          </a:lstStyle>
          <a:p>
            <a:pPr>
              <a:defRPr/>
            </a:pPr>
            <a:r>
              <a:rPr lang="fr-FR" dirty="0"/>
              <a:t>Master MIAGE - </a:t>
            </a:r>
            <a:r>
              <a:rPr lang="fr-FR" dirty="0" err="1"/>
              <a:t>Sopra</a:t>
            </a:r>
            <a:r>
              <a:rPr lang="fr-FR" dirty="0"/>
              <a:t> </a:t>
            </a:r>
            <a:r>
              <a:rPr lang="fr-FR" dirty="0" err="1"/>
              <a:t>Steria</a:t>
            </a:r>
            <a:endParaRPr lang="fr-FR" dirty="0"/>
          </a:p>
        </p:txBody>
      </p:sp>
      <p:sp>
        <p:nvSpPr>
          <p:cNvPr id="9" name="Espace réservé du numéro de diapositive 5"/>
          <p:cNvSpPr>
            <a:spLocks noGrp="1"/>
          </p:cNvSpPr>
          <p:nvPr>
            <p:ph type="sldNum" sz="quarter" idx="17"/>
          </p:nvPr>
        </p:nvSpPr>
        <p:spPr/>
        <p:txBody>
          <a:bodyPr/>
          <a:lstStyle>
            <a:lvl1pPr>
              <a:defRPr/>
            </a:lvl1pPr>
          </a:lstStyle>
          <a:p>
            <a:pPr>
              <a:defRPr/>
            </a:pPr>
            <a:fld id="{38FCF685-0BC7-43C8-8409-2BE2751764D9}" type="slidenum">
              <a:rPr lang="fr-FR"/>
              <a:pPr>
                <a:defRPr/>
              </a:pPr>
              <a:t>‹N°›</a:t>
            </a:fld>
            <a:endParaRPr lang="fr-FR" dirty="0"/>
          </a:p>
        </p:txBody>
      </p:sp>
    </p:spTree>
    <p:extLst>
      <p:ext uri="{BB962C8B-B14F-4D97-AF65-F5344CB8AC3E}">
        <p14:creationId xmlns:p14="http://schemas.microsoft.com/office/powerpoint/2010/main" val="10988375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u et image rectangulaire">
    <p:spTree>
      <p:nvGrpSpPr>
        <p:cNvPr id="1" name=""/>
        <p:cNvGrpSpPr/>
        <p:nvPr/>
      </p:nvGrpSpPr>
      <p:grpSpPr>
        <a:xfrm>
          <a:off x="0" y="0"/>
          <a:ext cx="0" cy="0"/>
          <a:chOff x="0" y="0"/>
          <a:chExt cx="0" cy="0"/>
        </a:xfrm>
      </p:grpSpPr>
      <p:sp>
        <p:nvSpPr>
          <p:cNvPr id="3" name="Espace réservé du contenu 2"/>
          <p:cNvSpPr>
            <a:spLocks noGrp="1"/>
          </p:cNvSpPr>
          <p:nvPr>
            <p:ph idx="1"/>
          </p:nvPr>
        </p:nvSpPr>
        <p:spPr bwMode="gray">
          <a:xfrm>
            <a:off x="515938" y="1484312"/>
            <a:ext cx="4056063" cy="4681537"/>
          </a:xfrm>
          <a:prstGeom prst="rect">
            <a:avLst/>
          </a:prstGeom>
        </p:spPr>
        <p:txBody>
          <a:bodyPr/>
          <a:lstStyle>
            <a:lvl1pPr>
              <a:defRPr sz="2000"/>
            </a:lvl1pPr>
            <a:lvl2pPr>
              <a:defRPr sz="1800"/>
            </a:lvl2pPr>
            <a:lvl3pPr>
              <a:defRPr sz="1600"/>
            </a:lvl3pPr>
          </a:lstStyle>
          <a:p>
            <a:pPr lvl="0"/>
            <a:r>
              <a:rPr lang="fr-FR"/>
              <a:t>Modifiez les styles du texte du masque</a:t>
            </a:r>
          </a:p>
          <a:p>
            <a:pPr lvl="1"/>
            <a:r>
              <a:rPr lang="fr-FR"/>
              <a:t>Deuxième niveau</a:t>
            </a:r>
          </a:p>
          <a:p>
            <a:pPr lvl="2"/>
            <a:r>
              <a:rPr lang="fr-FR"/>
              <a:t>Troisième niveau</a:t>
            </a:r>
          </a:p>
        </p:txBody>
      </p:sp>
      <p:sp>
        <p:nvSpPr>
          <p:cNvPr id="8" name="Titre 7"/>
          <p:cNvSpPr>
            <a:spLocks noGrp="1"/>
          </p:cNvSpPr>
          <p:nvPr>
            <p:ph type="title"/>
          </p:nvPr>
        </p:nvSpPr>
        <p:spPr bwMode="gray"/>
        <p:txBody>
          <a:bodyPr/>
          <a:lstStyle/>
          <a:p>
            <a:r>
              <a:rPr lang="fr-FR"/>
              <a:t>Modifiez le style du titre</a:t>
            </a:r>
          </a:p>
        </p:txBody>
      </p:sp>
      <p:sp>
        <p:nvSpPr>
          <p:cNvPr id="4" name="Espace réservé pour une image  3"/>
          <p:cNvSpPr>
            <a:spLocks noGrp="1"/>
          </p:cNvSpPr>
          <p:nvPr>
            <p:ph type="pic" sz="quarter" idx="13"/>
          </p:nvPr>
        </p:nvSpPr>
        <p:spPr bwMode="gray">
          <a:xfrm>
            <a:off x="4788024" y="1474788"/>
            <a:ext cx="4355975" cy="4691063"/>
          </a:xfrm>
          <a:prstGeom prst="rect">
            <a:avLst/>
          </a:prstGeom>
        </p:spPr>
        <p:txBody>
          <a:bodyPr rtlCol="0">
            <a:noAutofit/>
          </a:bodyPr>
          <a:lstStyle/>
          <a:p>
            <a:pPr lvl="0"/>
            <a:r>
              <a:rPr lang="fr-FR" noProof="0"/>
              <a:t>Cliquez sur l'icône pour ajouter une image</a:t>
            </a:r>
            <a:endParaRPr lang="en-GB" noProof="0" dirty="0"/>
          </a:p>
        </p:txBody>
      </p:sp>
      <p:sp>
        <p:nvSpPr>
          <p:cNvPr id="5" name="Espace réservé de la date 3"/>
          <p:cNvSpPr>
            <a:spLocks noGrp="1"/>
          </p:cNvSpPr>
          <p:nvPr>
            <p:ph type="dt" sz="half" idx="14"/>
          </p:nvPr>
        </p:nvSpPr>
        <p:spPr/>
        <p:txBody>
          <a:bodyPr/>
          <a:lstStyle>
            <a:lvl1pPr>
              <a:defRPr/>
            </a:lvl1pPr>
          </a:lstStyle>
          <a:p>
            <a:pPr>
              <a:defRPr/>
            </a:pPr>
            <a:endParaRPr lang="fr-FR"/>
          </a:p>
        </p:txBody>
      </p:sp>
      <p:sp>
        <p:nvSpPr>
          <p:cNvPr id="6" name="Espace réservé du pied de page 4"/>
          <p:cNvSpPr>
            <a:spLocks noGrp="1"/>
          </p:cNvSpPr>
          <p:nvPr>
            <p:ph type="ftr" sz="quarter" idx="15"/>
          </p:nvPr>
        </p:nvSpPr>
        <p:spPr/>
        <p:txBody>
          <a:bodyPr/>
          <a:lstStyle>
            <a:lvl1pPr>
              <a:defRPr/>
            </a:lvl1pPr>
          </a:lstStyle>
          <a:p>
            <a:pPr>
              <a:defRPr/>
            </a:pPr>
            <a:r>
              <a:rPr lang="fr-FR" dirty="0"/>
              <a:t>Master MIAGE - </a:t>
            </a:r>
            <a:r>
              <a:rPr lang="fr-FR" dirty="0" err="1"/>
              <a:t>Sopra</a:t>
            </a:r>
            <a:r>
              <a:rPr lang="fr-FR" dirty="0"/>
              <a:t> </a:t>
            </a:r>
            <a:r>
              <a:rPr lang="fr-FR" dirty="0" err="1"/>
              <a:t>Steria</a:t>
            </a:r>
            <a:endParaRPr lang="fr-FR" dirty="0"/>
          </a:p>
        </p:txBody>
      </p:sp>
      <p:sp>
        <p:nvSpPr>
          <p:cNvPr id="7" name="Espace réservé du numéro de diapositive 5"/>
          <p:cNvSpPr>
            <a:spLocks noGrp="1"/>
          </p:cNvSpPr>
          <p:nvPr>
            <p:ph type="sldNum" sz="quarter" idx="16"/>
          </p:nvPr>
        </p:nvSpPr>
        <p:spPr/>
        <p:txBody>
          <a:bodyPr/>
          <a:lstStyle>
            <a:lvl1pPr>
              <a:defRPr/>
            </a:lvl1pPr>
          </a:lstStyle>
          <a:p>
            <a:pPr>
              <a:defRPr/>
            </a:pPr>
            <a:fld id="{F9128FC8-EC6F-4378-B366-9B376BD447A7}" type="slidenum">
              <a:rPr lang="fr-FR"/>
              <a:pPr>
                <a:defRPr/>
              </a:pPr>
              <a:t>‹N°›</a:t>
            </a:fld>
            <a:endParaRPr lang="fr-FR" dirty="0"/>
          </a:p>
        </p:txBody>
      </p:sp>
    </p:spTree>
    <p:extLst>
      <p:ext uri="{BB962C8B-B14F-4D97-AF65-F5344CB8AC3E}">
        <p14:creationId xmlns:p14="http://schemas.microsoft.com/office/powerpoint/2010/main" val="8190294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 contenus">
    <p:spTree>
      <p:nvGrpSpPr>
        <p:cNvPr id="1" name=""/>
        <p:cNvGrpSpPr/>
        <p:nvPr/>
      </p:nvGrpSpPr>
      <p:grpSpPr>
        <a:xfrm>
          <a:off x="0" y="0"/>
          <a:ext cx="0" cy="0"/>
          <a:chOff x="0" y="0"/>
          <a:chExt cx="0" cy="0"/>
        </a:xfrm>
      </p:grpSpPr>
      <p:sp>
        <p:nvSpPr>
          <p:cNvPr id="7" name="Rectangle 6"/>
          <p:cNvSpPr/>
          <p:nvPr userDrawn="1"/>
        </p:nvSpPr>
        <p:spPr bwMode="gray">
          <a:xfrm>
            <a:off x="0" y="1474788"/>
            <a:ext cx="4556125" cy="2314575"/>
          </a:xfrm>
          <a:prstGeom prst="rect">
            <a:avLst/>
          </a:prstGeom>
          <a:solidFill>
            <a:schemeClr val="bg1">
              <a:lumMod val="95000"/>
            </a:schemeClr>
          </a:solidFill>
          <a:ln w="38100">
            <a:noFill/>
          </a:ln>
        </p:spPr>
        <p:txBody>
          <a:bodyPr lIns="108000" tIns="45710" rIns="108000" bIns="45710"/>
          <a:lstStyle/>
          <a:p>
            <a:pPr marL="266700" indent="-266700" defTabSz="914199" fontAlgn="auto">
              <a:spcBef>
                <a:spcPts val="1234"/>
              </a:spcBef>
              <a:spcAft>
                <a:spcPts val="0"/>
              </a:spcAft>
              <a:buSzPct val="70000"/>
              <a:buFontTx/>
              <a:buBlip>
                <a:blip r:embed="rId2"/>
              </a:buBlip>
              <a:defRPr/>
            </a:pPr>
            <a:endParaRPr lang="en-GB" sz="2400">
              <a:latin typeface="+mn-lt"/>
              <a:cs typeface="+mn-cs"/>
            </a:endParaRPr>
          </a:p>
        </p:txBody>
      </p:sp>
      <p:sp>
        <p:nvSpPr>
          <p:cNvPr id="9" name="Rectangle 8"/>
          <p:cNvSpPr/>
          <p:nvPr userDrawn="1"/>
        </p:nvSpPr>
        <p:spPr bwMode="gray">
          <a:xfrm>
            <a:off x="4584700" y="1474788"/>
            <a:ext cx="4559300" cy="2314575"/>
          </a:xfrm>
          <a:prstGeom prst="rect">
            <a:avLst/>
          </a:prstGeom>
          <a:solidFill>
            <a:schemeClr val="bg1">
              <a:lumMod val="95000"/>
            </a:schemeClr>
          </a:solidFill>
          <a:ln w="38100">
            <a:noFill/>
          </a:ln>
        </p:spPr>
        <p:txBody>
          <a:bodyPr lIns="108000" tIns="45710" rIns="108000" bIns="45710"/>
          <a:lstStyle/>
          <a:p>
            <a:pPr marL="266700" indent="-266700" defTabSz="914199" fontAlgn="auto">
              <a:spcBef>
                <a:spcPts val="1234"/>
              </a:spcBef>
              <a:spcAft>
                <a:spcPts val="0"/>
              </a:spcAft>
              <a:buSzPct val="70000"/>
              <a:buFontTx/>
              <a:buBlip>
                <a:blip r:embed="rId2"/>
              </a:buBlip>
              <a:defRPr/>
            </a:pPr>
            <a:endParaRPr lang="en-GB" sz="2400">
              <a:latin typeface="+mn-lt"/>
              <a:cs typeface="+mn-cs"/>
            </a:endParaRPr>
          </a:p>
        </p:txBody>
      </p:sp>
      <p:sp>
        <p:nvSpPr>
          <p:cNvPr id="10" name="Rectangle 9"/>
          <p:cNvSpPr/>
          <p:nvPr userDrawn="1"/>
        </p:nvSpPr>
        <p:spPr bwMode="gray">
          <a:xfrm>
            <a:off x="0" y="3824288"/>
            <a:ext cx="4556125" cy="2335212"/>
          </a:xfrm>
          <a:prstGeom prst="rect">
            <a:avLst/>
          </a:prstGeom>
          <a:solidFill>
            <a:schemeClr val="bg1">
              <a:lumMod val="95000"/>
            </a:schemeClr>
          </a:solidFill>
          <a:ln w="38100">
            <a:noFill/>
          </a:ln>
        </p:spPr>
        <p:txBody>
          <a:bodyPr lIns="108000" tIns="45710" rIns="108000" bIns="45710"/>
          <a:lstStyle/>
          <a:p>
            <a:pPr marL="266700" indent="-266700" defTabSz="914199" fontAlgn="auto">
              <a:spcBef>
                <a:spcPts val="1234"/>
              </a:spcBef>
              <a:spcAft>
                <a:spcPts val="0"/>
              </a:spcAft>
              <a:buSzPct val="70000"/>
              <a:buFontTx/>
              <a:buBlip>
                <a:blip r:embed="rId2"/>
              </a:buBlip>
              <a:defRPr/>
            </a:pPr>
            <a:endParaRPr lang="en-GB" sz="2400">
              <a:latin typeface="+mn-lt"/>
              <a:cs typeface="+mn-cs"/>
            </a:endParaRPr>
          </a:p>
        </p:txBody>
      </p:sp>
      <p:sp>
        <p:nvSpPr>
          <p:cNvPr id="11" name="Rectangle 10"/>
          <p:cNvSpPr/>
          <p:nvPr userDrawn="1"/>
        </p:nvSpPr>
        <p:spPr bwMode="gray">
          <a:xfrm>
            <a:off x="4584700" y="3824288"/>
            <a:ext cx="4559300" cy="2335212"/>
          </a:xfrm>
          <a:prstGeom prst="rect">
            <a:avLst/>
          </a:prstGeom>
          <a:solidFill>
            <a:schemeClr val="bg1">
              <a:lumMod val="95000"/>
            </a:schemeClr>
          </a:solidFill>
          <a:ln w="38100">
            <a:noFill/>
          </a:ln>
        </p:spPr>
        <p:txBody>
          <a:bodyPr lIns="108000" tIns="45710" rIns="108000" bIns="45710"/>
          <a:lstStyle/>
          <a:p>
            <a:pPr marL="266700" indent="-266700" defTabSz="914199" fontAlgn="auto">
              <a:spcBef>
                <a:spcPts val="1234"/>
              </a:spcBef>
              <a:spcAft>
                <a:spcPts val="0"/>
              </a:spcAft>
              <a:buSzPct val="70000"/>
              <a:buFontTx/>
              <a:buBlip>
                <a:blip r:embed="rId2"/>
              </a:buBlip>
              <a:defRPr/>
            </a:pPr>
            <a:endParaRPr lang="en-GB" sz="2400">
              <a:latin typeface="+mn-lt"/>
              <a:cs typeface="+mn-cs"/>
            </a:endParaRPr>
          </a:p>
        </p:txBody>
      </p:sp>
      <p:sp>
        <p:nvSpPr>
          <p:cNvPr id="3" name="Espace réservé du contenu 2"/>
          <p:cNvSpPr>
            <a:spLocks noGrp="1"/>
          </p:cNvSpPr>
          <p:nvPr>
            <p:ph idx="1"/>
          </p:nvPr>
        </p:nvSpPr>
        <p:spPr bwMode="gray">
          <a:xfrm>
            <a:off x="515938" y="1474788"/>
            <a:ext cx="4040407" cy="2314575"/>
          </a:xfrm>
          <a:prstGeom prst="rect">
            <a:avLst/>
          </a:prstGeom>
          <a:noFill/>
          <a:ln w="38100">
            <a:noFill/>
          </a:ln>
        </p:spPr>
        <p:txBody>
          <a:bodyPr/>
          <a:lstStyle>
            <a:lvl1pPr>
              <a:defRPr sz="1800"/>
            </a:lvl1pPr>
            <a:lvl2pPr>
              <a:defRPr sz="1600"/>
            </a:lvl2pPr>
            <a:lvl3pPr>
              <a:defRPr sz="1400"/>
            </a:lvl3pPr>
            <a:lvl4pPr>
              <a:defRPr sz="1100"/>
            </a:lvl4pPr>
            <a:lvl5pPr>
              <a:defRPr sz="1100"/>
            </a:lvl5pPr>
          </a:lstStyle>
          <a:p>
            <a:pPr lvl="0"/>
            <a:r>
              <a:rPr lang="fr-FR"/>
              <a:t>Modifiez les styles du texte du masque</a:t>
            </a:r>
          </a:p>
          <a:p>
            <a:pPr lvl="1"/>
            <a:r>
              <a:rPr lang="fr-FR"/>
              <a:t>Deuxième niveau</a:t>
            </a:r>
          </a:p>
        </p:txBody>
      </p:sp>
      <p:sp>
        <p:nvSpPr>
          <p:cNvPr id="8" name="Titre 7"/>
          <p:cNvSpPr>
            <a:spLocks noGrp="1"/>
          </p:cNvSpPr>
          <p:nvPr>
            <p:ph type="title"/>
          </p:nvPr>
        </p:nvSpPr>
        <p:spPr bwMode="gray"/>
        <p:txBody>
          <a:bodyPr/>
          <a:lstStyle/>
          <a:p>
            <a:r>
              <a:rPr lang="fr-FR"/>
              <a:t>Modifiez le style du titre</a:t>
            </a:r>
          </a:p>
        </p:txBody>
      </p:sp>
      <p:sp>
        <p:nvSpPr>
          <p:cNvPr id="21" name="Espace réservé du contenu 2"/>
          <p:cNvSpPr>
            <a:spLocks noGrp="1"/>
          </p:cNvSpPr>
          <p:nvPr>
            <p:ph idx="13"/>
          </p:nvPr>
        </p:nvSpPr>
        <p:spPr bwMode="gray">
          <a:xfrm>
            <a:off x="4706951" y="1474788"/>
            <a:ext cx="4017130" cy="2314575"/>
          </a:xfrm>
          <a:prstGeom prst="rect">
            <a:avLst/>
          </a:prstGeom>
          <a:noFill/>
          <a:ln w="38100">
            <a:noFill/>
          </a:ln>
        </p:spPr>
        <p:txBody>
          <a:bodyPr/>
          <a:lstStyle>
            <a:lvl1pPr>
              <a:defRPr sz="1800"/>
            </a:lvl1pPr>
            <a:lvl2pPr>
              <a:defRPr sz="1600"/>
            </a:lvl2pPr>
            <a:lvl3pPr>
              <a:defRPr sz="1400"/>
            </a:lvl3pPr>
            <a:lvl4pPr>
              <a:defRPr sz="1100"/>
            </a:lvl4pPr>
            <a:lvl5pPr>
              <a:defRPr sz="1100"/>
            </a:lvl5pPr>
          </a:lstStyle>
          <a:p>
            <a:pPr lvl="0"/>
            <a:r>
              <a:rPr lang="fr-FR"/>
              <a:t>Modifiez les styles du texte du masque</a:t>
            </a:r>
          </a:p>
          <a:p>
            <a:pPr lvl="1"/>
            <a:r>
              <a:rPr lang="fr-FR"/>
              <a:t>Deuxième niveau</a:t>
            </a:r>
          </a:p>
        </p:txBody>
      </p:sp>
      <p:sp>
        <p:nvSpPr>
          <p:cNvPr id="22" name="Espace réservé du contenu 2"/>
          <p:cNvSpPr>
            <a:spLocks noGrp="1"/>
          </p:cNvSpPr>
          <p:nvPr>
            <p:ph idx="14"/>
          </p:nvPr>
        </p:nvSpPr>
        <p:spPr bwMode="gray">
          <a:xfrm>
            <a:off x="4706951" y="3844608"/>
            <a:ext cx="4017130" cy="2314575"/>
          </a:xfrm>
          <a:prstGeom prst="rect">
            <a:avLst/>
          </a:prstGeom>
          <a:noFill/>
          <a:ln w="38100">
            <a:noFill/>
          </a:ln>
        </p:spPr>
        <p:txBody>
          <a:bodyPr/>
          <a:lstStyle>
            <a:lvl1pPr>
              <a:defRPr sz="1800"/>
            </a:lvl1pPr>
            <a:lvl2pPr>
              <a:defRPr sz="1600"/>
            </a:lvl2pPr>
            <a:lvl3pPr>
              <a:defRPr sz="1400"/>
            </a:lvl3pPr>
            <a:lvl4pPr>
              <a:defRPr sz="1100"/>
            </a:lvl4pPr>
            <a:lvl5pPr>
              <a:defRPr sz="1100"/>
            </a:lvl5pPr>
          </a:lstStyle>
          <a:p>
            <a:pPr lvl="0"/>
            <a:r>
              <a:rPr lang="fr-FR"/>
              <a:t>Modifiez les styles du texte du masque</a:t>
            </a:r>
          </a:p>
          <a:p>
            <a:pPr lvl="1"/>
            <a:r>
              <a:rPr lang="fr-FR"/>
              <a:t>Deuxième niveau</a:t>
            </a:r>
          </a:p>
        </p:txBody>
      </p:sp>
      <p:sp>
        <p:nvSpPr>
          <p:cNvPr id="23" name="Espace réservé du contenu 2"/>
          <p:cNvSpPr>
            <a:spLocks noGrp="1"/>
          </p:cNvSpPr>
          <p:nvPr>
            <p:ph idx="15"/>
          </p:nvPr>
        </p:nvSpPr>
        <p:spPr bwMode="gray">
          <a:xfrm>
            <a:off x="515938" y="3844608"/>
            <a:ext cx="4040407" cy="2314575"/>
          </a:xfrm>
          <a:prstGeom prst="rect">
            <a:avLst/>
          </a:prstGeom>
          <a:noFill/>
          <a:ln w="38100">
            <a:noFill/>
          </a:ln>
        </p:spPr>
        <p:txBody>
          <a:bodyPr/>
          <a:lstStyle>
            <a:lvl1pPr>
              <a:defRPr sz="1800"/>
            </a:lvl1pPr>
            <a:lvl2pPr>
              <a:defRPr sz="1600"/>
            </a:lvl2pPr>
            <a:lvl3pPr>
              <a:defRPr sz="1400"/>
            </a:lvl3pPr>
            <a:lvl4pPr>
              <a:defRPr sz="1100"/>
            </a:lvl4pPr>
            <a:lvl5pPr>
              <a:defRPr sz="1100"/>
            </a:lvl5pPr>
          </a:lstStyle>
          <a:p>
            <a:pPr lvl="0"/>
            <a:r>
              <a:rPr lang="fr-FR"/>
              <a:t>Modifiez les styles du texte du masque</a:t>
            </a:r>
          </a:p>
          <a:p>
            <a:pPr lvl="1"/>
            <a:r>
              <a:rPr lang="fr-FR"/>
              <a:t>Deuxième niveau</a:t>
            </a:r>
          </a:p>
        </p:txBody>
      </p:sp>
      <p:sp>
        <p:nvSpPr>
          <p:cNvPr id="12" name="Espace réservé de la date 8"/>
          <p:cNvSpPr>
            <a:spLocks noGrp="1"/>
          </p:cNvSpPr>
          <p:nvPr>
            <p:ph type="dt" sz="half" idx="16"/>
          </p:nvPr>
        </p:nvSpPr>
        <p:spPr/>
        <p:txBody>
          <a:bodyPr/>
          <a:lstStyle>
            <a:lvl1pPr>
              <a:defRPr/>
            </a:lvl1pPr>
          </a:lstStyle>
          <a:p>
            <a:pPr>
              <a:defRPr/>
            </a:pPr>
            <a:endParaRPr lang="fr-FR"/>
          </a:p>
        </p:txBody>
      </p:sp>
      <p:sp>
        <p:nvSpPr>
          <p:cNvPr id="13" name="Espace réservé du pied de page 9"/>
          <p:cNvSpPr>
            <a:spLocks noGrp="1"/>
          </p:cNvSpPr>
          <p:nvPr>
            <p:ph type="ftr" sz="quarter" idx="17"/>
          </p:nvPr>
        </p:nvSpPr>
        <p:spPr/>
        <p:txBody>
          <a:bodyPr/>
          <a:lstStyle>
            <a:lvl1pPr>
              <a:defRPr/>
            </a:lvl1pPr>
          </a:lstStyle>
          <a:p>
            <a:pPr>
              <a:defRPr/>
            </a:pPr>
            <a:r>
              <a:rPr lang="fr-FR" dirty="0"/>
              <a:t>Master MIAGE - </a:t>
            </a:r>
            <a:r>
              <a:rPr lang="fr-FR" dirty="0" err="1"/>
              <a:t>Sopra</a:t>
            </a:r>
            <a:r>
              <a:rPr lang="fr-FR" dirty="0"/>
              <a:t> </a:t>
            </a:r>
            <a:r>
              <a:rPr lang="fr-FR" dirty="0" err="1"/>
              <a:t>Steria</a:t>
            </a:r>
            <a:endParaRPr lang="fr-FR" dirty="0"/>
          </a:p>
        </p:txBody>
      </p:sp>
      <p:sp>
        <p:nvSpPr>
          <p:cNvPr id="14" name="Espace réservé du numéro de diapositive 10"/>
          <p:cNvSpPr>
            <a:spLocks noGrp="1"/>
          </p:cNvSpPr>
          <p:nvPr>
            <p:ph type="sldNum" sz="quarter" idx="18"/>
          </p:nvPr>
        </p:nvSpPr>
        <p:spPr/>
        <p:txBody>
          <a:bodyPr/>
          <a:lstStyle>
            <a:lvl1pPr>
              <a:defRPr/>
            </a:lvl1pPr>
          </a:lstStyle>
          <a:p>
            <a:pPr>
              <a:defRPr/>
            </a:pPr>
            <a:fld id="{C52555FB-E9EE-4370-B7CD-E41746C9C369}" type="slidenum">
              <a:rPr lang="fr-FR"/>
              <a:pPr>
                <a:defRPr/>
              </a:pPr>
              <a:t>‹N°›</a:t>
            </a:fld>
            <a:endParaRPr lang="fr-FR" dirty="0"/>
          </a:p>
        </p:txBody>
      </p:sp>
    </p:spTree>
    <p:extLst>
      <p:ext uri="{BB962C8B-B14F-4D97-AF65-F5344CB8AC3E}">
        <p14:creationId xmlns:p14="http://schemas.microsoft.com/office/powerpoint/2010/main" val="42324549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 contenus">
    <p:spTree>
      <p:nvGrpSpPr>
        <p:cNvPr id="1" name=""/>
        <p:cNvGrpSpPr/>
        <p:nvPr/>
      </p:nvGrpSpPr>
      <p:grpSpPr>
        <a:xfrm>
          <a:off x="0" y="0"/>
          <a:ext cx="0" cy="0"/>
          <a:chOff x="0" y="0"/>
          <a:chExt cx="0" cy="0"/>
        </a:xfrm>
      </p:grpSpPr>
      <p:sp>
        <p:nvSpPr>
          <p:cNvPr id="6" name="Rectangle 5"/>
          <p:cNvSpPr/>
          <p:nvPr userDrawn="1"/>
        </p:nvSpPr>
        <p:spPr bwMode="gray">
          <a:xfrm>
            <a:off x="0" y="1474788"/>
            <a:ext cx="4891088" cy="4691062"/>
          </a:xfrm>
          <a:prstGeom prst="rect">
            <a:avLst/>
          </a:prstGeom>
          <a:solidFill>
            <a:schemeClr val="bg1">
              <a:lumMod val="95000"/>
            </a:schemeClr>
          </a:solidFill>
          <a:ln w="38100">
            <a:noFill/>
          </a:ln>
        </p:spPr>
        <p:txBody>
          <a:bodyPr lIns="108000" tIns="45710" rIns="108000" bIns="45710"/>
          <a:lstStyle/>
          <a:p>
            <a:pPr marL="266700" indent="-266700" defTabSz="914199" fontAlgn="auto">
              <a:spcBef>
                <a:spcPts val="1234"/>
              </a:spcBef>
              <a:spcAft>
                <a:spcPts val="0"/>
              </a:spcAft>
              <a:buSzPct val="70000"/>
              <a:buFontTx/>
              <a:buBlip>
                <a:blip r:embed="rId2"/>
              </a:buBlip>
              <a:defRPr/>
            </a:pPr>
            <a:endParaRPr lang="en-GB" sz="2400">
              <a:latin typeface="+mn-lt"/>
              <a:cs typeface="+mn-cs"/>
            </a:endParaRPr>
          </a:p>
        </p:txBody>
      </p:sp>
      <p:sp>
        <p:nvSpPr>
          <p:cNvPr id="7" name="Rectangle 6"/>
          <p:cNvSpPr/>
          <p:nvPr userDrawn="1"/>
        </p:nvSpPr>
        <p:spPr bwMode="gray">
          <a:xfrm>
            <a:off x="4932363" y="1474788"/>
            <a:ext cx="4211637" cy="2314575"/>
          </a:xfrm>
          <a:prstGeom prst="rect">
            <a:avLst/>
          </a:prstGeom>
          <a:solidFill>
            <a:schemeClr val="bg1">
              <a:lumMod val="95000"/>
            </a:schemeClr>
          </a:solidFill>
          <a:ln w="38100">
            <a:noFill/>
          </a:ln>
        </p:spPr>
        <p:txBody>
          <a:bodyPr lIns="108000" tIns="45710" rIns="108000" bIns="45710"/>
          <a:lstStyle/>
          <a:p>
            <a:pPr marL="266700" indent="-266700" defTabSz="914199" fontAlgn="auto">
              <a:spcBef>
                <a:spcPts val="1234"/>
              </a:spcBef>
              <a:spcAft>
                <a:spcPts val="0"/>
              </a:spcAft>
              <a:buSzPct val="70000"/>
              <a:buFontTx/>
              <a:buBlip>
                <a:blip r:embed="rId2"/>
              </a:buBlip>
              <a:defRPr/>
            </a:pPr>
            <a:endParaRPr lang="en-GB" sz="2400">
              <a:latin typeface="+mn-lt"/>
              <a:cs typeface="+mn-cs"/>
            </a:endParaRPr>
          </a:p>
        </p:txBody>
      </p:sp>
      <p:sp>
        <p:nvSpPr>
          <p:cNvPr id="9" name="Rectangle 8"/>
          <p:cNvSpPr/>
          <p:nvPr userDrawn="1"/>
        </p:nvSpPr>
        <p:spPr bwMode="gray">
          <a:xfrm>
            <a:off x="4932363" y="3824288"/>
            <a:ext cx="4211637" cy="2335212"/>
          </a:xfrm>
          <a:prstGeom prst="rect">
            <a:avLst/>
          </a:prstGeom>
          <a:solidFill>
            <a:schemeClr val="bg1">
              <a:lumMod val="95000"/>
            </a:schemeClr>
          </a:solidFill>
          <a:ln w="38100">
            <a:noFill/>
          </a:ln>
        </p:spPr>
        <p:txBody>
          <a:bodyPr lIns="108000" tIns="45710" rIns="108000" bIns="45710"/>
          <a:lstStyle/>
          <a:p>
            <a:pPr marL="266700" indent="-266700" defTabSz="914199" fontAlgn="auto">
              <a:spcBef>
                <a:spcPts val="1234"/>
              </a:spcBef>
              <a:spcAft>
                <a:spcPts val="0"/>
              </a:spcAft>
              <a:buSzPct val="70000"/>
              <a:buFontTx/>
              <a:buBlip>
                <a:blip r:embed="rId2"/>
              </a:buBlip>
              <a:defRPr/>
            </a:pPr>
            <a:endParaRPr lang="en-GB" sz="2400">
              <a:latin typeface="+mn-lt"/>
              <a:cs typeface="+mn-cs"/>
            </a:endParaRPr>
          </a:p>
        </p:txBody>
      </p:sp>
      <p:sp>
        <p:nvSpPr>
          <p:cNvPr id="3" name="Espace réservé du contenu 2"/>
          <p:cNvSpPr>
            <a:spLocks noGrp="1"/>
          </p:cNvSpPr>
          <p:nvPr>
            <p:ph idx="1"/>
          </p:nvPr>
        </p:nvSpPr>
        <p:spPr bwMode="gray">
          <a:xfrm>
            <a:off x="1" y="1474788"/>
            <a:ext cx="4891138" cy="4691062"/>
          </a:xfrm>
          <a:prstGeom prst="rect">
            <a:avLst/>
          </a:prstGeom>
          <a:noFill/>
          <a:ln w="38100">
            <a:noFill/>
          </a:ln>
        </p:spPr>
        <p:txBody>
          <a:bodyPr lIns="504000" rIns="108000"/>
          <a:lstStyle>
            <a:lvl1pPr>
              <a:defRPr sz="2000"/>
            </a:lvl1pPr>
            <a:lvl2pPr>
              <a:defRPr sz="1600"/>
            </a:lvl2pPr>
            <a:lvl3pPr>
              <a:defRPr sz="1400"/>
            </a:lvl3pPr>
            <a:lvl4pPr>
              <a:defRPr sz="1100"/>
            </a:lvl4pPr>
            <a:lvl5pPr>
              <a:defRPr sz="1100"/>
            </a:lvl5pPr>
          </a:lstStyle>
          <a:p>
            <a:pPr lvl="0"/>
            <a:r>
              <a:rPr lang="fr-FR"/>
              <a:t>Modifiez les styles du texte du masque</a:t>
            </a:r>
          </a:p>
          <a:p>
            <a:pPr lvl="1"/>
            <a:r>
              <a:rPr lang="fr-FR"/>
              <a:t>Deuxième niveau</a:t>
            </a:r>
          </a:p>
          <a:p>
            <a:pPr lvl="2"/>
            <a:r>
              <a:rPr lang="fr-FR"/>
              <a:t>Troisième niveau</a:t>
            </a:r>
          </a:p>
        </p:txBody>
      </p:sp>
      <p:sp>
        <p:nvSpPr>
          <p:cNvPr id="8" name="Titre 7"/>
          <p:cNvSpPr>
            <a:spLocks noGrp="1"/>
          </p:cNvSpPr>
          <p:nvPr>
            <p:ph type="title"/>
          </p:nvPr>
        </p:nvSpPr>
        <p:spPr bwMode="gray"/>
        <p:txBody>
          <a:bodyPr/>
          <a:lstStyle/>
          <a:p>
            <a:r>
              <a:rPr lang="fr-FR"/>
              <a:t>Modifiez le style du titre</a:t>
            </a:r>
          </a:p>
        </p:txBody>
      </p:sp>
      <p:sp>
        <p:nvSpPr>
          <p:cNvPr id="21" name="Espace réservé du contenu 2"/>
          <p:cNvSpPr>
            <a:spLocks noGrp="1"/>
          </p:cNvSpPr>
          <p:nvPr>
            <p:ph idx="13"/>
          </p:nvPr>
        </p:nvSpPr>
        <p:spPr bwMode="gray">
          <a:xfrm>
            <a:off x="5206300" y="1474788"/>
            <a:ext cx="3663440" cy="2314575"/>
          </a:xfrm>
          <a:prstGeom prst="rect">
            <a:avLst/>
          </a:prstGeom>
          <a:noFill/>
          <a:ln w="38100">
            <a:noFill/>
          </a:ln>
        </p:spPr>
        <p:txBody>
          <a:bodyPr lIns="108000" rIns="108000"/>
          <a:lstStyle>
            <a:lvl1pPr>
              <a:defRPr sz="2000"/>
            </a:lvl1pPr>
            <a:lvl2pPr>
              <a:defRPr sz="1600"/>
            </a:lvl2pPr>
            <a:lvl3pPr>
              <a:defRPr sz="1400"/>
            </a:lvl3pPr>
            <a:lvl4pPr>
              <a:defRPr sz="1050"/>
            </a:lvl4pPr>
            <a:lvl5pPr>
              <a:defRPr sz="1100"/>
            </a:lvl5pPr>
          </a:lstStyle>
          <a:p>
            <a:pPr lvl="0"/>
            <a:r>
              <a:rPr lang="fr-FR"/>
              <a:t>Modifiez les styles du texte du masque</a:t>
            </a:r>
          </a:p>
          <a:p>
            <a:pPr lvl="1"/>
            <a:r>
              <a:rPr lang="fr-FR"/>
              <a:t>Deuxième niveau</a:t>
            </a:r>
          </a:p>
          <a:p>
            <a:pPr lvl="2"/>
            <a:r>
              <a:rPr lang="fr-FR"/>
              <a:t>Troisième niveau</a:t>
            </a:r>
          </a:p>
        </p:txBody>
      </p:sp>
      <p:sp>
        <p:nvSpPr>
          <p:cNvPr id="22" name="Espace réservé du contenu 2"/>
          <p:cNvSpPr>
            <a:spLocks noGrp="1"/>
          </p:cNvSpPr>
          <p:nvPr>
            <p:ph idx="14"/>
          </p:nvPr>
        </p:nvSpPr>
        <p:spPr bwMode="gray">
          <a:xfrm>
            <a:off x="5206300" y="3844608"/>
            <a:ext cx="3663440" cy="2314575"/>
          </a:xfrm>
          <a:prstGeom prst="rect">
            <a:avLst/>
          </a:prstGeom>
          <a:noFill/>
          <a:ln w="38100">
            <a:noFill/>
          </a:ln>
        </p:spPr>
        <p:txBody>
          <a:bodyPr lIns="108000" rIns="108000"/>
          <a:lstStyle>
            <a:lvl1pPr>
              <a:defRPr sz="2000"/>
            </a:lvl1pPr>
            <a:lvl2pPr>
              <a:defRPr sz="1600"/>
            </a:lvl2pPr>
            <a:lvl3pPr>
              <a:defRPr sz="1400"/>
            </a:lvl3pPr>
            <a:lvl4pPr>
              <a:defRPr sz="1100"/>
            </a:lvl4pPr>
            <a:lvl5pPr>
              <a:defRPr sz="1100"/>
            </a:lvl5pPr>
          </a:lstStyle>
          <a:p>
            <a:pPr lvl="0"/>
            <a:r>
              <a:rPr lang="fr-FR"/>
              <a:t>Modifiez les styles du texte du masque</a:t>
            </a:r>
          </a:p>
          <a:p>
            <a:pPr lvl="1"/>
            <a:r>
              <a:rPr lang="fr-FR"/>
              <a:t>Deuxième niveau</a:t>
            </a:r>
          </a:p>
          <a:p>
            <a:pPr lvl="2"/>
            <a:r>
              <a:rPr lang="fr-FR"/>
              <a:t>Troisième niveau</a:t>
            </a:r>
          </a:p>
        </p:txBody>
      </p:sp>
      <p:sp>
        <p:nvSpPr>
          <p:cNvPr id="10" name="Espace réservé de la date 8"/>
          <p:cNvSpPr>
            <a:spLocks noGrp="1"/>
          </p:cNvSpPr>
          <p:nvPr>
            <p:ph type="dt" sz="half" idx="15"/>
          </p:nvPr>
        </p:nvSpPr>
        <p:spPr/>
        <p:txBody>
          <a:bodyPr/>
          <a:lstStyle>
            <a:lvl1pPr>
              <a:defRPr/>
            </a:lvl1pPr>
          </a:lstStyle>
          <a:p>
            <a:pPr>
              <a:defRPr/>
            </a:pPr>
            <a:endParaRPr lang="fr-FR"/>
          </a:p>
        </p:txBody>
      </p:sp>
      <p:sp>
        <p:nvSpPr>
          <p:cNvPr id="11" name="Espace réservé du pied de page 9"/>
          <p:cNvSpPr>
            <a:spLocks noGrp="1"/>
          </p:cNvSpPr>
          <p:nvPr>
            <p:ph type="ftr" sz="quarter" idx="16"/>
          </p:nvPr>
        </p:nvSpPr>
        <p:spPr/>
        <p:txBody>
          <a:bodyPr/>
          <a:lstStyle>
            <a:lvl1pPr>
              <a:defRPr/>
            </a:lvl1pPr>
          </a:lstStyle>
          <a:p>
            <a:pPr>
              <a:defRPr/>
            </a:pPr>
            <a:r>
              <a:rPr lang="fr-FR" dirty="0"/>
              <a:t>Master MIAGE - </a:t>
            </a:r>
            <a:r>
              <a:rPr lang="fr-FR" dirty="0" err="1"/>
              <a:t>Sopra</a:t>
            </a:r>
            <a:r>
              <a:rPr lang="fr-FR" dirty="0"/>
              <a:t> </a:t>
            </a:r>
            <a:r>
              <a:rPr lang="fr-FR" dirty="0" err="1"/>
              <a:t>Steria</a:t>
            </a:r>
            <a:endParaRPr lang="fr-FR" dirty="0"/>
          </a:p>
        </p:txBody>
      </p:sp>
      <p:sp>
        <p:nvSpPr>
          <p:cNvPr id="12" name="Espace réservé du numéro de diapositive 10"/>
          <p:cNvSpPr>
            <a:spLocks noGrp="1"/>
          </p:cNvSpPr>
          <p:nvPr>
            <p:ph type="sldNum" sz="quarter" idx="17"/>
          </p:nvPr>
        </p:nvSpPr>
        <p:spPr/>
        <p:txBody>
          <a:bodyPr/>
          <a:lstStyle>
            <a:lvl1pPr>
              <a:defRPr/>
            </a:lvl1pPr>
          </a:lstStyle>
          <a:p>
            <a:pPr>
              <a:defRPr/>
            </a:pPr>
            <a:fld id="{61C395FB-5323-4A49-8533-B1556431D041}" type="slidenum">
              <a:rPr lang="fr-FR"/>
              <a:pPr>
                <a:defRPr/>
              </a:pPr>
              <a:t>‹N°›</a:t>
            </a:fld>
            <a:endParaRPr lang="fr-FR" dirty="0"/>
          </a:p>
        </p:txBody>
      </p:sp>
    </p:spTree>
    <p:extLst>
      <p:ext uri="{BB962C8B-B14F-4D97-AF65-F5344CB8AC3E}">
        <p14:creationId xmlns:p14="http://schemas.microsoft.com/office/powerpoint/2010/main" val="92804054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 colonnes texte">
    <p:spTree>
      <p:nvGrpSpPr>
        <p:cNvPr id="1" name=""/>
        <p:cNvGrpSpPr/>
        <p:nvPr/>
      </p:nvGrpSpPr>
      <p:grpSpPr>
        <a:xfrm>
          <a:off x="0" y="0"/>
          <a:ext cx="0" cy="0"/>
          <a:chOff x="0" y="0"/>
          <a:chExt cx="0" cy="0"/>
        </a:xfrm>
      </p:grpSpPr>
      <p:sp>
        <p:nvSpPr>
          <p:cNvPr id="6" name="Rectangle 5"/>
          <p:cNvSpPr/>
          <p:nvPr userDrawn="1"/>
        </p:nvSpPr>
        <p:spPr bwMode="gray">
          <a:xfrm>
            <a:off x="0" y="1474788"/>
            <a:ext cx="3019425" cy="4691062"/>
          </a:xfrm>
          <a:prstGeom prst="rect">
            <a:avLst/>
          </a:prstGeom>
          <a:solidFill>
            <a:schemeClr val="bg1">
              <a:lumMod val="95000"/>
            </a:schemeClr>
          </a:solidFill>
          <a:ln w="38100">
            <a:noFill/>
          </a:ln>
        </p:spPr>
        <p:txBody>
          <a:bodyPr lIns="108000" tIns="45710" rIns="108000" bIns="45710"/>
          <a:lstStyle/>
          <a:p>
            <a:pPr marL="266700" indent="-266700" defTabSz="914199" fontAlgn="auto">
              <a:spcBef>
                <a:spcPts val="1234"/>
              </a:spcBef>
              <a:spcAft>
                <a:spcPts val="0"/>
              </a:spcAft>
              <a:buSzPct val="70000"/>
              <a:buFontTx/>
              <a:buBlip>
                <a:blip r:embed="rId2"/>
              </a:buBlip>
              <a:defRPr/>
            </a:pPr>
            <a:endParaRPr lang="en-GB" sz="2400">
              <a:latin typeface="+mn-lt"/>
              <a:cs typeface="+mn-cs"/>
            </a:endParaRPr>
          </a:p>
        </p:txBody>
      </p:sp>
      <p:sp>
        <p:nvSpPr>
          <p:cNvPr id="7" name="Rectangle 6"/>
          <p:cNvSpPr/>
          <p:nvPr userDrawn="1"/>
        </p:nvSpPr>
        <p:spPr bwMode="gray">
          <a:xfrm>
            <a:off x="3057525" y="1474788"/>
            <a:ext cx="3024188" cy="4691062"/>
          </a:xfrm>
          <a:prstGeom prst="rect">
            <a:avLst/>
          </a:prstGeom>
          <a:solidFill>
            <a:schemeClr val="bg1">
              <a:lumMod val="95000"/>
            </a:schemeClr>
          </a:solidFill>
          <a:ln w="38100">
            <a:noFill/>
          </a:ln>
        </p:spPr>
        <p:txBody>
          <a:bodyPr lIns="108000" tIns="45710" rIns="108000" bIns="45710"/>
          <a:lstStyle/>
          <a:p>
            <a:pPr marL="266700" indent="-266700" defTabSz="914199" fontAlgn="auto">
              <a:spcBef>
                <a:spcPts val="1234"/>
              </a:spcBef>
              <a:spcAft>
                <a:spcPts val="0"/>
              </a:spcAft>
              <a:buSzPct val="70000"/>
              <a:buFontTx/>
              <a:buBlip>
                <a:blip r:embed="rId2"/>
              </a:buBlip>
              <a:defRPr/>
            </a:pPr>
            <a:endParaRPr lang="en-GB" sz="2400">
              <a:latin typeface="+mn-lt"/>
              <a:cs typeface="+mn-cs"/>
            </a:endParaRPr>
          </a:p>
        </p:txBody>
      </p:sp>
      <p:sp>
        <p:nvSpPr>
          <p:cNvPr id="9" name="Rectangle 8"/>
          <p:cNvSpPr/>
          <p:nvPr userDrawn="1"/>
        </p:nvSpPr>
        <p:spPr bwMode="gray">
          <a:xfrm>
            <a:off x="6118225" y="1474788"/>
            <a:ext cx="3024188" cy="4691062"/>
          </a:xfrm>
          <a:prstGeom prst="rect">
            <a:avLst/>
          </a:prstGeom>
          <a:solidFill>
            <a:schemeClr val="bg1">
              <a:lumMod val="95000"/>
            </a:schemeClr>
          </a:solidFill>
          <a:ln w="38100">
            <a:noFill/>
          </a:ln>
        </p:spPr>
        <p:txBody>
          <a:bodyPr lIns="108000" tIns="45710" rIns="108000" bIns="45710"/>
          <a:lstStyle/>
          <a:p>
            <a:pPr marL="266700" indent="-266700" defTabSz="914199" fontAlgn="auto">
              <a:spcBef>
                <a:spcPts val="1234"/>
              </a:spcBef>
              <a:spcAft>
                <a:spcPts val="0"/>
              </a:spcAft>
              <a:buSzPct val="70000"/>
              <a:buFontTx/>
              <a:buBlip>
                <a:blip r:embed="rId2"/>
              </a:buBlip>
              <a:defRPr/>
            </a:pPr>
            <a:endParaRPr lang="en-GB" sz="2400">
              <a:latin typeface="+mn-lt"/>
              <a:cs typeface="+mn-cs"/>
            </a:endParaRPr>
          </a:p>
        </p:txBody>
      </p:sp>
      <p:sp>
        <p:nvSpPr>
          <p:cNvPr id="3" name="Espace réservé du contenu 2"/>
          <p:cNvSpPr>
            <a:spLocks noGrp="1"/>
          </p:cNvSpPr>
          <p:nvPr>
            <p:ph idx="1"/>
          </p:nvPr>
        </p:nvSpPr>
        <p:spPr bwMode="gray">
          <a:xfrm>
            <a:off x="520127" y="1474788"/>
            <a:ext cx="2499174" cy="4691062"/>
          </a:xfrm>
          <a:prstGeom prst="rect">
            <a:avLst/>
          </a:prstGeom>
          <a:noFill/>
          <a:ln w="38100">
            <a:noFill/>
          </a:ln>
        </p:spPr>
        <p:txBody>
          <a:bodyPr/>
          <a:lstStyle>
            <a:lvl1pPr>
              <a:defRPr sz="1800"/>
            </a:lvl1pPr>
            <a:lvl2pPr>
              <a:defRPr sz="1600"/>
            </a:lvl2pPr>
            <a:lvl3pPr>
              <a:defRPr sz="1400"/>
            </a:lvl3pPr>
            <a:lvl4pPr>
              <a:defRPr sz="1100"/>
            </a:lvl4pPr>
            <a:lvl5pPr>
              <a:defRPr sz="1100"/>
            </a:lvl5pPr>
          </a:lstStyle>
          <a:p>
            <a:pPr lvl="0"/>
            <a:r>
              <a:rPr lang="fr-FR"/>
              <a:t>Modifiez les styles du texte du masque</a:t>
            </a:r>
          </a:p>
          <a:p>
            <a:pPr lvl="1"/>
            <a:r>
              <a:rPr lang="fr-FR"/>
              <a:t>Deuxième niveau</a:t>
            </a:r>
          </a:p>
        </p:txBody>
      </p:sp>
      <p:sp>
        <p:nvSpPr>
          <p:cNvPr id="8" name="Titre 7"/>
          <p:cNvSpPr>
            <a:spLocks noGrp="1"/>
          </p:cNvSpPr>
          <p:nvPr>
            <p:ph type="title"/>
          </p:nvPr>
        </p:nvSpPr>
        <p:spPr bwMode="gray"/>
        <p:txBody>
          <a:bodyPr/>
          <a:lstStyle/>
          <a:p>
            <a:r>
              <a:rPr lang="fr-FR"/>
              <a:t>Modifiez le style du titre</a:t>
            </a:r>
          </a:p>
        </p:txBody>
      </p:sp>
      <p:sp>
        <p:nvSpPr>
          <p:cNvPr id="14" name="Espace réservé du contenu 2"/>
          <p:cNvSpPr>
            <a:spLocks noGrp="1"/>
          </p:cNvSpPr>
          <p:nvPr>
            <p:ph idx="13"/>
          </p:nvPr>
        </p:nvSpPr>
        <p:spPr bwMode="gray">
          <a:xfrm>
            <a:off x="3313956" y="1474788"/>
            <a:ext cx="2499174" cy="4691062"/>
          </a:xfrm>
          <a:prstGeom prst="rect">
            <a:avLst/>
          </a:prstGeom>
          <a:noFill/>
          <a:ln w="38100">
            <a:noFill/>
          </a:ln>
        </p:spPr>
        <p:txBody>
          <a:bodyPr/>
          <a:lstStyle>
            <a:lvl1pPr>
              <a:defRPr sz="1800"/>
            </a:lvl1pPr>
            <a:lvl2pPr>
              <a:defRPr sz="1600"/>
            </a:lvl2pPr>
            <a:lvl3pPr>
              <a:defRPr sz="1400"/>
            </a:lvl3pPr>
            <a:lvl4pPr>
              <a:defRPr sz="1100"/>
            </a:lvl4pPr>
            <a:lvl5pPr>
              <a:defRPr sz="1100"/>
            </a:lvl5pPr>
          </a:lstStyle>
          <a:p>
            <a:pPr lvl="0"/>
            <a:r>
              <a:rPr lang="fr-FR"/>
              <a:t>Modifiez les styles du texte du masque</a:t>
            </a:r>
          </a:p>
          <a:p>
            <a:pPr lvl="1"/>
            <a:r>
              <a:rPr lang="fr-FR"/>
              <a:t>Deuxième niveau</a:t>
            </a:r>
          </a:p>
        </p:txBody>
      </p:sp>
      <p:sp>
        <p:nvSpPr>
          <p:cNvPr id="15" name="Espace réservé du contenu 2"/>
          <p:cNvSpPr>
            <a:spLocks noGrp="1"/>
          </p:cNvSpPr>
          <p:nvPr>
            <p:ph idx="14"/>
          </p:nvPr>
        </p:nvSpPr>
        <p:spPr bwMode="gray">
          <a:xfrm>
            <a:off x="6366867" y="1474788"/>
            <a:ext cx="2499174" cy="4691062"/>
          </a:xfrm>
          <a:prstGeom prst="rect">
            <a:avLst/>
          </a:prstGeom>
          <a:noFill/>
          <a:ln w="38100">
            <a:noFill/>
          </a:ln>
        </p:spPr>
        <p:txBody>
          <a:bodyPr/>
          <a:lstStyle>
            <a:lvl1pPr>
              <a:defRPr sz="1800"/>
            </a:lvl1pPr>
            <a:lvl2pPr>
              <a:defRPr sz="1600"/>
            </a:lvl2pPr>
            <a:lvl3pPr>
              <a:defRPr sz="1400"/>
            </a:lvl3pPr>
            <a:lvl4pPr>
              <a:defRPr sz="1100"/>
            </a:lvl4pPr>
            <a:lvl5pPr>
              <a:defRPr sz="1100"/>
            </a:lvl5pPr>
          </a:lstStyle>
          <a:p>
            <a:pPr lvl="0"/>
            <a:r>
              <a:rPr lang="fr-FR"/>
              <a:t>Modifiez les styles du texte du masque</a:t>
            </a:r>
          </a:p>
          <a:p>
            <a:pPr lvl="1"/>
            <a:r>
              <a:rPr lang="fr-FR"/>
              <a:t>Deuxième niveau</a:t>
            </a:r>
          </a:p>
        </p:txBody>
      </p:sp>
      <p:sp>
        <p:nvSpPr>
          <p:cNvPr id="10" name="Espace réservé de la date 8"/>
          <p:cNvSpPr>
            <a:spLocks noGrp="1"/>
          </p:cNvSpPr>
          <p:nvPr>
            <p:ph type="dt" sz="half" idx="15"/>
          </p:nvPr>
        </p:nvSpPr>
        <p:spPr/>
        <p:txBody>
          <a:bodyPr/>
          <a:lstStyle>
            <a:lvl1pPr>
              <a:defRPr/>
            </a:lvl1pPr>
          </a:lstStyle>
          <a:p>
            <a:pPr>
              <a:defRPr/>
            </a:pPr>
            <a:endParaRPr lang="fr-FR"/>
          </a:p>
        </p:txBody>
      </p:sp>
      <p:sp>
        <p:nvSpPr>
          <p:cNvPr id="11" name="Espace réservé du pied de page 9"/>
          <p:cNvSpPr>
            <a:spLocks noGrp="1"/>
          </p:cNvSpPr>
          <p:nvPr>
            <p:ph type="ftr" sz="quarter" idx="16"/>
          </p:nvPr>
        </p:nvSpPr>
        <p:spPr/>
        <p:txBody>
          <a:bodyPr/>
          <a:lstStyle>
            <a:lvl1pPr>
              <a:defRPr/>
            </a:lvl1pPr>
          </a:lstStyle>
          <a:p>
            <a:pPr>
              <a:defRPr/>
            </a:pPr>
            <a:r>
              <a:rPr lang="fr-FR" dirty="0"/>
              <a:t>Master MIAGE - </a:t>
            </a:r>
            <a:r>
              <a:rPr lang="fr-FR" dirty="0" err="1"/>
              <a:t>Sopra</a:t>
            </a:r>
            <a:r>
              <a:rPr lang="fr-FR" dirty="0"/>
              <a:t> </a:t>
            </a:r>
            <a:r>
              <a:rPr lang="fr-FR" dirty="0" err="1"/>
              <a:t>Steria</a:t>
            </a:r>
            <a:endParaRPr lang="fr-FR" dirty="0"/>
          </a:p>
        </p:txBody>
      </p:sp>
      <p:sp>
        <p:nvSpPr>
          <p:cNvPr id="12" name="Espace réservé du numéro de diapositive 10"/>
          <p:cNvSpPr>
            <a:spLocks noGrp="1"/>
          </p:cNvSpPr>
          <p:nvPr>
            <p:ph type="sldNum" sz="quarter" idx="17"/>
          </p:nvPr>
        </p:nvSpPr>
        <p:spPr/>
        <p:txBody>
          <a:bodyPr/>
          <a:lstStyle>
            <a:lvl1pPr>
              <a:defRPr/>
            </a:lvl1pPr>
          </a:lstStyle>
          <a:p>
            <a:pPr>
              <a:defRPr/>
            </a:pPr>
            <a:fld id="{C2C0F035-0500-448D-B19E-3BD22C10185E}" type="slidenum">
              <a:rPr lang="fr-FR"/>
              <a:pPr>
                <a:defRPr/>
              </a:pPr>
              <a:t>‹N°›</a:t>
            </a:fld>
            <a:endParaRPr lang="fr-FR" dirty="0"/>
          </a:p>
        </p:txBody>
      </p:sp>
    </p:spTree>
    <p:extLst>
      <p:ext uri="{BB962C8B-B14F-4D97-AF65-F5344CB8AC3E}">
        <p14:creationId xmlns:p14="http://schemas.microsoft.com/office/powerpoint/2010/main" val="17784881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bwMode="gray"/>
        <p:txBody>
          <a:bodyPr/>
          <a:lstStyle/>
          <a:p>
            <a:r>
              <a:rPr lang="fr-FR"/>
              <a:t>Modifiez le style du titre</a:t>
            </a:r>
          </a:p>
        </p:txBody>
      </p:sp>
      <p:sp>
        <p:nvSpPr>
          <p:cNvPr id="3" name="Espace réservé de la date 3"/>
          <p:cNvSpPr>
            <a:spLocks noGrp="1"/>
          </p:cNvSpPr>
          <p:nvPr>
            <p:ph type="dt" sz="half" idx="10"/>
          </p:nvPr>
        </p:nvSpPr>
        <p:spPr/>
        <p:txBody>
          <a:bodyPr/>
          <a:lstStyle>
            <a:lvl1pPr>
              <a:defRPr/>
            </a:lvl1pPr>
          </a:lstStyle>
          <a:p>
            <a:pPr>
              <a:defRPr/>
            </a:pPr>
            <a:endParaRPr lang="fr-FR"/>
          </a:p>
        </p:txBody>
      </p:sp>
      <p:sp>
        <p:nvSpPr>
          <p:cNvPr id="4" name="Espace réservé du pied de page 4"/>
          <p:cNvSpPr>
            <a:spLocks noGrp="1"/>
          </p:cNvSpPr>
          <p:nvPr>
            <p:ph type="ftr" sz="quarter" idx="11"/>
          </p:nvPr>
        </p:nvSpPr>
        <p:spPr/>
        <p:txBody>
          <a:bodyPr/>
          <a:lstStyle>
            <a:lvl1pPr>
              <a:defRPr/>
            </a:lvl1pPr>
          </a:lstStyle>
          <a:p>
            <a:pPr>
              <a:defRPr/>
            </a:pPr>
            <a:r>
              <a:rPr lang="fr-FR" dirty="0"/>
              <a:t>Master MIAGE - </a:t>
            </a:r>
            <a:r>
              <a:rPr lang="fr-FR" dirty="0" err="1"/>
              <a:t>Sopra</a:t>
            </a:r>
            <a:r>
              <a:rPr lang="fr-FR" dirty="0"/>
              <a:t> </a:t>
            </a:r>
            <a:r>
              <a:rPr lang="fr-FR" dirty="0" err="1"/>
              <a:t>Steria</a:t>
            </a:r>
            <a:endParaRPr lang="fr-FR" dirty="0"/>
          </a:p>
        </p:txBody>
      </p:sp>
      <p:sp>
        <p:nvSpPr>
          <p:cNvPr id="5" name="Espace réservé du numéro de diapositive 5"/>
          <p:cNvSpPr>
            <a:spLocks noGrp="1"/>
          </p:cNvSpPr>
          <p:nvPr>
            <p:ph type="sldNum" sz="quarter" idx="12"/>
          </p:nvPr>
        </p:nvSpPr>
        <p:spPr/>
        <p:txBody>
          <a:bodyPr/>
          <a:lstStyle>
            <a:lvl1pPr>
              <a:defRPr/>
            </a:lvl1pPr>
          </a:lstStyle>
          <a:p>
            <a:pPr>
              <a:defRPr/>
            </a:pPr>
            <a:fld id="{B7F7F642-0DE6-4921-9654-B3B1CFA5ECFE}" type="slidenum">
              <a:rPr lang="fr-FR"/>
              <a:pPr>
                <a:defRPr/>
              </a:pPr>
              <a:t>‹N°›</a:t>
            </a:fld>
            <a:endParaRPr lang="fr-FR" dirty="0"/>
          </a:p>
        </p:txBody>
      </p:sp>
    </p:spTree>
    <p:extLst>
      <p:ext uri="{BB962C8B-B14F-4D97-AF65-F5344CB8AC3E}">
        <p14:creationId xmlns:p14="http://schemas.microsoft.com/office/powerpoint/2010/main" val="41829109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cxnSp>
        <p:nvCxnSpPr>
          <p:cNvPr id="2" name="Connecteur droit 1"/>
          <p:cNvCxnSpPr/>
          <p:nvPr userDrawn="1"/>
        </p:nvCxnSpPr>
        <p:spPr bwMode="gray">
          <a:xfrm>
            <a:off x="531813" y="6538913"/>
            <a:ext cx="0" cy="98425"/>
          </a:xfrm>
          <a:prstGeom prst="line">
            <a:avLst/>
          </a:prstGeom>
          <a:ln w="28575">
            <a:solidFill>
              <a:srgbClr val="CF022B"/>
            </a:solidFill>
          </a:ln>
        </p:spPr>
        <p:style>
          <a:lnRef idx="1">
            <a:schemeClr val="accent1"/>
          </a:lnRef>
          <a:fillRef idx="0">
            <a:schemeClr val="accent1"/>
          </a:fillRef>
          <a:effectRef idx="0">
            <a:schemeClr val="accent1"/>
          </a:effectRef>
          <a:fontRef idx="minor">
            <a:schemeClr val="tx1"/>
          </a:fontRef>
        </p:style>
      </p:cxnSp>
      <p:sp>
        <p:nvSpPr>
          <p:cNvPr id="3" name="Rectangle 2"/>
          <p:cNvSpPr/>
          <p:nvPr userDrawn="1"/>
        </p:nvSpPr>
        <p:spPr bwMode="gray">
          <a:xfrm>
            <a:off x="0" y="0"/>
            <a:ext cx="9144000" cy="106363"/>
          </a:xfrm>
          <a:prstGeom prst="rect">
            <a:avLst/>
          </a:prstGeom>
          <a:solidFill>
            <a:srgbClr val="CF022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199" fontAlgn="auto">
              <a:spcBef>
                <a:spcPts val="0"/>
              </a:spcBef>
              <a:spcAft>
                <a:spcPts val="0"/>
              </a:spcAft>
              <a:defRPr/>
            </a:pPr>
            <a:endParaRPr lang="en-GB"/>
          </a:p>
        </p:txBody>
      </p:sp>
      <p:pic>
        <p:nvPicPr>
          <p:cNvPr id="4" name="Image 16"/>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gray">
          <a:xfrm>
            <a:off x="8101013" y="6286500"/>
            <a:ext cx="560387" cy="411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Espace réservé de la date 1"/>
          <p:cNvSpPr>
            <a:spLocks noGrp="1"/>
          </p:cNvSpPr>
          <p:nvPr>
            <p:ph type="dt" sz="half" idx="10"/>
          </p:nvPr>
        </p:nvSpPr>
        <p:spPr/>
        <p:txBody>
          <a:bodyPr/>
          <a:lstStyle>
            <a:lvl1pPr>
              <a:defRPr/>
            </a:lvl1pPr>
          </a:lstStyle>
          <a:p>
            <a:pPr>
              <a:defRPr/>
            </a:pPr>
            <a:endParaRPr lang="fr-FR"/>
          </a:p>
        </p:txBody>
      </p:sp>
      <p:sp>
        <p:nvSpPr>
          <p:cNvPr id="6" name="Espace réservé du pied de page 2"/>
          <p:cNvSpPr>
            <a:spLocks noGrp="1"/>
          </p:cNvSpPr>
          <p:nvPr>
            <p:ph type="ftr" sz="quarter" idx="11"/>
          </p:nvPr>
        </p:nvSpPr>
        <p:spPr/>
        <p:txBody>
          <a:bodyPr/>
          <a:lstStyle>
            <a:lvl1pPr>
              <a:defRPr/>
            </a:lvl1pPr>
          </a:lstStyle>
          <a:p>
            <a:pPr>
              <a:defRPr/>
            </a:pPr>
            <a:r>
              <a:rPr lang="fr-FR" dirty="0"/>
              <a:t>Master MIAGE - </a:t>
            </a:r>
            <a:r>
              <a:rPr lang="fr-FR" dirty="0" err="1"/>
              <a:t>Sopra</a:t>
            </a:r>
            <a:r>
              <a:rPr lang="fr-FR" dirty="0"/>
              <a:t> </a:t>
            </a:r>
            <a:r>
              <a:rPr lang="fr-FR" dirty="0" err="1"/>
              <a:t>Steria</a:t>
            </a:r>
            <a:endParaRPr lang="fr-FR" dirty="0"/>
          </a:p>
        </p:txBody>
      </p:sp>
      <p:sp>
        <p:nvSpPr>
          <p:cNvPr id="7" name="Espace réservé du numéro de diapositive 3"/>
          <p:cNvSpPr>
            <a:spLocks noGrp="1"/>
          </p:cNvSpPr>
          <p:nvPr>
            <p:ph type="sldNum" sz="quarter" idx="12"/>
          </p:nvPr>
        </p:nvSpPr>
        <p:spPr/>
        <p:txBody>
          <a:bodyPr/>
          <a:lstStyle>
            <a:lvl1pPr>
              <a:defRPr/>
            </a:lvl1pPr>
          </a:lstStyle>
          <a:p>
            <a:pPr>
              <a:defRPr/>
            </a:pPr>
            <a:fld id="{923F5101-38B1-4CF2-8C8F-0A6F3F819E13}" type="slidenum">
              <a:rPr lang="fr-FR"/>
              <a:pPr>
                <a:defRPr/>
              </a:pPr>
              <a:t>‹N°›</a:t>
            </a:fld>
            <a:endParaRPr lang="fr-FR"/>
          </a:p>
        </p:txBody>
      </p:sp>
    </p:spTree>
    <p:extLst>
      <p:ext uri="{BB962C8B-B14F-4D97-AF65-F5344CB8AC3E}">
        <p14:creationId xmlns:p14="http://schemas.microsoft.com/office/powerpoint/2010/main" val="64312378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tacts">
    <p:spTree>
      <p:nvGrpSpPr>
        <p:cNvPr id="1" name=""/>
        <p:cNvGrpSpPr/>
        <p:nvPr/>
      </p:nvGrpSpPr>
      <p:grpSpPr>
        <a:xfrm>
          <a:off x="0" y="0"/>
          <a:ext cx="0" cy="0"/>
          <a:chOff x="0" y="0"/>
          <a:chExt cx="0" cy="0"/>
        </a:xfrm>
      </p:grpSpPr>
      <p:grpSp>
        <p:nvGrpSpPr>
          <p:cNvPr id="2" name="Groupe 1"/>
          <p:cNvGrpSpPr/>
          <p:nvPr userDrawn="1"/>
        </p:nvGrpSpPr>
        <p:grpSpPr bwMode="gray">
          <a:xfrm>
            <a:off x="0" y="0"/>
            <a:ext cx="9145587" cy="1773238"/>
            <a:chOff x="0" y="1958231"/>
            <a:chExt cx="9145587" cy="1773238"/>
          </a:xfrm>
          <a:solidFill>
            <a:schemeClr val="accent4"/>
          </a:solidFill>
        </p:grpSpPr>
        <p:sp>
          <p:nvSpPr>
            <p:cNvPr id="3" name="Freeform 20"/>
            <p:cNvSpPr>
              <a:spLocks/>
            </p:cNvSpPr>
            <p:nvPr/>
          </p:nvSpPr>
          <p:spPr bwMode="gray">
            <a:xfrm>
              <a:off x="3374982" y="2326531"/>
              <a:ext cx="5770605" cy="1333688"/>
            </a:xfrm>
            <a:custGeom>
              <a:avLst/>
              <a:gdLst>
                <a:gd name="T0" fmla="*/ 3469 w 3469"/>
                <a:gd name="T1" fmla="*/ 227 h 820"/>
                <a:gd name="T2" fmla="*/ 3469 w 3469"/>
                <a:gd name="T3" fmla="*/ 0 h 820"/>
                <a:gd name="T4" fmla="*/ 0 w 3469"/>
                <a:gd name="T5" fmla="*/ 813 h 820"/>
                <a:gd name="T6" fmla="*/ 3469 w 3469"/>
                <a:gd name="T7" fmla="*/ 227 h 820"/>
                <a:gd name="connsiteX0" fmla="*/ 10185 w 10185"/>
                <a:gd name="connsiteY0" fmla="*/ 2768 h 9954"/>
                <a:gd name="connsiteX1" fmla="*/ 10185 w 10185"/>
                <a:gd name="connsiteY1" fmla="*/ 0 h 9954"/>
                <a:gd name="connsiteX2" fmla="*/ 0 w 10185"/>
                <a:gd name="connsiteY2" fmla="*/ 9951 h 9954"/>
                <a:gd name="connsiteX3" fmla="*/ 10185 w 10185"/>
                <a:gd name="connsiteY3" fmla="*/ 2768 h 9954"/>
              </a:gdLst>
              <a:ahLst/>
              <a:cxnLst>
                <a:cxn ang="0">
                  <a:pos x="connsiteX0" y="connsiteY0"/>
                </a:cxn>
                <a:cxn ang="0">
                  <a:pos x="connsiteX1" y="connsiteY1"/>
                </a:cxn>
                <a:cxn ang="0">
                  <a:pos x="connsiteX2" y="connsiteY2"/>
                </a:cxn>
                <a:cxn ang="0">
                  <a:pos x="connsiteX3" y="connsiteY3"/>
                </a:cxn>
              </a:cxnLst>
              <a:rect l="l" t="t" r="r" b="b"/>
              <a:pathLst>
                <a:path w="10185" h="9954">
                  <a:moveTo>
                    <a:pt x="10185" y="2768"/>
                  </a:moveTo>
                  <a:lnTo>
                    <a:pt x="10185" y="0"/>
                  </a:lnTo>
                  <a:cubicBezTo>
                    <a:pt x="7141" y="7012"/>
                    <a:pt x="3151" y="9402"/>
                    <a:pt x="0" y="9951"/>
                  </a:cubicBezTo>
                  <a:cubicBezTo>
                    <a:pt x="2891" y="10036"/>
                    <a:pt x="6659" y="8500"/>
                    <a:pt x="10185" y="276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199" fontAlgn="auto">
                <a:spcBef>
                  <a:spcPts val="0"/>
                </a:spcBef>
                <a:spcAft>
                  <a:spcPts val="0"/>
                </a:spcAft>
                <a:defRPr/>
              </a:pPr>
              <a:endParaRPr lang="fr-FR">
                <a:latin typeface="+mn-lt"/>
                <a:cs typeface="+mn-cs"/>
              </a:endParaRPr>
            </a:p>
          </p:txBody>
        </p:sp>
        <p:sp>
          <p:nvSpPr>
            <p:cNvPr id="4" name="Freeform 22"/>
            <p:cNvSpPr>
              <a:spLocks/>
            </p:cNvSpPr>
            <p:nvPr/>
          </p:nvSpPr>
          <p:spPr bwMode="gray">
            <a:xfrm>
              <a:off x="0" y="1958231"/>
              <a:ext cx="3479800" cy="1773238"/>
            </a:xfrm>
            <a:custGeom>
              <a:avLst/>
              <a:gdLst>
                <a:gd name="T0" fmla="*/ 3 w 2130"/>
                <a:gd name="T1" fmla="*/ 0 h 1086"/>
                <a:gd name="T2" fmla="*/ 0 w 2130"/>
                <a:gd name="T3" fmla="*/ 956 h 1086"/>
                <a:gd name="T4" fmla="*/ 2130 w 2130"/>
                <a:gd name="T5" fmla="*/ 1037 h 1086"/>
                <a:gd name="T6" fmla="*/ 3 w 2130"/>
                <a:gd name="T7" fmla="*/ 815 h 1086"/>
                <a:gd name="T8" fmla="*/ 3 w 2130"/>
                <a:gd name="T9" fmla="*/ 0 h 1086"/>
              </a:gdLst>
              <a:ahLst/>
              <a:cxnLst>
                <a:cxn ang="0">
                  <a:pos x="T0" y="T1"/>
                </a:cxn>
                <a:cxn ang="0">
                  <a:pos x="T2" y="T3"/>
                </a:cxn>
                <a:cxn ang="0">
                  <a:pos x="T4" y="T5"/>
                </a:cxn>
                <a:cxn ang="0">
                  <a:pos x="T6" y="T7"/>
                </a:cxn>
                <a:cxn ang="0">
                  <a:pos x="T8" y="T9"/>
                </a:cxn>
              </a:cxnLst>
              <a:rect l="0" t="0" r="r" b="b"/>
              <a:pathLst>
                <a:path w="2130" h="1086">
                  <a:moveTo>
                    <a:pt x="3" y="0"/>
                  </a:moveTo>
                  <a:cubicBezTo>
                    <a:pt x="0" y="956"/>
                    <a:pt x="0" y="956"/>
                    <a:pt x="0" y="956"/>
                  </a:cubicBezTo>
                  <a:cubicBezTo>
                    <a:pt x="0" y="956"/>
                    <a:pt x="927" y="1086"/>
                    <a:pt x="2130" y="1037"/>
                  </a:cubicBezTo>
                  <a:cubicBezTo>
                    <a:pt x="880" y="1028"/>
                    <a:pt x="3" y="815"/>
                    <a:pt x="3" y="815"/>
                  </a:cubicBez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199" fontAlgn="auto">
                <a:spcBef>
                  <a:spcPts val="0"/>
                </a:spcBef>
                <a:spcAft>
                  <a:spcPts val="0"/>
                </a:spcAft>
                <a:defRPr/>
              </a:pPr>
              <a:endParaRPr lang="fr-FR">
                <a:latin typeface="+mn-lt"/>
                <a:cs typeface="+mn-cs"/>
              </a:endParaRPr>
            </a:p>
          </p:txBody>
        </p:sp>
      </p:grpSp>
      <p:sp>
        <p:nvSpPr>
          <p:cNvPr id="5" name="Freeform 21"/>
          <p:cNvSpPr>
            <a:spLocks/>
          </p:cNvSpPr>
          <p:nvPr userDrawn="1"/>
        </p:nvSpPr>
        <p:spPr bwMode="gray">
          <a:xfrm>
            <a:off x="0" y="0"/>
            <a:ext cx="9145588" cy="1695450"/>
          </a:xfrm>
          <a:custGeom>
            <a:avLst/>
            <a:gdLst>
              <a:gd name="T0" fmla="*/ 0 w 5596"/>
              <a:gd name="T1" fmla="*/ 0 h 1037"/>
              <a:gd name="T2" fmla="*/ 0 w 5596"/>
              <a:gd name="T3" fmla="*/ 1332490 h 1037"/>
              <a:gd name="T4" fmla="*/ 3474539 w 5596"/>
              <a:gd name="T5" fmla="*/ 1695450 h 1037"/>
              <a:gd name="T6" fmla="*/ 9145588 w 5596"/>
              <a:gd name="T7" fmla="*/ 366230 h 1037"/>
              <a:gd name="T8" fmla="*/ 9145588 w 5596"/>
              <a:gd name="T9" fmla="*/ 0 h 1037"/>
              <a:gd name="T10" fmla="*/ 0 w 5596"/>
              <a:gd name="T11" fmla="*/ 0 h 103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596" h="1037">
                <a:moveTo>
                  <a:pt x="0" y="0"/>
                </a:moveTo>
                <a:cubicBezTo>
                  <a:pt x="0" y="815"/>
                  <a:pt x="0" y="815"/>
                  <a:pt x="0" y="815"/>
                </a:cubicBezTo>
                <a:cubicBezTo>
                  <a:pt x="0" y="815"/>
                  <a:pt x="877" y="1028"/>
                  <a:pt x="2126" y="1037"/>
                </a:cubicBezTo>
                <a:cubicBezTo>
                  <a:pt x="3220" y="992"/>
                  <a:pt x="4540" y="799"/>
                  <a:pt x="5596" y="224"/>
                </a:cubicBezTo>
                <a:cubicBezTo>
                  <a:pt x="5596" y="0"/>
                  <a:pt x="5596" y="0"/>
                  <a:pt x="5596" y="0"/>
                </a:cubicBez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6" name="ZoneTexte 18"/>
          <p:cNvSpPr txBox="1">
            <a:spLocks noChangeArrowheads="1"/>
          </p:cNvSpPr>
          <p:nvPr userDrawn="1"/>
        </p:nvSpPr>
        <p:spPr bwMode="gray">
          <a:xfrm>
            <a:off x="461963" y="776288"/>
            <a:ext cx="23812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defTabSz="912813" fontAlgn="base">
              <a:spcBef>
                <a:spcPct val="0"/>
              </a:spcBef>
              <a:spcAft>
                <a:spcPct val="0"/>
              </a:spcAft>
              <a:defRPr>
                <a:solidFill>
                  <a:schemeClr val="tx1"/>
                </a:solidFill>
                <a:latin typeface="Calibri" pitchFamily="34" charset="0"/>
              </a:defRPr>
            </a:lvl6pPr>
            <a:lvl7pPr marL="2971800" indent="-228600" defTabSz="912813" fontAlgn="base">
              <a:spcBef>
                <a:spcPct val="0"/>
              </a:spcBef>
              <a:spcAft>
                <a:spcPct val="0"/>
              </a:spcAft>
              <a:defRPr>
                <a:solidFill>
                  <a:schemeClr val="tx1"/>
                </a:solidFill>
                <a:latin typeface="Calibri" pitchFamily="34" charset="0"/>
              </a:defRPr>
            </a:lvl7pPr>
            <a:lvl8pPr marL="3429000" indent="-228600" defTabSz="912813" fontAlgn="base">
              <a:spcBef>
                <a:spcPct val="0"/>
              </a:spcBef>
              <a:spcAft>
                <a:spcPct val="0"/>
              </a:spcAft>
              <a:defRPr>
                <a:solidFill>
                  <a:schemeClr val="tx1"/>
                </a:solidFill>
                <a:latin typeface="Calibri" pitchFamily="34" charset="0"/>
              </a:defRPr>
            </a:lvl8pPr>
            <a:lvl9pPr marL="3886200" indent="-228600" defTabSz="912813" fontAlgn="base">
              <a:spcBef>
                <a:spcPct val="0"/>
              </a:spcBef>
              <a:spcAft>
                <a:spcPct val="0"/>
              </a:spcAft>
              <a:defRPr>
                <a:solidFill>
                  <a:schemeClr val="tx1"/>
                </a:solidFill>
                <a:latin typeface="Calibri" pitchFamily="34" charset="0"/>
              </a:defRPr>
            </a:lvl9pPr>
          </a:lstStyle>
          <a:p>
            <a:r>
              <a:rPr lang="it-IT" altLang="fr-FR" sz="2800">
                <a:solidFill>
                  <a:schemeClr val="bg1"/>
                </a:solidFill>
              </a:rPr>
              <a:t>CONTACTS</a:t>
            </a:r>
          </a:p>
        </p:txBody>
      </p:sp>
      <p:sp>
        <p:nvSpPr>
          <p:cNvPr id="7" name="Espace réservé de la date 2"/>
          <p:cNvSpPr>
            <a:spLocks noGrp="1"/>
          </p:cNvSpPr>
          <p:nvPr>
            <p:ph type="dt" sz="half" idx="10"/>
          </p:nvPr>
        </p:nvSpPr>
        <p:spPr/>
        <p:txBody>
          <a:bodyPr/>
          <a:lstStyle>
            <a:lvl1pPr>
              <a:defRPr/>
            </a:lvl1pPr>
          </a:lstStyle>
          <a:p>
            <a:pPr>
              <a:defRPr/>
            </a:pPr>
            <a:endParaRPr lang="fr-FR"/>
          </a:p>
        </p:txBody>
      </p:sp>
      <p:sp>
        <p:nvSpPr>
          <p:cNvPr id="8" name="Espace réservé du pied de page 3"/>
          <p:cNvSpPr>
            <a:spLocks noGrp="1"/>
          </p:cNvSpPr>
          <p:nvPr>
            <p:ph type="ftr" sz="quarter" idx="11"/>
          </p:nvPr>
        </p:nvSpPr>
        <p:spPr/>
        <p:txBody>
          <a:bodyPr/>
          <a:lstStyle>
            <a:lvl1pPr>
              <a:defRPr/>
            </a:lvl1pPr>
          </a:lstStyle>
          <a:p>
            <a:pPr>
              <a:defRPr/>
            </a:pPr>
            <a:r>
              <a:rPr lang="fr-FR" dirty="0"/>
              <a:t>Master MIAGE - </a:t>
            </a:r>
            <a:r>
              <a:rPr lang="fr-FR" dirty="0" err="1"/>
              <a:t>Sopra</a:t>
            </a:r>
            <a:r>
              <a:rPr lang="fr-FR" dirty="0"/>
              <a:t> </a:t>
            </a:r>
            <a:r>
              <a:rPr lang="fr-FR" dirty="0" err="1"/>
              <a:t>Steria</a:t>
            </a:r>
            <a:endParaRPr lang="fr-FR" dirty="0"/>
          </a:p>
        </p:txBody>
      </p:sp>
      <p:sp>
        <p:nvSpPr>
          <p:cNvPr id="9" name="Espace réservé du numéro de diapositive 4"/>
          <p:cNvSpPr>
            <a:spLocks noGrp="1"/>
          </p:cNvSpPr>
          <p:nvPr>
            <p:ph type="sldNum" sz="quarter" idx="12"/>
          </p:nvPr>
        </p:nvSpPr>
        <p:spPr/>
        <p:txBody>
          <a:bodyPr/>
          <a:lstStyle>
            <a:lvl1pPr>
              <a:defRPr/>
            </a:lvl1pPr>
          </a:lstStyle>
          <a:p>
            <a:pPr>
              <a:defRPr/>
            </a:pPr>
            <a:fld id="{8CEB4607-0572-41B4-B46D-CDB8A4D596A6}" type="slidenum">
              <a:rPr lang="fr-FR"/>
              <a:pPr>
                <a:defRPr/>
              </a:pPr>
              <a:t>‹N°›</a:t>
            </a:fld>
            <a:endParaRPr lang="fr-FR"/>
          </a:p>
        </p:txBody>
      </p:sp>
    </p:spTree>
    <p:extLst>
      <p:ext uri="{BB962C8B-B14F-4D97-AF65-F5344CB8AC3E}">
        <p14:creationId xmlns:p14="http://schemas.microsoft.com/office/powerpoint/2010/main" val="28305631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Générique">
    <p:spTree>
      <p:nvGrpSpPr>
        <p:cNvPr id="1" name=""/>
        <p:cNvGrpSpPr/>
        <p:nvPr/>
      </p:nvGrpSpPr>
      <p:grpSpPr>
        <a:xfrm>
          <a:off x="0" y="0"/>
          <a:ext cx="0" cy="0"/>
          <a:chOff x="0" y="0"/>
          <a:chExt cx="0" cy="0"/>
        </a:xfrm>
      </p:grpSpPr>
      <p:grpSp>
        <p:nvGrpSpPr>
          <p:cNvPr id="2" name="Groupe 1"/>
          <p:cNvGrpSpPr/>
          <p:nvPr userDrawn="1"/>
        </p:nvGrpSpPr>
        <p:grpSpPr bwMode="gray">
          <a:xfrm>
            <a:off x="0" y="0"/>
            <a:ext cx="9145587" cy="1773238"/>
            <a:chOff x="0" y="1958231"/>
            <a:chExt cx="9145587" cy="1773238"/>
          </a:xfrm>
          <a:solidFill>
            <a:schemeClr val="accent4"/>
          </a:solidFill>
        </p:grpSpPr>
        <p:sp>
          <p:nvSpPr>
            <p:cNvPr id="3" name="Freeform 20"/>
            <p:cNvSpPr>
              <a:spLocks/>
            </p:cNvSpPr>
            <p:nvPr/>
          </p:nvSpPr>
          <p:spPr bwMode="gray">
            <a:xfrm>
              <a:off x="3374982" y="2326531"/>
              <a:ext cx="5770605" cy="1333688"/>
            </a:xfrm>
            <a:custGeom>
              <a:avLst/>
              <a:gdLst>
                <a:gd name="T0" fmla="*/ 3469 w 3469"/>
                <a:gd name="T1" fmla="*/ 227 h 820"/>
                <a:gd name="T2" fmla="*/ 3469 w 3469"/>
                <a:gd name="T3" fmla="*/ 0 h 820"/>
                <a:gd name="T4" fmla="*/ 0 w 3469"/>
                <a:gd name="T5" fmla="*/ 813 h 820"/>
                <a:gd name="T6" fmla="*/ 3469 w 3469"/>
                <a:gd name="T7" fmla="*/ 227 h 820"/>
                <a:gd name="connsiteX0" fmla="*/ 10185 w 10185"/>
                <a:gd name="connsiteY0" fmla="*/ 2768 h 9954"/>
                <a:gd name="connsiteX1" fmla="*/ 10185 w 10185"/>
                <a:gd name="connsiteY1" fmla="*/ 0 h 9954"/>
                <a:gd name="connsiteX2" fmla="*/ 0 w 10185"/>
                <a:gd name="connsiteY2" fmla="*/ 9951 h 9954"/>
                <a:gd name="connsiteX3" fmla="*/ 10185 w 10185"/>
                <a:gd name="connsiteY3" fmla="*/ 2768 h 9954"/>
              </a:gdLst>
              <a:ahLst/>
              <a:cxnLst>
                <a:cxn ang="0">
                  <a:pos x="connsiteX0" y="connsiteY0"/>
                </a:cxn>
                <a:cxn ang="0">
                  <a:pos x="connsiteX1" y="connsiteY1"/>
                </a:cxn>
                <a:cxn ang="0">
                  <a:pos x="connsiteX2" y="connsiteY2"/>
                </a:cxn>
                <a:cxn ang="0">
                  <a:pos x="connsiteX3" y="connsiteY3"/>
                </a:cxn>
              </a:cxnLst>
              <a:rect l="l" t="t" r="r" b="b"/>
              <a:pathLst>
                <a:path w="10185" h="9954">
                  <a:moveTo>
                    <a:pt x="10185" y="2768"/>
                  </a:moveTo>
                  <a:lnTo>
                    <a:pt x="10185" y="0"/>
                  </a:lnTo>
                  <a:cubicBezTo>
                    <a:pt x="7141" y="7012"/>
                    <a:pt x="3151" y="9402"/>
                    <a:pt x="0" y="9951"/>
                  </a:cubicBezTo>
                  <a:cubicBezTo>
                    <a:pt x="2891" y="10036"/>
                    <a:pt x="6659" y="8500"/>
                    <a:pt x="10185" y="276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199" fontAlgn="auto">
                <a:spcBef>
                  <a:spcPts val="0"/>
                </a:spcBef>
                <a:spcAft>
                  <a:spcPts val="0"/>
                </a:spcAft>
                <a:defRPr/>
              </a:pPr>
              <a:endParaRPr lang="fr-FR">
                <a:latin typeface="+mn-lt"/>
                <a:cs typeface="+mn-cs"/>
              </a:endParaRPr>
            </a:p>
          </p:txBody>
        </p:sp>
        <p:sp>
          <p:nvSpPr>
            <p:cNvPr id="4" name="Freeform 22"/>
            <p:cNvSpPr>
              <a:spLocks/>
            </p:cNvSpPr>
            <p:nvPr/>
          </p:nvSpPr>
          <p:spPr bwMode="gray">
            <a:xfrm>
              <a:off x="0" y="1958231"/>
              <a:ext cx="3479800" cy="1773238"/>
            </a:xfrm>
            <a:custGeom>
              <a:avLst/>
              <a:gdLst>
                <a:gd name="T0" fmla="*/ 3 w 2130"/>
                <a:gd name="T1" fmla="*/ 0 h 1086"/>
                <a:gd name="T2" fmla="*/ 0 w 2130"/>
                <a:gd name="T3" fmla="*/ 956 h 1086"/>
                <a:gd name="T4" fmla="*/ 2130 w 2130"/>
                <a:gd name="T5" fmla="*/ 1037 h 1086"/>
                <a:gd name="T6" fmla="*/ 3 w 2130"/>
                <a:gd name="T7" fmla="*/ 815 h 1086"/>
                <a:gd name="T8" fmla="*/ 3 w 2130"/>
                <a:gd name="T9" fmla="*/ 0 h 1086"/>
              </a:gdLst>
              <a:ahLst/>
              <a:cxnLst>
                <a:cxn ang="0">
                  <a:pos x="T0" y="T1"/>
                </a:cxn>
                <a:cxn ang="0">
                  <a:pos x="T2" y="T3"/>
                </a:cxn>
                <a:cxn ang="0">
                  <a:pos x="T4" y="T5"/>
                </a:cxn>
                <a:cxn ang="0">
                  <a:pos x="T6" y="T7"/>
                </a:cxn>
                <a:cxn ang="0">
                  <a:pos x="T8" y="T9"/>
                </a:cxn>
              </a:cxnLst>
              <a:rect l="0" t="0" r="r" b="b"/>
              <a:pathLst>
                <a:path w="2130" h="1086">
                  <a:moveTo>
                    <a:pt x="3" y="0"/>
                  </a:moveTo>
                  <a:cubicBezTo>
                    <a:pt x="0" y="956"/>
                    <a:pt x="0" y="956"/>
                    <a:pt x="0" y="956"/>
                  </a:cubicBezTo>
                  <a:cubicBezTo>
                    <a:pt x="0" y="956"/>
                    <a:pt x="927" y="1086"/>
                    <a:pt x="2130" y="1037"/>
                  </a:cubicBezTo>
                  <a:cubicBezTo>
                    <a:pt x="880" y="1028"/>
                    <a:pt x="3" y="815"/>
                    <a:pt x="3" y="815"/>
                  </a:cubicBez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199" fontAlgn="auto">
                <a:spcBef>
                  <a:spcPts val="0"/>
                </a:spcBef>
                <a:spcAft>
                  <a:spcPts val="0"/>
                </a:spcAft>
                <a:defRPr/>
              </a:pPr>
              <a:endParaRPr lang="fr-FR">
                <a:latin typeface="+mn-lt"/>
                <a:cs typeface="+mn-cs"/>
              </a:endParaRPr>
            </a:p>
          </p:txBody>
        </p:sp>
      </p:grpSp>
      <p:sp>
        <p:nvSpPr>
          <p:cNvPr id="5" name="Freeform 21"/>
          <p:cNvSpPr>
            <a:spLocks/>
          </p:cNvSpPr>
          <p:nvPr userDrawn="1"/>
        </p:nvSpPr>
        <p:spPr bwMode="gray">
          <a:xfrm>
            <a:off x="0" y="0"/>
            <a:ext cx="9145588" cy="1695450"/>
          </a:xfrm>
          <a:custGeom>
            <a:avLst/>
            <a:gdLst>
              <a:gd name="T0" fmla="*/ 0 w 5596"/>
              <a:gd name="T1" fmla="*/ 0 h 1037"/>
              <a:gd name="T2" fmla="*/ 0 w 5596"/>
              <a:gd name="T3" fmla="*/ 1332490 h 1037"/>
              <a:gd name="T4" fmla="*/ 3474539 w 5596"/>
              <a:gd name="T5" fmla="*/ 1695450 h 1037"/>
              <a:gd name="T6" fmla="*/ 9145588 w 5596"/>
              <a:gd name="T7" fmla="*/ 366230 h 1037"/>
              <a:gd name="T8" fmla="*/ 9145588 w 5596"/>
              <a:gd name="T9" fmla="*/ 0 h 1037"/>
              <a:gd name="T10" fmla="*/ 0 w 5596"/>
              <a:gd name="T11" fmla="*/ 0 h 103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596" h="1037">
                <a:moveTo>
                  <a:pt x="0" y="0"/>
                </a:moveTo>
                <a:cubicBezTo>
                  <a:pt x="0" y="815"/>
                  <a:pt x="0" y="815"/>
                  <a:pt x="0" y="815"/>
                </a:cubicBezTo>
                <a:cubicBezTo>
                  <a:pt x="0" y="815"/>
                  <a:pt x="877" y="1028"/>
                  <a:pt x="2126" y="1037"/>
                </a:cubicBezTo>
                <a:cubicBezTo>
                  <a:pt x="3220" y="992"/>
                  <a:pt x="4540" y="799"/>
                  <a:pt x="5596" y="224"/>
                </a:cubicBezTo>
                <a:cubicBezTo>
                  <a:pt x="5596" y="0"/>
                  <a:pt x="5596" y="0"/>
                  <a:pt x="5596" y="0"/>
                </a:cubicBez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6" name="Espace réservé de la date 2"/>
          <p:cNvSpPr>
            <a:spLocks noGrp="1"/>
          </p:cNvSpPr>
          <p:nvPr>
            <p:ph type="dt" sz="half" idx="10"/>
          </p:nvPr>
        </p:nvSpPr>
        <p:spPr/>
        <p:txBody>
          <a:bodyPr/>
          <a:lstStyle>
            <a:lvl1pPr>
              <a:defRPr/>
            </a:lvl1pPr>
          </a:lstStyle>
          <a:p>
            <a:pPr>
              <a:defRPr/>
            </a:pPr>
            <a:endParaRPr lang="fr-FR"/>
          </a:p>
        </p:txBody>
      </p:sp>
      <p:sp>
        <p:nvSpPr>
          <p:cNvPr id="7" name="Espace réservé du pied de page 3"/>
          <p:cNvSpPr>
            <a:spLocks noGrp="1"/>
          </p:cNvSpPr>
          <p:nvPr>
            <p:ph type="ftr" sz="quarter" idx="11"/>
          </p:nvPr>
        </p:nvSpPr>
        <p:spPr/>
        <p:txBody>
          <a:bodyPr/>
          <a:lstStyle>
            <a:lvl1pPr>
              <a:defRPr/>
            </a:lvl1pPr>
          </a:lstStyle>
          <a:p>
            <a:pPr>
              <a:defRPr/>
            </a:pPr>
            <a:r>
              <a:rPr lang="fr-FR" dirty="0"/>
              <a:t>Master MIAGE - </a:t>
            </a:r>
            <a:r>
              <a:rPr lang="fr-FR" dirty="0" err="1"/>
              <a:t>Sopra</a:t>
            </a:r>
            <a:r>
              <a:rPr lang="fr-FR" dirty="0"/>
              <a:t> </a:t>
            </a:r>
            <a:r>
              <a:rPr lang="fr-FR" dirty="0" err="1"/>
              <a:t>Steria</a:t>
            </a:r>
            <a:endParaRPr lang="fr-FR" dirty="0"/>
          </a:p>
        </p:txBody>
      </p:sp>
      <p:sp>
        <p:nvSpPr>
          <p:cNvPr id="8" name="Espace réservé du numéro de diapositive 4"/>
          <p:cNvSpPr>
            <a:spLocks noGrp="1"/>
          </p:cNvSpPr>
          <p:nvPr>
            <p:ph type="sldNum" sz="quarter" idx="12"/>
          </p:nvPr>
        </p:nvSpPr>
        <p:spPr/>
        <p:txBody>
          <a:bodyPr/>
          <a:lstStyle>
            <a:lvl1pPr>
              <a:defRPr/>
            </a:lvl1pPr>
          </a:lstStyle>
          <a:p>
            <a:pPr>
              <a:defRPr/>
            </a:pPr>
            <a:fld id="{B47638A7-62B4-4BD4-8C01-F99557E3FD60}" type="slidenum">
              <a:rPr lang="fr-FR"/>
              <a:pPr>
                <a:defRPr/>
              </a:pPr>
              <a:t>‹N°›</a:t>
            </a:fld>
            <a:endParaRPr lang="fr-FR"/>
          </a:p>
        </p:txBody>
      </p:sp>
    </p:spTree>
    <p:extLst>
      <p:ext uri="{BB962C8B-B14F-4D97-AF65-F5344CB8AC3E}">
        <p14:creationId xmlns:p14="http://schemas.microsoft.com/office/powerpoint/2010/main" val="33749014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uverture Sopra Steria Consulting">
    <p:spTree>
      <p:nvGrpSpPr>
        <p:cNvPr id="1" name=""/>
        <p:cNvGrpSpPr/>
        <p:nvPr/>
      </p:nvGrpSpPr>
      <p:grpSpPr>
        <a:xfrm>
          <a:off x="0" y="0"/>
          <a:ext cx="0" cy="0"/>
          <a:chOff x="0" y="0"/>
          <a:chExt cx="0" cy="0"/>
        </a:xfrm>
      </p:grpSpPr>
      <p:grpSp>
        <p:nvGrpSpPr>
          <p:cNvPr id="4" name="Groupe 3"/>
          <p:cNvGrpSpPr/>
          <p:nvPr userDrawn="1"/>
        </p:nvGrpSpPr>
        <p:grpSpPr bwMode="gray">
          <a:xfrm>
            <a:off x="0" y="1722514"/>
            <a:ext cx="9145587" cy="1773238"/>
            <a:chOff x="0" y="1958231"/>
            <a:chExt cx="9145587" cy="1773238"/>
          </a:xfrm>
          <a:solidFill>
            <a:schemeClr val="accent4"/>
          </a:solidFill>
        </p:grpSpPr>
        <p:sp>
          <p:nvSpPr>
            <p:cNvPr id="5" name="Freeform 20"/>
            <p:cNvSpPr>
              <a:spLocks/>
            </p:cNvSpPr>
            <p:nvPr/>
          </p:nvSpPr>
          <p:spPr bwMode="gray">
            <a:xfrm>
              <a:off x="3374982" y="2326531"/>
              <a:ext cx="5770605" cy="1333688"/>
            </a:xfrm>
            <a:custGeom>
              <a:avLst/>
              <a:gdLst>
                <a:gd name="T0" fmla="*/ 3469 w 3469"/>
                <a:gd name="T1" fmla="*/ 227 h 820"/>
                <a:gd name="T2" fmla="*/ 3469 w 3469"/>
                <a:gd name="T3" fmla="*/ 0 h 820"/>
                <a:gd name="T4" fmla="*/ 0 w 3469"/>
                <a:gd name="T5" fmla="*/ 813 h 820"/>
                <a:gd name="T6" fmla="*/ 3469 w 3469"/>
                <a:gd name="T7" fmla="*/ 227 h 820"/>
                <a:gd name="connsiteX0" fmla="*/ 10185 w 10185"/>
                <a:gd name="connsiteY0" fmla="*/ 2768 h 9954"/>
                <a:gd name="connsiteX1" fmla="*/ 10185 w 10185"/>
                <a:gd name="connsiteY1" fmla="*/ 0 h 9954"/>
                <a:gd name="connsiteX2" fmla="*/ 0 w 10185"/>
                <a:gd name="connsiteY2" fmla="*/ 9951 h 9954"/>
                <a:gd name="connsiteX3" fmla="*/ 10185 w 10185"/>
                <a:gd name="connsiteY3" fmla="*/ 2768 h 9954"/>
              </a:gdLst>
              <a:ahLst/>
              <a:cxnLst>
                <a:cxn ang="0">
                  <a:pos x="connsiteX0" y="connsiteY0"/>
                </a:cxn>
                <a:cxn ang="0">
                  <a:pos x="connsiteX1" y="connsiteY1"/>
                </a:cxn>
                <a:cxn ang="0">
                  <a:pos x="connsiteX2" y="connsiteY2"/>
                </a:cxn>
                <a:cxn ang="0">
                  <a:pos x="connsiteX3" y="connsiteY3"/>
                </a:cxn>
              </a:cxnLst>
              <a:rect l="l" t="t" r="r" b="b"/>
              <a:pathLst>
                <a:path w="10185" h="9954">
                  <a:moveTo>
                    <a:pt x="10185" y="2768"/>
                  </a:moveTo>
                  <a:lnTo>
                    <a:pt x="10185" y="0"/>
                  </a:lnTo>
                  <a:cubicBezTo>
                    <a:pt x="7141" y="7012"/>
                    <a:pt x="3151" y="9402"/>
                    <a:pt x="0" y="9951"/>
                  </a:cubicBezTo>
                  <a:cubicBezTo>
                    <a:pt x="2891" y="10036"/>
                    <a:pt x="6659" y="8500"/>
                    <a:pt x="10185" y="276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199" fontAlgn="auto">
                <a:spcBef>
                  <a:spcPts val="0"/>
                </a:spcBef>
                <a:spcAft>
                  <a:spcPts val="0"/>
                </a:spcAft>
                <a:defRPr/>
              </a:pPr>
              <a:endParaRPr lang="fr-FR">
                <a:latin typeface="+mn-lt"/>
                <a:cs typeface="+mn-cs"/>
              </a:endParaRPr>
            </a:p>
          </p:txBody>
        </p:sp>
        <p:sp>
          <p:nvSpPr>
            <p:cNvPr id="6" name="Freeform 22"/>
            <p:cNvSpPr>
              <a:spLocks/>
            </p:cNvSpPr>
            <p:nvPr/>
          </p:nvSpPr>
          <p:spPr bwMode="gray">
            <a:xfrm>
              <a:off x="0" y="1958231"/>
              <a:ext cx="3479800" cy="1773238"/>
            </a:xfrm>
            <a:custGeom>
              <a:avLst/>
              <a:gdLst>
                <a:gd name="T0" fmla="*/ 3 w 2130"/>
                <a:gd name="T1" fmla="*/ 0 h 1086"/>
                <a:gd name="T2" fmla="*/ 0 w 2130"/>
                <a:gd name="T3" fmla="*/ 956 h 1086"/>
                <a:gd name="T4" fmla="*/ 2130 w 2130"/>
                <a:gd name="T5" fmla="*/ 1037 h 1086"/>
                <a:gd name="T6" fmla="*/ 3 w 2130"/>
                <a:gd name="T7" fmla="*/ 815 h 1086"/>
                <a:gd name="T8" fmla="*/ 3 w 2130"/>
                <a:gd name="T9" fmla="*/ 0 h 1086"/>
              </a:gdLst>
              <a:ahLst/>
              <a:cxnLst>
                <a:cxn ang="0">
                  <a:pos x="T0" y="T1"/>
                </a:cxn>
                <a:cxn ang="0">
                  <a:pos x="T2" y="T3"/>
                </a:cxn>
                <a:cxn ang="0">
                  <a:pos x="T4" y="T5"/>
                </a:cxn>
                <a:cxn ang="0">
                  <a:pos x="T6" y="T7"/>
                </a:cxn>
                <a:cxn ang="0">
                  <a:pos x="T8" y="T9"/>
                </a:cxn>
              </a:cxnLst>
              <a:rect l="0" t="0" r="r" b="b"/>
              <a:pathLst>
                <a:path w="2130" h="1086">
                  <a:moveTo>
                    <a:pt x="3" y="0"/>
                  </a:moveTo>
                  <a:cubicBezTo>
                    <a:pt x="0" y="956"/>
                    <a:pt x="0" y="956"/>
                    <a:pt x="0" y="956"/>
                  </a:cubicBezTo>
                  <a:cubicBezTo>
                    <a:pt x="0" y="956"/>
                    <a:pt x="927" y="1086"/>
                    <a:pt x="2130" y="1037"/>
                  </a:cubicBezTo>
                  <a:cubicBezTo>
                    <a:pt x="880" y="1028"/>
                    <a:pt x="3" y="815"/>
                    <a:pt x="3" y="815"/>
                  </a:cubicBez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199" fontAlgn="auto">
                <a:spcBef>
                  <a:spcPts val="0"/>
                </a:spcBef>
                <a:spcAft>
                  <a:spcPts val="0"/>
                </a:spcAft>
                <a:defRPr/>
              </a:pPr>
              <a:endParaRPr lang="fr-FR">
                <a:latin typeface="+mn-lt"/>
                <a:cs typeface="+mn-cs"/>
              </a:endParaRPr>
            </a:p>
          </p:txBody>
        </p:sp>
      </p:grpSp>
      <p:sp>
        <p:nvSpPr>
          <p:cNvPr id="7" name="Rectangle 2"/>
          <p:cNvSpPr/>
          <p:nvPr userDrawn="1"/>
        </p:nvSpPr>
        <p:spPr>
          <a:xfrm>
            <a:off x="0" y="-234950"/>
            <a:ext cx="9145588" cy="3660775"/>
          </a:xfrm>
          <a:custGeom>
            <a:avLst/>
            <a:gdLst/>
            <a:ahLst/>
            <a:cxnLst/>
            <a:rect l="l" t="t" r="r" b="b"/>
            <a:pathLst>
              <a:path w="9145588" h="3661619">
                <a:moveTo>
                  <a:pt x="0" y="235717"/>
                </a:moveTo>
                <a:lnTo>
                  <a:pt x="9144000" y="235717"/>
                </a:lnTo>
                <a:lnTo>
                  <a:pt x="9144000" y="1966168"/>
                </a:lnTo>
                <a:lnTo>
                  <a:pt x="9145588" y="1966168"/>
                </a:lnTo>
                <a:cubicBezTo>
                  <a:pt x="9145588" y="1966186"/>
                  <a:pt x="9145588" y="1968719"/>
                  <a:pt x="9145588" y="2332399"/>
                </a:cubicBezTo>
                <a:cubicBezTo>
                  <a:pt x="7419759" y="3272499"/>
                  <a:pt x="5262472" y="3588046"/>
                  <a:pt x="3474539" y="3661619"/>
                </a:cubicBezTo>
                <a:cubicBezTo>
                  <a:pt x="1433421" y="3646906"/>
                  <a:pt x="186" y="3298704"/>
                  <a:pt x="0" y="3298659"/>
                </a:cubicBezTo>
                <a:cubicBezTo>
                  <a:pt x="0" y="3298646"/>
                  <a:pt x="0" y="3294909"/>
                  <a:pt x="0" y="2204864"/>
                </a:cubicBezTo>
                <a:cubicBezTo>
                  <a:pt x="0" y="2203485"/>
                  <a:pt x="0" y="2202103"/>
                  <a:pt x="0" y="2200720"/>
                </a:cubicBezTo>
                <a:lnTo>
                  <a:pt x="0" y="2087226"/>
                </a:lnTo>
                <a:lnTo>
                  <a:pt x="0" y="1966168"/>
                </a:lnTo>
                <a:close/>
                <a:moveTo>
                  <a:pt x="9144000" y="1"/>
                </a:moveTo>
                <a:lnTo>
                  <a:pt x="9145588" y="1"/>
                </a:lnTo>
                <a:lnTo>
                  <a:pt x="9145588" y="235717"/>
                </a:lnTo>
                <a:lnTo>
                  <a:pt x="9144000" y="235717"/>
                </a:lnTo>
                <a:close/>
                <a:moveTo>
                  <a:pt x="0" y="0"/>
                </a:moveTo>
                <a:lnTo>
                  <a:pt x="9144000" y="0"/>
                </a:lnTo>
                <a:lnTo>
                  <a:pt x="9144000" y="1"/>
                </a:lnTo>
                <a:lnTo>
                  <a:pt x="0" y="1"/>
                </a:lnTo>
                <a:close/>
              </a:path>
            </a:pathLst>
          </a:custGeom>
          <a:solidFill>
            <a:srgbClr val="CF022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199" fontAlgn="auto">
              <a:spcBef>
                <a:spcPts val="0"/>
              </a:spcBef>
              <a:spcAft>
                <a:spcPts val="0"/>
              </a:spcAft>
              <a:defRPr/>
            </a:pPr>
            <a:endParaRPr lang="fr-FR" dirty="0"/>
          </a:p>
        </p:txBody>
      </p:sp>
      <p:pic>
        <p:nvPicPr>
          <p:cNvPr id="8" name="Picture 2" descr="Z:\Sopra group - Evolution du masque Sopra Steria\2. Recu\Logo\SOPRASTERIA_soprasteriaconsulting_RVB.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194300" y="5927725"/>
            <a:ext cx="4005263" cy="836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ZoneTexte 19"/>
          <p:cNvSpPr txBox="1">
            <a:spLocks noChangeArrowheads="1"/>
          </p:cNvSpPr>
          <p:nvPr userDrawn="1"/>
        </p:nvSpPr>
        <p:spPr bwMode="auto">
          <a:xfrm>
            <a:off x="438150" y="6400800"/>
            <a:ext cx="2698750"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defTabSz="912813" fontAlgn="base">
              <a:spcBef>
                <a:spcPct val="0"/>
              </a:spcBef>
              <a:spcAft>
                <a:spcPct val="0"/>
              </a:spcAft>
              <a:defRPr>
                <a:solidFill>
                  <a:schemeClr val="tx1"/>
                </a:solidFill>
                <a:latin typeface="Calibri" pitchFamily="34" charset="0"/>
              </a:defRPr>
            </a:lvl6pPr>
            <a:lvl7pPr marL="2971800" indent="-228600" defTabSz="912813" fontAlgn="base">
              <a:spcBef>
                <a:spcPct val="0"/>
              </a:spcBef>
              <a:spcAft>
                <a:spcPct val="0"/>
              </a:spcAft>
              <a:defRPr>
                <a:solidFill>
                  <a:schemeClr val="tx1"/>
                </a:solidFill>
                <a:latin typeface="Calibri" pitchFamily="34" charset="0"/>
              </a:defRPr>
            </a:lvl7pPr>
            <a:lvl8pPr marL="3429000" indent="-228600" defTabSz="912813" fontAlgn="base">
              <a:spcBef>
                <a:spcPct val="0"/>
              </a:spcBef>
              <a:spcAft>
                <a:spcPct val="0"/>
              </a:spcAft>
              <a:defRPr>
                <a:solidFill>
                  <a:schemeClr val="tx1"/>
                </a:solidFill>
                <a:latin typeface="Calibri" pitchFamily="34" charset="0"/>
              </a:defRPr>
            </a:lvl8pPr>
            <a:lvl9pPr marL="3886200" indent="-228600" defTabSz="912813" fontAlgn="base">
              <a:spcBef>
                <a:spcPct val="0"/>
              </a:spcBef>
              <a:spcAft>
                <a:spcPct val="0"/>
              </a:spcAft>
              <a:defRPr>
                <a:solidFill>
                  <a:schemeClr val="tx1"/>
                </a:solidFill>
                <a:latin typeface="Calibri" pitchFamily="34" charset="0"/>
              </a:defRPr>
            </a:lvl9pPr>
          </a:lstStyle>
          <a:p>
            <a:r>
              <a:rPr lang="fr-FR" altLang="fr-FR" sz="1200">
                <a:solidFill>
                  <a:schemeClr val="accent1"/>
                </a:solidFill>
              </a:rPr>
              <a:t>Delivering Transformation. Together.</a:t>
            </a:r>
          </a:p>
        </p:txBody>
      </p:sp>
      <p:sp>
        <p:nvSpPr>
          <p:cNvPr id="10" name="ZoneTexte 20"/>
          <p:cNvSpPr txBox="1">
            <a:spLocks noChangeArrowheads="1"/>
          </p:cNvSpPr>
          <p:nvPr userDrawn="1"/>
        </p:nvSpPr>
        <p:spPr bwMode="auto">
          <a:xfrm rot="16200000">
            <a:off x="-701674" y="5719762"/>
            <a:ext cx="1619250"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defTabSz="912813" fontAlgn="base">
              <a:spcBef>
                <a:spcPct val="0"/>
              </a:spcBef>
              <a:spcAft>
                <a:spcPct val="0"/>
              </a:spcAft>
              <a:defRPr>
                <a:solidFill>
                  <a:schemeClr val="tx1"/>
                </a:solidFill>
                <a:latin typeface="Calibri" pitchFamily="34" charset="0"/>
              </a:defRPr>
            </a:lvl6pPr>
            <a:lvl7pPr marL="2971800" indent="-228600" defTabSz="912813" fontAlgn="base">
              <a:spcBef>
                <a:spcPct val="0"/>
              </a:spcBef>
              <a:spcAft>
                <a:spcPct val="0"/>
              </a:spcAft>
              <a:defRPr>
                <a:solidFill>
                  <a:schemeClr val="tx1"/>
                </a:solidFill>
                <a:latin typeface="Calibri" pitchFamily="34" charset="0"/>
              </a:defRPr>
            </a:lvl7pPr>
            <a:lvl8pPr marL="3429000" indent="-228600" defTabSz="912813" fontAlgn="base">
              <a:spcBef>
                <a:spcPct val="0"/>
              </a:spcBef>
              <a:spcAft>
                <a:spcPct val="0"/>
              </a:spcAft>
              <a:defRPr>
                <a:solidFill>
                  <a:schemeClr val="tx1"/>
                </a:solidFill>
                <a:latin typeface="Calibri" pitchFamily="34" charset="0"/>
              </a:defRPr>
            </a:lvl8pPr>
            <a:lvl9pPr marL="3886200" indent="-228600" defTabSz="912813" fontAlgn="base">
              <a:spcBef>
                <a:spcPct val="0"/>
              </a:spcBef>
              <a:spcAft>
                <a:spcPct val="0"/>
              </a:spcAft>
              <a:defRPr>
                <a:solidFill>
                  <a:schemeClr val="tx1"/>
                </a:solidFill>
                <a:latin typeface="Calibri" pitchFamily="34" charset="0"/>
              </a:defRPr>
            </a:lvl9pPr>
          </a:lstStyle>
          <a:p>
            <a:r>
              <a:rPr lang="fr-FR" altLang="fr-FR" sz="700">
                <a:solidFill>
                  <a:srgbClr val="7F7F7F"/>
                </a:solidFill>
              </a:rPr>
              <a:t>*Réussir la transformation. Ensemble.</a:t>
            </a:r>
          </a:p>
        </p:txBody>
      </p:sp>
      <p:sp>
        <p:nvSpPr>
          <p:cNvPr id="2" name="Titre 1"/>
          <p:cNvSpPr>
            <a:spLocks noGrp="1"/>
          </p:cNvSpPr>
          <p:nvPr>
            <p:ph type="ctrTitle"/>
          </p:nvPr>
        </p:nvSpPr>
        <p:spPr bwMode="gray">
          <a:xfrm>
            <a:off x="551884" y="4217142"/>
            <a:ext cx="6451431" cy="424711"/>
          </a:xfrm>
        </p:spPr>
        <p:txBody>
          <a:bodyPr wrap="square">
            <a:spAutoFit/>
          </a:bodyPr>
          <a:lstStyle>
            <a:lvl1pPr algn="l">
              <a:defRPr sz="2400" cap="all" baseline="0">
                <a:solidFill>
                  <a:schemeClr val="tx1"/>
                </a:solidFill>
              </a:defRPr>
            </a:lvl1pPr>
          </a:lstStyle>
          <a:p>
            <a:r>
              <a:rPr lang="fr-FR"/>
              <a:t>Modifiez le style du titre</a:t>
            </a:r>
            <a:endParaRPr lang="fr-FR" dirty="0"/>
          </a:p>
        </p:txBody>
      </p:sp>
      <p:sp>
        <p:nvSpPr>
          <p:cNvPr id="12" name="Sous-titre 2"/>
          <p:cNvSpPr>
            <a:spLocks noGrp="1"/>
          </p:cNvSpPr>
          <p:nvPr>
            <p:ph type="subTitle" idx="1"/>
          </p:nvPr>
        </p:nvSpPr>
        <p:spPr bwMode="gray">
          <a:xfrm>
            <a:off x="546100" y="4653136"/>
            <a:ext cx="6457215" cy="307777"/>
          </a:xfrm>
          <a:prstGeom prst="rect">
            <a:avLst/>
          </a:prstGeom>
        </p:spPr>
        <p:txBody>
          <a:bodyPr>
            <a:spAutoFit/>
          </a:bodyPr>
          <a:lstStyle>
            <a:lvl1pPr marL="0" indent="0" algn="l">
              <a:spcBef>
                <a:spcPts val="411"/>
              </a:spcBef>
              <a:buNone/>
              <a:defRPr sz="2000">
                <a:solidFill>
                  <a:schemeClr val="tx1"/>
                </a:solidFill>
                <a:latin typeface="+mj-lt"/>
              </a:defRPr>
            </a:lvl1pPr>
            <a:lvl2pPr marL="457100" indent="0" algn="ctr">
              <a:buNone/>
              <a:defRPr>
                <a:solidFill>
                  <a:schemeClr val="tx1">
                    <a:tint val="75000"/>
                  </a:schemeClr>
                </a:solidFill>
              </a:defRPr>
            </a:lvl2pPr>
            <a:lvl3pPr marL="914199" indent="0" algn="ctr">
              <a:buNone/>
              <a:defRPr>
                <a:solidFill>
                  <a:schemeClr val="tx1">
                    <a:tint val="75000"/>
                  </a:schemeClr>
                </a:solidFill>
              </a:defRPr>
            </a:lvl3pPr>
            <a:lvl4pPr marL="1371299" indent="0" algn="ctr">
              <a:buNone/>
              <a:defRPr>
                <a:solidFill>
                  <a:schemeClr val="tx1">
                    <a:tint val="75000"/>
                  </a:schemeClr>
                </a:solidFill>
              </a:defRPr>
            </a:lvl4pPr>
            <a:lvl5pPr marL="1828398" indent="0" algn="ctr">
              <a:buNone/>
              <a:defRPr>
                <a:solidFill>
                  <a:schemeClr val="tx1">
                    <a:tint val="75000"/>
                  </a:schemeClr>
                </a:solidFill>
              </a:defRPr>
            </a:lvl5pPr>
            <a:lvl6pPr marL="2285498" indent="0" algn="ctr">
              <a:buNone/>
              <a:defRPr>
                <a:solidFill>
                  <a:schemeClr val="tx1">
                    <a:tint val="75000"/>
                  </a:schemeClr>
                </a:solidFill>
              </a:defRPr>
            </a:lvl6pPr>
            <a:lvl7pPr marL="2742596" indent="0" algn="ctr">
              <a:buNone/>
              <a:defRPr>
                <a:solidFill>
                  <a:schemeClr val="tx1">
                    <a:tint val="75000"/>
                  </a:schemeClr>
                </a:solidFill>
              </a:defRPr>
            </a:lvl7pPr>
            <a:lvl8pPr marL="3199696" indent="0" algn="ctr">
              <a:buNone/>
              <a:defRPr>
                <a:solidFill>
                  <a:schemeClr val="tx1">
                    <a:tint val="75000"/>
                  </a:schemeClr>
                </a:solidFill>
              </a:defRPr>
            </a:lvl8pPr>
            <a:lvl9pPr marL="3656795" indent="0" algn="ctr">
              <a:buNone/>
              <a:defRPr>
                <a:solidFill>
                  <a:schemeClr val="tx1">
                    <a:tint val="75000"/>
                  </a:schemeClr>
                </a:solidFill>
              </a:defRPr>
            </a:lvl9pPr>
          </a:lstStyle>
          <a:p>
            <a:r>
              <a:rPr lang="fr-FR"/>
              <a:t>Modifiez le style des sous-titres du masque</a:t>
            </a:r>
            <a:endParaRPr lang="fr-FR" dirty="0"/>
          </a:p>
        </p:txBody>
      </p:sp>
    </p:spTree>
    <p:extLst>
      <p:ext uri="{BB962C8B-B14F-4D97-AF65-F5344CB8AC3E}">
        <p14:creationId xmlns:p14="http://schemas.microsoft.com/office/powerpoint/2010/main" val="38239475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uverture Sopra HR Software">
    <p:spTree>
      <p:nvGrpSpPr>
        <p:cNvPr id="1" name=""/>
        <p:cNvGrpSpPr/>
        <p:nvPr/>
      </p:nvGrpSpPr>
      <p:grpSpPr>
        <a:xfrm>
          <a:off x="0" y="0"/>
          <a:ext cx="0" cy="0"/>
          <a:chOff x="0" y="0"/>
          <a:chExt cx="0" cy="0"/>
        </a:xfrm>
      </p:grpSpPr>
      <p:grpSp>
        <p:nvGrpSpPr>
          <p:cNvPr id="4" name="Groupe 3"/>
          <p:cNvGrpSpPr/>
          <p:nvPr userDrawn="1"/>
        </p:nvGrpSpPr>
        <p:grpSpPr bwMode="gray">
          <a:xfrm>
            <a:off x="0" y="1722514"/>
            <a:ext cx="9145587" cy="1773238"/>
            <a:chOff x="0" y="1958231"/>
            <a:chExt cx="9145587" cy="1773238"/>
          </a:xfrm>
          <a:solidFill>
            <a:schemeClr val="accent4"/>
          </a:solidFill>
        </p:grpSpPr>
        <p:sp>
          <p:nvSpPr>
            <p:cNvPr id="5" name="Freeform 20"/>
            <p:cNvSpPr>
              <a:spLocks/>
            </p:cNvSpPr>
            <p:nvPr/>
          </p:nvSpPr>
          <p:spPr bwMode="gray">
            <a:xfrm>
              <a:off x="3374982" y="2326531"/>
              <a:ext cx="5770605" cy="1333688"/>
            </a:xfrm>
            <a:custGeom>
              <a:avLst/>
              <a:gdLst>
                <a:gd name="T0" fmla="*/ 3469 w 3469"/>
                <a:gd name="T1" fmla="*/ 227 h 820"/>
                <a:gd name="T2" fmla="*/ 3469 w 3469"/>
                <a:gd name="T3" fmla="*/ 0 h 820"/>
                <a:gd name="T4" fmla="*/ 0 w 3469"/>
                <a:gd name="T5" fmla="*/ 813 h 820"/>
                <a:gd name="T6" fmla="*/ 3469 w 3469"/>
                <a:gd name="T7" fmla="*/ 227 h 820"/>
                <a:gd name="connsiteX0" fmla="*/ 10185 w 10185"/>
                <a:gd name="connsiteY0" fmla="*/ 2768 h 9954"/>
                <a:gd name="connsiteX1" fmla="*/ 10185 w 10185"/>
                <a:gd name="connsiteY1" fmla="*/ 0 h 9954"/>
                <a:gd name="connsiteX2" fmla="*/ 0 w 10185"/>
                <a:gd name="connsiteY2" fmla="*/ 9951 h 9954"/>
                <a:gd name="connsiteX3" fmla="*/ 10185 w 10185"/>
                <a:gd name="connsiteY3" fmla="*/ 2768 h 9954"/>
              </a:gdLst>
              <a:ahLst/>
              <a:cxnLst>
                <a:cxn ang="0">
                  <a:pos x="connsiteX0" y="connsiteY0"/>
                </a:cxn>
                <a:cxn ang="0">
                  <a:pos x="connsiteX1" y="connsiteY1"/>
                </a:cxn>
                <a:cxn ang="0">
                  <a:pos x="connsiteX2" y="connsiteY2"/>
                </a:cxn>
                <a:cxn ang="0">
                  <a:pos x="connsiteX3" y="connsiteY3"/>
                </a:cxn>
              </a:cxnLst>
              <a:rect l="l" t="t" r="r" b="b"/>
              <a:pathLst>
                <a:path w="10185" h="9954">
                  <a:moveTo>
                    <a:pt x="10185" y="2768"/>
                  </a:moveTo>
                  <a:lnTo>
                    <a:pt x="10185" y="0"/>
                  </a:lnTo>
                  <a:cubicBezTo>
                    <a:pt x="7141" y="7012"/>
                    <a:pt x="3151" y="9402"/>
                    <a:pt x="0" y="9951"/>
                  </a:cubicBezTo>
                  <a:cubicBezTo>
                    <a:pt x="2891" y="10036"/>
                    <a:pt x="6659" y="8500"/>
                    <a:pt x="10185" y="276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199" fontAlgn="auto">
                <a:spcBef>
                  <a:spcPts val="0"/>
                </a:spcBef>
                <a:spcAft>
                  <a:spcPts val="0"/>
                </a:spcAft>
                <a:defRPr/>
              </a:pPr>
              <a:endParaRPr lang="fr-FR">
                <a:latin typeface="+mn-lt"/>
                <a:cs typeface="+mn-cs"/>
              </a:endParaRPr>
            </a:p>
          </p:txBody>
        </p:sp>
        <p:sp>
          <p:nvSpPr>
            <p:cNvPr id="6" name="Freeform 22"/>
            <p:cNvSpPr>
              <a:spLocks/>
            </p:cNvSpPr>
            <p:nvPr/>
          </p:nvSpPr>
          <p:spPr bwMode="gray">
            <a:xfrm>
              <a:off x="0" y="1958231"/>
              <a:ext cx="3479800" cy="1773238"/>
            </a:xfrm>
            <a:custGeom>
              <a:avLst/>
              <a:gdLst>
                <a:gd name="T0" fmla="*/ 3 w 2130"/>
                <a:gd name="T1" fmla="*/ 0 h 1086"/>
                <a:gd name="T2" fmla="*/ 0 w 2130"/>
                <a:gd name="T3" fmla="*/ 956 h 1086"/>
                <a:gd name="T4" fmla="*/ 2130 w 2130"/>
                <a:gd name="T5" fmla="*/ 1037 h 1086"/>
                <a:gd name="T6" fmla="*/ 3 w 2130"/>
                <a:gd name="T7" fmla="*/ 815 h 1086"/>
                <a:gd name="T8" fmla="*/ 3 w 2130"/>
                <a:gd name="T9" fmla="*/ 0 h 1086"/>
              </a:gdLst>
              <a:ahLst/>
              <a:cxnLst>
                <a:cxn ang="0">
                  <a:pos x="T0" y="T1"/>
                </a:cxn>
                <a:cxn ang="0">
                  <a:pos x="T2" y="T3"/>
                </a:cxn>
                <a:cxn ang="0">
                  <a:pos x="T4" y="T5"/>
                </a:cxn>
                <a:cxn ang="0">
                  <a:pos x="T6" y="T7"/>
                </a:cxn>
                <a:cxn ang="0">
                  <a:pos x="T8" y="T9"/>
                </a:cxn>
              </a:cxnLst>
              <a:rect l="0" t="0" r="r" b="b"/>
              <a:pathLst>
                <a:path w="2130" h="1086">
                  <a:moveTo>
                    <a:pt x="3" y="0"/>
                  </a:moveTo>
                  <a:cubicBezTo>
                    <a:pt x="0" y="956"/>
                    <a:pt x="0" y="956"/>
                    <a:pt x="0" y="956"/>
                  </a:cubicBezTo>
                  <a:cubicBezTo>
                    <a:pt x="0" y="956"/>
                    <a:pt x="927" y="1086"/>
                    <a:pt x="2130" y="1037"/>
                  </a:cubicBezTo>
                  <a:cubicBezTo>
                    <a:pt x="880" y="1028"/>
                    <a:pt x="3" y="815"/>
                    <a:pt x="3" y="815"/>
                  </a:cubicBez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199" fontAlgn="auto">
                <a:spcBef>
                  <a:spcPts val="0"/>
                </a:spcBef>
                <a:spcAft>
                  <a:spcPts val="0"/>
                </a:spcAft>
                <a:defRPr/>
              </a:pPr>
              <a:endParaRPr lang="fr-FR">
                <a:latin typeface="+mn-lt"/>
                <a:cs typeface="+mn-cs"/>
              </a:endParaRPr>
            </a:p>
          </p:txBody>
        </p:sp>
      </p:grpSp>
      <p:sp>
        <p:nvSpPr>
          <p:cNvPr id="7" name="Rectangle 2"/>
          <p:cNvSpPr/>
          <p:nvPr userDrawn="1"/>
        </p:nvSpPr>
        <p:spPr>
          <a:xfrm>
            <a:off x="0" y="-234950"/>
            <a:ext cx="9145588" cy="3660775"/>
          </a:xfrm>
          <a:custGeom>
            <a:avLst/>
            <a:gdLst/>
            <a:ahLst/>
            <a:cxnLst/>
            <a:rect l="l" t="t" r="r" b="b"/>
            <a:pathLst>
              <a:path w="9145588" h="3661619">
                <a:moveTo>
                  <a:pt x="0" y="235717"/>
                </a:moveTo>
                <a:lnTo>
                  <a:pt x="9144000" y="235717"/>
                </a:lnTo>
                <a:lnTo>
                  <a:pt x="9144000" y="1966168"/>
                </a:lnTo>
                <a:lnTo>
                  <a:pt x="9145588" y="1966168"/>
                </a:lnTo>
                <a:cubicBezTo>
                  <a:pt x="9145588" y="1966186"/>
                  <a:pt x="9145588" y="1968719"/>
                  <a:pt x="9145588" y="2332399"/>
                </a:cubicBezTo>
                <a:cubicBezTo>
                  <a:pt x="7419759" y="3272499"/>
                  <a:pt x="5262472" y="3588046"/>
                  <a:pt x="3474539" y="3661619"/>
                </a:cubicBezTo>
                <a:cubicBezTo>
                  <a:pt x="1433421" y="3646906"/>
                  <a:pt x="186" y="3298704"/>
                  <a:pt x="0" y="3298659"/>
                </a:cubicBezTo>
                <a:cubicBezTo>
                  <a:pt x="0" y="3298646"/>
                  <a:pt x="0" y="3294909"/>
                  <a:pt x="0" y="2204864"/>
                </a:cubicBezTo>
                <a:cubicBezTo>
                  <a:pt x="0" y="2203485"/>
                  <a:pt x="0" y="2202103"/>
                  <a:pt x="0" y="2200720"/>
                </a:cubicBezTo>
                <a:lnTo>
                  <a:pt x="0" y="2087226"/>
                </a:lnTo>
                <a:lnTo>
                  <a:pt x="0" y="1966168"/>
                </a:lnTo>
                <a:close/>
                <a:moveTo>
                  <a:pt x="9144000" y="1"/>
                </a:moveTo>
                <a:lnTo>
                  <a:pt x="9145588" y="1"/>
                </a:lnTo>
                <a:lnTo>
                  <a:pt x="9145588" y="235717"/>
                </a:lnTo>
                <a:lnTo>
                  <a:pt x="9144000" y="235717"/>
                </a:lnTo>
                <a:close/>
                <a:moveTo>
                  <a:pt x="0" y="0"/>
                </a:moveTo>
                <a:lnTo>
                  <a:pt x="9144000" y="0"/>
                </a:lnTo>
                <a:lnTo>
                  <a:pt x="9144000" y="1"/>
                </a:lnTo>
                <a:lnTo>
                  <a:pt x="0" y="1"/>
                </a:lnTo>
                <a:close/>
              </a:path>
            </a:pathLst>
          </a:custGeom>
          <a:solidFill>
            <a:srgbClr val="CF022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199" fontAlgn="auto">
              <a:spcBef>
                <a:spcPts val="0"/>
              </a:spcBef>
              <a:spcAft>
                <a:spcPts val="0"/>
              </a:spcAft>
              <a:defRPr/>
            </a:pPr>
            <a:endParaRPr lang="fr-FR" dirty="0"/>
          </a:p>
        </p:txBody>
      </p:sp>
      <p:pic>
        <p:nvPicPr>
          <p:cNvPr id="8"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735638" y="5986463"/>
            <a:ext cx="3460750" cy="763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ZoneTexte 19"/>
          <p:cNvSpPr txBox="1">
            <a:spLocks noChangeArrowheads="1"/>
          </p:cNvSpPr>
          <p:nvPr userDrawn="1"/>
        </p:nvSpPr>
        <p:spPr bwMode="auto">
          <a:xfrm>
            <a:off x="438150" y="6400800"/>
            <a:ext cx="2698750"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defTabSz="912813" fontAlgn="base">
              <a:spcBef>
                <a:spcPct val="0"/>
              </a:spcBef>
              <a:spcAft>
                <a:spcPct val="0"/>
              </a:spcAft>
              <a:defRPr>
                <a:solidFill>
                  <a:schemeClr val="tx1"/>
                </a:solidFill>
                <a:latin typeface="Calibri" pitchFamily="34" charset="0"/>
              </a:defRPr>
            </a:lvl6pPr>
            <a:lvl7pPr marL="2971800" indent="-228600" defTabSz="912813" fontAlgn="base">
              <a:spcBef>
                <a:spcPct val="0"/>
              </a:spcBef>
              <a:spcAft>
                <a:spcPct val="0"/>
              </a:spcAft>
              <a:defRPr>
                <a:solidFill>
                  <a:schemeClr val="tx1"/>
                </a:solidFill>
                <a:latin typeface="Calibri" pitchFamily="34" charset="0"/>
              </a:defRPr>
            </a:lvl7pPr>
            <a:lvl8pPr marL="3429000" indent="-228600" defTabSz="912813" fontAlgn="base">
              <a:spcBef>
                <a:spcPct val="0"/>
              </a:spcBef>
              <a:spcAft>
                <a:spcPct val="0"/>
              </a:spcAft>
              <a:defRPr>
                <a:solidFill>
                  <a:schemeClr val="tx1"/>
                </a:solidFill>
                <a:latin typeface="Calibri" pitchFamily="34" charset="0"/>
              </a:defRPr>
            </a:lvl8pPr>
            <a:lvl9pPr marL="3886200" indent="-228600" defTabSz="912813" fontAlgn="base">
              <a:spcBef>
                <a:spcPct val="0"/>
              </a:spcBef>
              <a:spcAft>
                <a:spcPct val="0"/>
              </a:spcAft>
              <a:defRPr>
                <a:solidFill>
                  <a:schemeClr val="tx1"/>
                </a:solidFill>
                <a:latin typeface="Calibri" pitchFamily="34" charset="0"/>
              </a:defRPr>
            </a:lvl9pPr>
          </a:lstStyle>
          <a:p>
            <a:r>
              <a:rPr lang="fr-FR" altLang="fr-FR" sz="1200">
                <a:solidFill>
                  <a:schemeClr val="accent1"/>
                </a:solidFill>
              </a:rPr>
              <a:t>Delivering Transformation. Together.</a:t>
            </a:r>
          </a:p>
        </p:txBody>
      </p:sp>
      <p:sp>
        <p:nvSpPr>
          <p:cNvPr id="10" name="ZoneTexte 20"/>
          <p:cNvSpPr txBox="1">
            <a:spLocks noChangeArrowheads="1"/>
          </p:cNvSpPr>
          <p:nvPr userDrawn="1"/>
        </p:nvSpPr>
        <p:spPr bwMode="auto">
          <a:xfrm rot="16200000">
            <a:off x="-701674" y="5719762"/>
            <a:ext cx="1619250"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defTabSz="912813" fontAlgn="base">
              <a:spcBef>
                <a:spcPct val="0"/>
              </a:spcBef>
              <a:spcAft>
                <a:spcPct val="0"/>
              </a:spcAft>
              <a:defRPr>
                <a:solidFill>
                  <a:schemeClr val="tx1"/>
                </a:solidFill>
                <a:latin typeface="Calibri" pitchFamily="34" charset="0"/>
              </a:defRPr>
            </a:lvl6pPr>
            <a:lvl7pPr marL="2971800" indent="-228600" defTabSz="912813" fontAlgn="base">
              <a:spcBef>
                <a:spcPct val="0"/>
              </a:spcBef>
              <a:spcAft>
                <a:spcPct val="0"/>
              </a:spcAft>
              <a:defRPr>
                <a:solidFill>
                  <a:schemeClr val="tx1"/>
                </a:solidFill>
                <a:latin typeface="Calibri" pitchFamily="34" charset="0"/>
              </a:defRPr>
            </a:lvl7pPr>
            <a:lvl8pPr marL="3429000" indent="-228600" defTabSz="912813" fontAlgn="base">
              <a:spcBef>
                <a:spcPct val="0"/>
              </a:spcBef>
              <a:spcAft>
                <a:spcPct val="0"/>
              </a:spcAft>
              <a:defRPr>
                <a:solidFill>
                  <a:schemeClr val="tx1"/>
                </a:solidFill>
                <a:latin typeface="Calibri" pitchFamily="34" charset="0"/>
              </a:defRPr>
            </a:lvl8pPr>
            <a:lvl9pPr marL="3886200" indent="-228600" defTabSz="912813" fontAlgn="base">
              <a:spcBef>
                <a:spcPct val="0"/>
              </a:spcBef>
              <a:spcAft>
                <a:spcPct val="0"/>
              </a:spcAft>
              <a:defRPr>
                <a:solidFill>
                  <a:schemeClr val="tx1"/>
                </a:solidFill>
                <a:latin typeface="Calibri" pitchFamily="34" charset="0"/>
              </a:defRPr>
            </a:lvl9pPr>
          </a:lstStyle>
          <a:p>
            <a:r>
              <a:rPr lang="fr-FR" altLang="fr-FR" sz="700">
                <a:solidFill>
                  <a:srgbClr val="7F7F7F"/>
                </a:solidFill>
              </a:rPr>
              <a:t>*Réussir la transformation. Ensemble.</a:t>
            </a:r>
          </a:p>
        </p:txBody>
      </p:sp>
      <p:sp>
        <p:nvSpPr>
          <p:cNvPr id="2" name="Titre 1"/>
          <p:cNvSpPr>
            <a:spLocks noGrp="1"/>
          </p:cNvSpPr>
          <p:nvPr>
            <p:ph type="ctrTitle"/>
          </p:nvPr>
        </p:nvSpPr>
        <p:spPr bwMode="gray">
          <a:xfrm>
            <a:off x="551884" y="4217142"/>
            <a:ext cx="6451431" cy="424711"/>
          </a:xfrm>
        </p:spPr>
        <p:txBody>
          <a:bodyPr wrap="square">
            <a:spAutoFit/>
          </a:bodyPr>
          <a:lstStyle>
            <a:lvl1pPr algn="l">
              <a:defRPr sz="2400" cap="all" baseline="0">
                <a:solidFill>
                  <a:schemeClr val="tx1"/>
                </a:solidFill>
              </a:defRPr>
            </a:lvl1pPr>
          </a:lstStyle>
          <a:p>
            <a:r>
              <a:rPr lang="fr-FR"/>
              <a:t>Modifiez le style du titre</a:t>
            </a:r>
            <a:endParaRPr lang="fr-FR" dirty="0"/>
          </a:p>
        </p:txBody>
      </p:sp>
      <p:sp>
        <p:nvSpPr>
          <p:cNvPr id="12" name="Sous-titre 2"/>
          <p:cNvSpPr>
            <a:spLocks noGrp="1"/>
          </p:cNvSpPr>
          <p:nvPr>
            <p:ph type="subTitle" idx="1"/>
          </p:nvPr>
        </p:nvSpPr>
        <p:spPr bwMode="gray">
          <a:xfrm>
            <a:off x="546100" y="4653136"/>
            <a:ext cx="6457215" cy="307777"/>
          </a:xfrm>
          <a:prstGeom prst="rect">
            <a:avLst/>
          </a:prstGeom>
        </p:spPr>
        <p:txBody>
          <a:bodyPr>
            <a:spAutoFit/>
          </a:bodyPr>
          <a:lstStyle>
            <a:lvl1pPr marL="0" indent="0" algn="l">
              <a:spcBef>
                <a:spcPts val="411"/>
              </a:spcBef>
              <a:buNone/>
              <a:defRPr sz="2000">
                <a:solidFill>
                  <a:schemeClr val="tx1"/>
                </a:solidFill>
                <a:latin typeface="+mj-lt"/>
              </a:defRPr>
            </a:lvl1pPr>
            <a:lvl2pPr marL="457100" indent="0" algn="ctr">
              <a:buNone/>
              <a:defRPr>
                <a:solidFill>
                  <a:schemeClr val="tx1">
                    <a:tint val="75000"/>
                  </a:schemeClr>
                </a:solidFill>
              </a:defRPr>
            </a:lvl2pPr>
            <a:lvl3pPr marL="914199" indent="0" algn="ctr">
              <a:buNone/>
              <a:defRPr>
                <a:solidFill>
                  <a:schemeClr val="tx1">
                    <a:tint val="75000"/>
                  </a:schemeClr>
                </a:solidFill>
              </a:defRPr>
            </a:lvl3pPr>
            <a:lvl4pPr marL="1371299" indent="0" algn="ctr">
              <a:buNone/>
              <a:defRPr>
                <a:solidFill>
                  <a:schemeClr val="tx1">
                    <a:tint val="75000"/>
                  </a:schemeClr>
                </a:solidFill>
              </a:defRPr>
            </a:lvl4pPr>
            <a:lvl5pPr marL="1828398" indent="0" algn="ctr">
              <a:buNone/>
              <a:defRPr>
                <a:solidFill>
                  <a:schemeClr val="tx1">
                    <a:tint val="75000"/>
                  </a:schemeClr>
                </a:solidFill>
              </a:defRPr>
            </a:lvl5pPr>
            <a:lvl6pPr marL="2285498" indent="0" algn="ctr">
              <a:buNone/>
              <a:defRPr>
                <a:solidFill>
                  <a:schemeClr val="tx1">
                    <a:tint val="75000"/>
                  </a:schemeClr>
                </a:solidFill>
              </a:defRPr>
            </a:lvl6pPr>
            <a:lvl7pPr marL="2742596" indent="0" algn="ctr">
              <a:buNone/>
              <a:defRPr>
                <a:solidFill>
                  <a:schemeClr val="tx1">
                    <a:tint val="75000"/>
                  </a:schemeClr>
                </a:solidFill>
              </a:defRPr>
            </a:lvl7pPr>
            <a:lvl8pPr marL="3199696" indent="0" algn="ctr">
              <a:buNone/>
              <a:defRPr>
                <a:solidFill>
                  <a:schemeClr val="tx1">
                    <a:tint val="75000"/>
                  </a:schemeClr>
                </a:solidFill>
              </a:defRPr>
            </a:lvl8pPr>
            <a:lvl9pPr marL="3656795" indent="0" algn="ctr">
              <a:buNone/>
              <a:defRPr>
                <a:solidFill>
                  <a:schemeClr val="tx1">
                    <a:tint val="75000"/>
                  </a:schemeClr>
                </a:solidFill>
              </a:defRPr>
            </a:lvl9pPr>
          </a:lstStyle>
          <a:p>
            <a:r>
              <a:rPr lang="fr-FR"/>
              <a:t>Modifiez le style des sous-titres du masque</a:t>
            </a:r>
            <a:endParaRPr lang="fr-FR" dirty="0"/>
          </a:p>
        </p:txBody>
      </p:sp>
    </p:spTree>
    <p:extLst>
      <p:ext uri="{BB962C8B-B14F-4D97-AF65-F5344CB8AC3E}">
        <p14:creationId xmlns:p14="http://schemas.microsoft.com/office/powerpoint/2010/main" val="5945515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8" name="Titre 7"/>
          <p:cNvSpPr>
            <a:spLocks noGrp="1"/>
          </p:cNvSpPr>
          <p:nvPr>
            <p:ph type="title"/>
          </p:nvPr>
        </p:nvSpPr>
        <p:spPr bwMode="gray"/>
        <p:txBody>
          <a:bodyPr/>
          <a:lstStyle/>
          <a:p>
            <a:r>
              <a:rPr lang="fr-FR"/>
              <a:t>Modifiez le style du titre</a:t>
            </a:r>
            <a:endParaRPr lang="fr-FR" dirty="0"/>
          </a:p>
        </p:txBody>
      </p:sp>
      <p:sp>
        <p:nvSpPr>
          <p:cNvPr id="12" name="Espace réservé du contenu 11"/>
          <p:cNvSpPr>
            <a:spLocks noGrp="1"/>
          </p:cNvSpPr>
          <p:nvPr>
            <p:ph sz="quarter" idx="13"/>
          </p:nvPr>
        </p:nvSpPr>
        <p:spPr bwMode="gray">
          <a:xfrm>
            <a:off x="515938" y="1484313"/>
            <a:ext cx="8088312" cy="4681537"/>
          </a:xfrm>
        </p:spPr>
        <p:txBody>
          <a:bodyPr/>
          <a:lstStyle/>
          <a:p>
            <a:pPr lvl="0"/>
            <a:r>
              <a:rPr lang="fr-FR"/>
              <a:t>Modifiez les styles du texte du masque</a:t>
            </a:r>
          </a:p>
          <a:p>
            <a:pPr lvl="1"/>
            <a:r>
              <a:rPr lang="fr-FR"/>
              <a:t>Deuxième niveau</a:t>
            </a:r>
          </a:p>
          <a:p>
            <a:pPr lvl="2"/>
            <a:r>
              <a:rPr lang="fr-FR"/>
              <a:t>Troisième niveau</a:t>
            </a:r>
          </a:p>
        </p:txBody>
      </p:sp>
      <p:sp>
        <p:nvSpPr>
          <p:cNvPr id="4" name="Espace réservé de la date 3"/>
          <p:cNvSpPr>
            <a:spLocks noGrp="1"/>
          </p:cNvSpPr>
          <p:nvPr>
            <p:ph type="dt" sz="half" idx="14"/>
          </p:nvPr>
        </p:nvSpPr>
        <p:spPr/>
        <p:txBody>
          <a:bodyPr/>
          <a:lstStyle>
            <a:lvl1pPr>
              <a:defRPr/>
            </a:lvl1pPr>
          </a:lstStyle>
          <a:p>
            <a:pPr>
              <a:defRPr/>
            </a:pPr>
            <a:endParaRPr lang="fr-FR"/>
          </a:p>
        </p:txBody>
      </p:sp>
      <p:sp>
        <p:nvSpPr>
          <p:cNvPr id="5" name="Espace réservé du pied de page 4"/>
          <p:cNvSpPr>
            <a:spLocks noGrp="1"/>
          </p:cNvSpPr>
          <p:nvPr>
            <p:ph type="ftr" sz="quarter" idx="15"/>
          </p:nvPr>
        </p:nvSpPr>
        <p:spPr/>
        <p:txBody>
          <a:bodyPr/>
          <a:lstStyle>
            <a:lvl1pPr>
              <a:defRPr/>
            </a:lvl1pPr>
          </a:lstStyle>
          <a:p>
            <a:pPr>
              <a:defRPr/>
            </a:pPr>
            <a:r>
              <a:rPr lang="fr-FR" dirty="0"/>
              <a:t>Master MIAGE - </a:t>
            </a:r>
            <a:r>
              <a:rPr lang="fr-FR" dirty="0" err="1"/>
              <a:t>Sopra</a:t>
            </a:r>
            <a:r>
              <a:rPr lang="fr-FR" dirty="0"/>
              <a:t> </a:t>
            </a:r>
            <a:r>
              <a:rPr lang="fr-FR" dirty="0" err="1"/>
              <a:t>Steria</a:t>
            </a:r>
            <a:endParaRPr lang="fr-FR" dirty="0"/>
          </a:p>
        </p:txBody>
      </p:sp>
      <p:sp>
        <p:nvSpPr>
          <p:cNvPr id="6" name="Espace réservé du numéro de diapositive 5"/>
          <p:cNvSpPr>
            <a:spLocks noGrp="1"/>
          </p:cNvSpPr>
          <p:nvPr>
            <p:ph type="sldNum" sz="quarter" idx="16"/>
          </p:nvPr>
        </p:nvSpPr>
        <p:spPr/>
        <p:txBody>
          <a:bodyPr/>
          <a:lstStyle>
            <a:lvl1pPr>
              <a:defRPr/>
            </a:lvl1pPr>
          </a:lstStyle>
          <a:p>
            <a:pPr>
              <a:defRPr/>
            </a:pPr>
            <a:fld id="{8AC6F03D-15B5-4158-A9AB-90B4D2964A72}" type="slidenum">
              <a:rPr lang="fr-FR"/>
              <a:pPr>
                <a:defRPr/>
              </a:pPr>
              <a:t>‹N°›</a:t>
            </a:fld>
            <a:endParaRPr lang="fr-FR" dirty="0"/>
          </a:p>
        </p:txBody>
      </p:sp>
    </p:spTree>
    <p:extLst>
      <p:ext uri="{BB962C8B-B14F-4D97-AF65-F5344CB8AC3E}">
        <p14:creationId xmlns:p14="http://schemas.microsoft.com/office/powerpoint/2010/main" val="29034271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3" name="Groupe 2"/>
          <p:cNvGrpSpPr/>
          <p:nvPr userDrawn="1"/>
        </p:nvGrpSpPr>
        <p:grpSpPr bwMode="gray">
          <a:xfrm>
            <a:off x="0" y="0"/>
            <a:ext cx="9145587" cy="1773238"/>
            <a:chOff x="0" y="1958231"/>
            <a:chExt cx="9145587" cy="1773238"/>
          </a:xfrm>
          <a:solidFill>
            <a:schemeClr val="accent4"/>
          </a:solidFill>
        </p:grpSpPr>
        <p:sp>
          <p:nvSpPr>
            <p:cNvPr id="4" name="Freeform 20"/>
            <p:cNvSpPr>
              <a:spLocks/>
            </p:cNvSpPr>
            <p:nvPr/>
          </p:nvSpPr>
          <p:spPr bwMode="gray">
            <a:xfrm>
              <a:off x="3374982" y="2326531"/>
              <a:ext cx="5770605" cy="1333688"/>
            </a:xfrm>
            <a:custGeom>
              <a:avLst/>
              <a:gdLst>
                <a:gd name="T0" fmla="*/ 3469 w 3469"/>
                <a:gd name="T1" fmla="*/ 227 h 820"/>
                <a:gd name="T2" fmla="*/ 3469 w 3469"/>
                <a:gd name="T3" fmla="*/ 0 h 820"/>
                <a:gd name="T4" fmla="*/ 0 w 3469"/>
                <a:gd name="T5" fmla="*/ 813 h 820"/>
                <a:gd name="T6" fmla="*/ 3469 w 3469"/>
                <a:gd name="T7" fmla="*/ 227 h 820"/>
                <a:gd name="connsiteX0" fmla="*/ 10185 w 10185"/>
                <a:gd name="connsiteY0" fmla="*/ 2768 h 9954"/>
                <a:gd name="connsiteX1" fmla="*/ 10185 w 10185"/>
                <a:gd name="connsiteY1" fmla="*/ 0 h 9954"/>
                <a:gd name="connsiteX2" fmla="*/ 0 w 10185"/>
                <a:gd name="connsiteY2" fmla="*/ 9951 h 9954"/>
                <a:gd name="connsiteX3" fmla="*/ 10185 w 10185"/>
                <a:gd name="connsiteY3" fmla="*/ 2768 h 9954"/>
              </a:gdLst>
              <a:ahLst/>
              <a:cxnLst>
                <a:cxn ang="0">
                  <a:pos x="connsiteX0" y="connsiteY0"/>
                </a:cxn>
                <a:cxn ang="0">
                  <a:pos x="connsiteX1" y="connsiteY1"/>
                </a:cxn>
                <a:cxn ang="0">
                  <a:pos x="connsiteX2" y="connsiteY2"/>
                </a:cxn>
                <a:cxn ang="0">
                  <a:pos x="connsiteX3" y="connsiteY3"/>
                </a:cxn>
              </a:cxnLst>
              <a:rect l="l" t="t" r="r" b="b"/>
              <a:pathLst>
                <a:path w="10185" h="9954">
                  <a:moveTo>
                    <a:pt x="10185" y="2768"/>
                  </a:moveTo>
                  <a:lnTo>
                    <a:pt x="10185" y="0"/>
                  </a:lnTo>
                  <a:cubicBezTo>
                    <a:pt x="7141" y="7012"/>
                    <a:pt x="3151" y="9402"/>
                    <a:pt x="0" y="9951"/>
                  </a:cubicBezTo>
                  <a:cubicBezTo>
                    <a:pt x="2891" y="10036"/>
                    <a:pt x="6659" y="8500"/>
                    <a:pt x="10185" y="276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199" fontAlgn="auto">
                <a:spcBef>
                  <a:spcPts val="0"/>
                </a:spcBef>
                <a:spcAft>
                  <a:spcPts val="0"/>
                </a:spcAft>
                <a:defRPr/>
              </a:pPr>
              <a:endParaRPr lang="fr-FR">
                <a:latin typeface="+mn-lt"/>
                <a:cs typeface="+mn-cs"/>
              </a:endParaRPr>
            </a:p>
          </p:txBody>
        </p:sp>
        <p:sp>
          <p:nvSpPr>
            <p:cNvPr id="5" name="Freeform 22"/>
            <p:cNvSpPr>
              <a:spLocks/>
            </p:cNvSpPr>
            <p:nvPr/>
          </p:nvSpPr>
          <p:spPr bwMode="gray">
            <a:xfrm>
              <a:off x="0" y="1958231"/>
              <a:ext cx="3479800" cy="1773238"/>
            </a:xfrm>
            <a:custGeom>
              <a:avLst/>
              <a:gdLst>
                <a:gd name="T0" fmla="*/ 3 w 2130"/>
                <a:gd name="T1" fmla="*/ 0 h 1086"/>
                <a:gd name="T2" fmla="*/ 0 w 2130"/>
                <a:gd name="T3" fmla="*/ 956 h 1086"/>
                <a:gd name="T4" fmla="*/ 2130 w 2130"/>
                <a:gd name="T5" fmla="*/ 1037 h 1086"/>
                <a:gd name="T6" fmla="*/ 3 w 2130"/>
                <a:gd name="T7" fmla="*/ 815 h 1086"/>
                <a:gd name="T8" fmla="*/ 3 w 2130"/>
                <a:gd name="T9" fmla="*/ 0 h 1086"/>
              </a:gdLst>
              <a:ahLst/>
              <a:cxnLst>
                <a:cxn ang="0">
                  <a:pos x="T0" y="T1"/>
                </a:cxn>
                <a:cxn ang="0">
                  <a:pos x="T2" y="T3"/>
                </a:cxn>
                <a:cxn ang="0">
                  <a:pos x="T4" y="T5"/>
                </a:cxn>
                <a:cxn ang="0">
                  <a:pos x="T6" y="T7"/>
                </a:cxn>
                <a:cxn ang="0">
                  <a:pos x="T8" y="T9"/>
                </a:cxn>
              </a:cxnLst>
              <a:rect l="0" t="0" r="r" b="b"/>
              <a:pathLst>
                <a:path w="2130" h="1086">
                  <a:moveTo>
                    <a:pt x="3" y="0"/>
                  </a:moveTo>
                  <a:cubicBezTo>
                    <a:pt x="0" y="956"/>
                    <a:pt x="0" y="956"/>
                    <a:pt x="0" y="956"/>
                  </a:cubicBezTo>
                  <a:cubicBezTo>
                    <a:pt x="0" y="956"/>
                    <a:pt x="927" y="1086"/>
                    <a:pt x="2130" y="1037"/>
                  </a:cubicBezTo>
                  <a:cubicBezTo>
                    <a:pt x="880" y="1028"/>
                    <a:pt x="3" y="815"/>
                    <a:pt x="3" y="815"/>
                  </a:cubicBez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199" fontAlgn="auto">
                <a:spcBef>
                  <a:spcPts val="0"/>
                </a:spcBef>
                <a:spcAft>
                  <a:spcPts val="0"/>
                </a:spcAft>
                <a:defRPr/>
              </a:pPr>
              <a:endParaRPr lang="fr-FR">
                <a:latin typeface="+mn-lt"/>
                <a:cs typeface="+mn-cs"/>
              </a:endParaRPr>
            </a:p>
          </p:txBody>
        </p:sp>
      </p:grpSp>
      <p:sp>
        <p:nvSpPr>
          <p:cNvPr id="6" name="Freeform 21"/>
          <p:cNvSpPr>
            <a:spLocks/>
          </p:cNvSpPr>
          <p:nvPr userDrawn="1"/>
        </p:nvSpPr>
        <p:spPr bwMode="gray">
          <a:xfrm>
            <a:off x="0" y="0"/>
            <a:ext cx="9145588" cy="1695450"/>
          </a:xfrm>
          <a:custGeom>
            <a:avLst/>
            <a:gdLst>
              <a:gd name="T0" fmla="*/ 0 w 5596"/>
              <a:gd name="T1" fmla="*/ 0 h 1037"/>
              <a:gd name="T2" fmla="*/ 0 w 5596"/>
              <a:gd name="T3" fmla="*/ 1332490 h 1037"/>
              <a:gd name="T4" fmla="*/ 3474539 w 5596"/>
              <a:gd name="T5" fmla="*/ 1695450 h 1037"/>
              <a:gd name="T6" fmla="*/ 9145588 w 5596"/>
              <a:gd name="T7" fmla="*/ 366230 h 1037"/>
              <a:gd name="T8" fmla="*/ 9145588 w 5596"/>
              <a:gd name="T9" fmla="*/ 0 h 1037"/>
              <a:gd name="T10" fmla="*/ 0 w 5596"/>
              <a:gd name="T11" fmla="*/ 0 h 103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596" h="1037">
                <a:moveTo>
                  <a:pt x="0" y="0"/>
                </a:moveTo>
                <a:cubicBezTo>
                  <a:pt x="0" y="815"/>
                  <a:pt x="0" y="815"/>
                  <a:pt x="0" y="815"/>
                </a:cubicBezTo>
                <a:cubicBezTo>
                  <a:pt x="0" y="815"/>
                  <a:pt x="877" y="1028"/>
                  <a:pt x="2126" y="1037"/>
                </a:cubicBezTo>
                <a:cubicBezTo>
                  <a:pt x="3220" y="992"/>
                  <a:pt x="4540" y="799"/>
                  <a:pt x="5596" y="224"/>
                </a:cubicBezTo>
                <a:cubicBezTo>
                  <a:pt x="5596" y="0"/>
                  <a:pt x="5596" y="0"/>
                  <a:pt x="5596" y="0"/>
                </a:cubicBez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7" name="ZoneTexte 18"/>
          <p:cNvSpPr txBox="1">
            <a:spLocks noChangeArrowheads="1"/>
          </p:cNvSpPr>
          <p:nvPr userDrawn="1"/>
        </p:nvSpPr>
        <p:spPr bwMode="gray">
          <a:xfrm>
            <a:off x="461963" y="776288"/>
            <a:ext cx="23812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defTabSz="912813" fontAlgn="base">
              <a:spcBef>
                <a:spcPct val="0"/>
              </a:spcBef>
              <a:spcAft>
                <a:spcPct val="0"/>
              </a:spcAft>
              <a:defRPr>
                <a:solidFill>
                  <a:schemeClr val="tx1"/>
                </a:solidFill>
                <a:latin typeface="Calibri" pitchFamily="34" charset="0"/>
              </a:defRPr>
            </a:lvl6pPr>
            <a:lvl7pPr marL="2971800" indent="-228600" defTabSz="912813" fontAlgn="base">
              <a:spcBef>
                <a:spcPct val="0"/>
              </a:spcBef>
              <a:spcAft>
                <a:spcPct val="0"/>
              </a:spcAft>
              <a:defRPr>
                <a:solidFill>
                  <a:schemeClr val="tx1"/>
                </a:solidFill>
                <a:latin typeface="Calibri" pitchFamily="34" charset="0"/>
              </a:defRPr>
            </a:lvl7pPr>
            <a:lvl8pPr marL="3429000" indent="-228600" defTabSz="912813" fontAlgn="base">
              <a:spcBef>
                <a:spcPct val="0"/>
              </a:spcBef>
              <a:spcAft>
                <a:spcPct val="0"/>
              </a:spcAft>
              <a:defRPr>
                <a:solidFill>
                  <a:schemeClr val="tx1"/>
                </a:solidFill>
                <a:latin typeface="Calibri" pitchFamily="34" charset="0"/>
              </a:defRPr>
            </a:lvl8pPr>
            <a:lvl9pPr marL="3886200" indent="-228600" defTabSz="912813" fontAlgn="base">
              <a:spcBef>
                <a:spcPct val="0"/>
              </a:spcBef>
              <a:spcAft>
                <a:spcPct val="0"/>
              </a:spcAft>
              <a:defRPr>
                <a:solidFill>
                  <a:schemeClr val="tx1"/>
                </a:solidFill>
                <a:latin typeface="Calibri" pitchFamily="34" charset="0"/>
              </a:defRPr>
            </a:lvl9pPr>
          </a:lstStyle>
          <a:p>
            <a:r>
              <a:rPr lang="it-IT" altLang="fr-FR" sz="2800">
                <a:solidFill>
                  <a:schemeClr val="bg1"/>
                </a:solidFill>
              </a:rPr>
              <a:t>AGENDA</a:t>
            </a:r>
          </a:p>
        </p:txBody>
      </p:sp>
      <p:sp>
        <p:nvSpPr>
          <p:cNvPr id="9" name="Espace réservé du texte 8"/>
          <p:cNvSpPr>
            <a:spLocks noGrp="1"/>
          </p:cNvSpPr>
          <p:nvPr>
            <p:ph type="body" sz="quarter" idx="13"/>
          </p:nvPr>
        </p:nvSpPr>
        <p:spPr bwMode="gray">
          <a:xfrm>
            <a:off x="539749" y="2492895"/>
            <a:ext cx="8232775" cy="3672955"/>
          </a:xfrm>
          <a:prstGeom prst="rect">
            <a:avLst/>
          </a:prstGeom>
        </p:spPr>
        <p:txBody>
          <a:bodyPr/>
          <a:lstStyle>
            <a:lvl1pPr marL="0" indent="0">
              <a:spcBef>
                <a:spcPts val="800"/>
              </a:spcBef>
              <a:buFont typeface="Arial" panose="020B0604020202020204" pitchFamily="34" charset="0"/>
              <a:buNone/>
              <a:defRPr sz="2400" b="0"/>
            </a:lvl1pPr>
            <a:lvl2pPr marL="0" indent="0">
              <a:spcBef>
                <a:spcPts val="800"/>
              </a:spcBef>
              <a:buFont typeface="Arial" panose="020B0604020202020204" pitchFamily="34" charset="0"/>
              <a:buNone/>
              <a:defRPr sz="28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a:t>Modifiez les styles du texte du masque</a:t>
            </a:r>
          </a:p>
          <a:p>
            <a:pPr lvl="1"/>
            <a:r>
              <a:rPr lang="fr-FR"/>
              <a:t>Deuxième niveau</a:t>
            </a:r>
          </a:p>
        </p:txBody>
      </p:sp>
      <p:sp>
        <p:nvSpPr>
          <p:cNvPr id="8" name="Espace réservé de la date 2"/>
          <p:cNvSpPr>
            <a:spLocks noGrp="1"/>
          </p:cNvSpPr>
          <p:nvPr>
            <p:ph type="dt" sz="half" idx="14"/>
          </p:nvPr>
        </p:nvSpPr>
        <p:spPr/>
        <p:txBody>
          <a:bodyPr/>
          <a:lstStyle>
            <a:lvl1pPr>
              <a:defRPr/>
            </a:lvl1pPr>
          </a:lstStyle>
          <a:p>
            <a:pPr>
              <a:defRPr/>
            </a:pPr>
            <a:endParaRPr lang="fr-FR"/>
          </a:p>
        </p:txBody>
      </p:sp>
      <p:sp>
        <p:nvSpPr>
          <p:cNvPr id="10" name="Espace réservé du pied de page 3"/>
          <p:cNvSpPr>
            <a:spLocks noGrp="1"/>
          </p:cNvSpPr>
          <p:nvPr>
            <p:ph type="ftr" sz="quarter" idx="15"/>
          </p:nvPr>
        </p:nvSpPr>
        <p:spPr/>
        <p:txBody>
          <a:bodyPr/>
          <a:lstStyle>
            <a:lvl1pPr>
              <a:defRPr/>
            </a:lvl1pPr>
          </a:lstStyle>
          <a:p>
            <a:pPr>
              <a:defRPr/>
            </a:pPr>
            <a:r>
              <a:rPr lang="fr-FR" dirty="0"/>
              <a:t>Master MIAGE - </a:t>
            </a:r>
            <a:r>
              <a:rPr lang="fr-FR" dirty="0" err="1"/>
              <a:t>Sopra</a:t>
            </a:r>
            <a:r>
              <a:rPr lang="fr-FR" dirty="0"/>
              <a:t> </a:t>
            </a:r>
            <a:r>
              <a:rPr lang="fr-FR" dirty="0" err="1"/>
              <a:t>Steria</a:t>
            </a:r>
            <a:endParaRPr lang="fr-FR" dirty="0"/>
          </a:p>
        </p:txBody>
      </p:sp>
      <p:sp>
        <p:nvSpPr>
          <p:cNvPr id="11" name="Espace réservé du numéro de diapositive 4"/>
          <p:cNvSpPr>
            <a:spLocks noGrp="1"/>
          </p:cNvSpPr>
          <p:nvPr>
            <p:ph type="sldNum" sz="quarter" idx="16"/>
          </p:nvPr>
        </p:nvSpPr>
        <p:spPr/>
        <p:txBody>
          <a:bodyPr/>
          <a:lstStyle>
            <a:lvl1pPr>
              <a:defRPr/>
            </a:lvl1pPr>
          </a:lstStyle>
          <a:p>
            <a:pPr>
              <a:defRPr/>
            </a:pPr>
            <a:fld id="{C5437947-6A6F-4587-8374-DFBED6F67EA5}" type="slidenum">
              <a:rPr lang="fr-FR"/>
              <a:pPr>
                <a:defRPr/>
              </a:pPr>
              <a:t>‹N°›</a:t>
            </a:fld>
            <a:endParaRPr lang="fr-FR"/>
          </a:p>
        </p:txBody>
      </p:sp>
    </p:spTree>
    <p:extLst>
      <p:ext uri="{BB962C8B-B14F-4D97-AF65-F5344CB8AC3E}">
        <p14:creationId xmlns:p14="http://schemas.microsoft.com/office/powerpoint/2010/main" val="2371635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Chapitre">
    <p:spTree>
      <p:nvGrpSpPr>
        <p:cNvPr id="1" name=""/>
        <p:cNvGrpSpPr/>
        <p:nvPr/>
      </p:nvGrpSpPr>
      <p:grpSpPr>
        <a:xfrm>
          <a:off x="0" y="0"/>
          <a:ext cx="0" cy="0"/>
          <a:chOff x="0" y="0"/>
          <a:chExt cx="0" cy="0"/>
        </a:xfrm>
      </p:grpSpPr>
      <p:cxnSp>
        <p:nvCxnSpPr>
          <p:cNvPr id="5" name="Connecteur droit 4"/>
          <p:cNvCxnSpPr/>
          <p:nvPr userDrawn="1"/>
        </p:nvCxnSpPr>
        <p:spPr bwMode="gray">
          <a:xfrm>
            <a:off x="531813" y="6538913"/>
            <a:ext cx="0" cy="98425"/>
          </a:xfrm>
          <a:prstGeom prst="line">
            <a:avLst/>
          </a:prstGeom>
          <a:ln w="28575">
            <a:solidFill>
              <a:srgbClr val="CF022B"/>
            </a:solidFill>
          </a:ln>
        </p:spPr>
        <p:style>
          <a:lnRef idx="1">
            <a:schemeClr val="accent1"/>
          </a:lnRef>
          <a:fillRef idx="0">
            <a:schemeClr val="accent1"/>
          </a:fillRef>
          <a:effectRef idx="0">
            <a:schemeClr val="accent1"/>
          </a:effectRef>
          <a:fontRef idx="minor">
            <a:schemeClr val="tx1"/>
          </a:fontRef>
        </p:style>
      </p:cxnSp>
      <p:grpSp>
        <p:nvGrpSpPr>
          <p:cNvPr id="6" name="Groupe 5"/>
          <p:cNvGrpSpPr/>
          <p:nvPr userDrawn="1"/>
        </p:nvGrpSpPr>
        <p:grpSpPr bwMode="gray">
          <a:xfrm>
            <a:off x="0" y="1735560"/>
            <a:ext cx="9145587" cy="1773238"/>
            <a:chOff x="0" y="1958231"/>
            <a:chExt cx="9145587" cy="1773238"/>
          </a:xfrm>
          <a:solidFill>
            <a:schemeClr val="tx2">
              <a:lumMod val="10000"/>
              <a:lumOff val="90000"/>
            </a:schemeClr>
          </a:solidFill>
        </p:grpSpPr>
        <p:sp>
          <p:nvSpPr>
            <p:cNvPr id="7" name="Freeform 20"/>
            <p:cNvSpPr>
              <a:spLocks/>
            </p:cNvSpPr>
            <p:nvPr/>
          </p:nvSpPr>
          <p:spPr bwMode="gray">
            <a:xfrm>
              <a:off x="3374982" y="2326531"/>
              <a:ext cx="5770605" cy="1333688"/>
            </a:xfrm>
            <a:custGeom>
              <a:avLst/>
              <a:gdLst>
                <a:gd name="T0" fmla="*/ 3469 w 3469"/>
                <a:gd name="T1" fmla="*/ 227 h 820"/>
                <a:gd name="T2" fmla="*/ 3469 w 3469"/>
                <a:gd name="T3" fmla="*/ 0 h 820"/>
                <a:gd name="T4" fmla="*/ 0 w 3469"/>
                <a:gd name="T5" fmla="*/ 813 h 820"/>
                <a:gd name="T6" fmla="*/ 3469 w 3469"/>
                <a:gd name="T7" fmla="*/ 227 h 820"/>
                <a:gd name="connsiteX0" fmla="*/ 10185 w 10185"/>
                <a:gd name="connsiteY0" fmla="*/ 2768 h 9954"/>
                <a:gd name="connsiteX1" fmla="*/ 10185 w 10185"/>
                <a:gd name="connsiteY1" fmla="*/ 0 h 9954"/>
                <a:gd name="connsiteX2" fmla="*/ 0 w 10185"/>
                <a:gd name="connsiteY2" fmla="*/ 9951 h 9954"/>
                <a:gd name="connsiteX3" fmla="*/ 10185 w 10185"/>
                <a:gd name="connsiteY3" fmla="*/ 2768 h 9954"/>
              </a:gdLst>
              <a:ahLst/>
              <a:cxnLst>
                <a:cxn ang="0">
                  <a:pos x="connsiteX0" y="connsiteY0"/>
                </a:cxn>
                <a:cxn ang="0">
                  <a:pos x="connsiteX1" y="connsiteY1"/>
                </a:cxn>
                <a:cxn ang="0">
                  <a:pos x="connsiteX2" y="connsiteY2"/>
                </a:cxn>
                <a:cxn ang="0">
                  <a:pos x="connsiteX3" y="connsiteY3"/>
                </a:cxn>
              </a:cxnLst>
              <a:rect l="l" t="t" r="r" b="b"/>
              <a:pathLst>
                <a:path w="10185" h="9954">
                  <a:moveTo>
                    <a:pt x="10185" y="2768"/>
                  </a:moveTo>
                  <a:lnTo>
                    <a:pt x="10185" y="0"/>
                  </a:lnTo>
                  <a:cubicBezTo>
                    <a:pt x="7141" y="7012"/>
                    <a:pt x="3151" y="9402"/>
                    <a:pt x="0" y="9951"/>
                  </a:cubicBezTo>
                  <a:cubicBezTo>
                    <a:pt x="2891" y="10036"/>
                    <a:pt x="6659" y="8500"/>
                    <a:pt x="10185" y="276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199" fontAlgn="auto">
                <a:spcBef>
                  <a:spcPts val="0"/>
                </a:spcBef>
                <a:spcAft>
                  <a:spcPts val="0"/>
                </a:spcAft>
                <a:defRPr/>
              </a:pPr>
              <a:endParaRPr lang="fr-FR">
                <a:latin typeface="+mn-lt"/>
                <a:cs typeface="+mn-cs"/>
              </a:endParaRPr>
            </a:p>
          </p:txBody>
        </p:sp>
        <p:sp>
          <p:nvSpPr>
            <p:cNvPr id="8" name="Freeform 22"/>
            <p:cNvSpPr>
              <a:spLocks/>
            </p:cNvSpPr>
            <p:nvPr/>
          </p:nvSpPr>
          <p:spPr bwMode="gray">
            <a:xfrm>
              <a:off x="0" y="1958231"/>
              <a:ext cx="3479800" cy="1773238"/>
            </a:xfrm>
            <a:custGeom>
              <a:avLst/>
              <a:gdLst>
                <a:gd name="T0" fmla="*/ 3 w 2130"/>
                <a:gd name="T1" fmla="*/ 0 h 1086"/>
                <a:gd name="T2" fmla="*/ 0 w 2130"/>
                <a:gd name="T3" fmla="*/ 956 h 1086"/>
                <a:gd name="T4" fmla="*/ 2130 w 2130"/>
                <a:gd name="T5" fmla="*/ 1037 h 1086"/>
                <a:gd name="T6" fmla="*/ 3 w 2130"/>
                <a:gd name="T7" fmla="*/ 815 h 1086"/>
                <a:gd name="T8" fmla="*/ 3 w 2130"/>
                <a:gd name="T9" fmla="*/ 0 h 1086"/>
              </a:gdLst>
              <a:ahLst/>
              <a:cxnLst>
                <a:cxn ang="0">
                  <a:pos x="T0" y="T1"/>
                </a:cxn>
                <a:cxn ang="0">
                  <a:pos x="T2" y="T3"/>
                </a:cxn>
                <a:cxn ang="0">
                  <a:pos x="T4" y="T5"/>
                </a:cxn>
                <a:cxn ang="0">
                  <a:pos x="T6" y="T7"/>
                </a:cxn>
                <a:cxn ang="0">
                  <a:pos x="T8" y="T9"/>
                </a:cxn>
              </a:cxnLst>
              <a:rect l="0" t="0" r="r" b="b"/>
              <a:pathLst>
                <a:path w="2130" h="1086">
                  <a:moveTo>
                    <a:pt x="3" y="0"/>
                  </a:moveTo>
                  <a:cubicBezTo>
                    <a:pt x="0" y="956"/>
                    <a:pt x="0" y="956"/>
                    <a:pt x="0" y="956"/>
                  </a:cubicBezTo>
                  <a:cubicBezTo>
                    <a:pt x="0" y="956"/>
                    <a:pt x="927" y="1086"/>
                    <a:pt x="2130" y="1037"/>
                  </a:cubicBezTo>
                  <a:cubicBezTo>
                    <a:pt x="880" y="1028"/>
                    <a:pt x="3" y="815"/>
                    <a:pt x="3" y="815"/>
                  </a:cubicBez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199" fontAlgn="auto">
                <a:spcBef>
                  <a:spcPts val="0"/>
                </a:spcBef>
                <a:spcAft>
                  <a:spcPts val="0"/>
                </a:spcAft>
                <a:defRPr/>
              </a:pPr>
              <a:endParaRPr lang="fr-FR">
                <a:latin typeface="+mn-lt"/>
                <a:cs typeface="+mn-cs"/>
              </a:endParaRPr>
            </a:p>
          </p:txBody>
        </p:sp>
      </p:grpSp>
      <p:pic>
        <p:nvPicPr>
          <p:cNvPr id="9" name="Image 18"/>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gray">
          <a:xfrm>
            <a:off x="8101013" y="6286500"/>
            <a:ext cx="560387" cy="411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Espace réservé pour une image  2"/>
          <p:cNvSpPr>
            <a:spLocks noGrp="1"/>
          </p:cNvSpPr>
          <p:nvPr>
            <p:ph type="pic" sz="quarter" idx="15"/>
          </p:nvPr>
        </p:nvSpPr>
        <p:spPr bwMode="gray">
          <a:xfrm>
            <a:off x="-5490" y="-2539"/>
            <a:ext cx="9155891" cy="3431539"/>
          </a:xfrm>
          <a:custGeom>
            <a:avLst/>
            <a:gdLst>
              <a:gd name="connsiteX0" fmla="*/ 0 w 10000"/>
              <a:gd name="connsiteY0" fmla="*/ 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10000 w 10000"/>
              <a:gd name="connsiteY2" fmla="*/ 10000 h 10000"/>
              <a:gd name="connsiteX3" fmla="*/ 3719 w 10000"/>
              <a:gd name="connsiteY3" fmla="*/ 9987 h 10000"/>
              <a:gd name="connsiteX4" fmla="*/ 0 w 10000"/>
              <a:gd name="connsiteY4" fmla="*/ 10000 h 10000"/>
              <a:gd name="connsiteX5" fmla="*/ 0 w 10000"/>
              <a:gd name="connsiteY5" fmla="*/ 0 h 10000"/>
              <a:gd name="connsiteX0" fmla="*/ 0 w 10007"/>
              <a:gd name="connsiteY0" fmla="*/ 0 h 10000"/>
              <a:gd name="connsiteX1" fmla="*/ 10000 w 10007"/>
              <a:gd name="connsiteY1" fmla="*/ 0 h 10000"/>
              <a:gd name="connsiteX2" fmla="*/ 10007 w 10007"/>
              <a:gd name="connsiteY2" fmla="*/ 6381 h 10000"/>
              <a:gd name="connsiteX3" fmla="*/ 3719 w 10007"/>
              <a:gd name="connsiteY3" fmla="*/ 9987 h 10000"/>
              <a:gd name="connsiteX4" fmla="*/ 0 w 10007"/>
              <a:gd name="connsiteY4" fmla="*/ 10000 h 10000"/>
              <a:gd name="connsiteX5" fmla="*/ 0 w 10007"/>
              <a:gd name="connsiteY5" fmla="*/ 0 h 10000"/>
              <a:gd name="connsiteX0" fmla="*/ 0 w 10007"/>
              <a:gd name="connsiteY0" fmla="*/ 0 h 9987"/>
              <a:gd name="connsiteX1" fmla="*/ 10000 w 10007"/>
              <a:gd name="connsiteY1" fmla="*/ 0 h 9987"/>
              <a:gd name="connsiteX2" fmla="*/ 10007 w 10007"/>
              <a:gd name="connsiteY2" fmla="*/ 6381 h 9987"/>
              <a:gd name="connsiteX3" fmla="*/ 3719 w 10007"/>
              <a:gd name="connsiteY3" fmla="*/ 9987 h 9987"/>
              <a:gd name="connsiteX4" fmla="*/ 0 w 10007"/>
              <a:gd name="connsiteY4" fmla="*/ 9013 h 9987"/>
              <a:gd name="connsiteX5" fmla="*/ 0 w 10007"/>
              <a:gd name="connsiteY5" fmla="*/ 0 h 9987"/>
              <a:gd name="connsiteX0" fmla="*/ 0 w 10000"/>
              <a:gd name="connsiteY0" fmla="*/ 0 h 9025"/>
              <a:gd name="connsiteX1" fmla="*/ 9993 w 10000"/>
              <a:gd name="connsiteY1" fmla="*/ 0 h 9025"/>
              <a:gd name="connsiteX2" fmla="*/ 10000 w 10000"/>
              <a:gd name="connsiteY2" fmla="*/ 6389 h 9025"/>
              <a:gd name="connsiteX3" fmla="*/ 0 w 10000"/>
              <a:gd name="connsiteY3" fmla="*/ 9025 h 9025"/>
              <a:gd name="connsiteX4" fmla="*/ 0 w 10000"/>
              <a:gd name="connsiteY4" fmla="*/ 0 h 9025"/>
              <a:gd name="connsiteX0" fmla="*/ 0 w 10000"/>
              <a:gd name="connsiteY0" fmla="*/ 0 h 10472"/>
              <a:gd name="connsiteX1" fmla="*/ 9993 w 10000"/>
              <a:gd name="connsiteY1" fmla="*/ 0 h 10472"/>
              <a:gd name="connsiteX2" fmla="*/ 10000 w 10000"/>
              <a:gd name="connsiteY2" fmla="*/ 7079 h 10472"/>
              <a:gd name="connsiteX3" fmla="*/ 0 w 10000"/>
              <a:gd name="connsiteY3" fmla="*/ 10000 h 10472"/>
              <a:gd name="connsiteX4" fmla="*/ 0 w 10000"/>
              <a:gd name="connsiteY4" fmla="*/ 0 h 10472"/>
              <a:gd name="connsiteX0" fmla="*/ 0 w 10000"/>
              <a:gd name="connsiteY0" fmla="*/ 0 h 11183"/>
              <a:gd name="connsiteX1" fmla="*/ 9993 w 10000"/>
              <a:gd name="connsiteY1" fmla="*/ 0 h 11183"/>
              <a:gd name="connsiteX2" fmla="*/ 10000 w 10000"/>
              <a:gd name="connsiteY2" fmla="*/ 7079 h 11183"/>
              <a:gd name="connsiteX3" fmla="*/ 0 w 10000"/>
              <a:gd name="connsiteY3" fmla="*/ 10000 h 11183"/>
              <a:gd name="connsiteX4" fmla="*/ 0 w 10000"/>
              <a:gd name="connsiteY4" fmla="*/ 0 h 11183"/>
              <a:gd name="connsiteX0" fmla="*/ 0 w 10000"/>
              <a:gd name="connsiteY0" fmla="*/ 0 h 10948"/>
              <a:gd name="connsiteX1" fmla="*/ 9993 w 10000"/>
              <a:gd name="connsiteY1" fmla="*/ 0 h 10948"/>
              <a:gd name="connsiteX2" fmla="*/ 10000 w 10000"/>
              <a:gd name="connsiteY2" fmla="*/ 7079 h 10948"/>
              <a:gd name="connsiteX3" fmla="*/ 0 w 10000"/>
              <a:gd name="connsiteY3" fmla="*/ 10000 h 10948"/>
              <a:gd name="connsiteX4" fmla="*/ 0 w 10000"/>
              <a:gd name="connsiteY4" fmla="*/ 0 h 10948"/>
              <a:gd name="connsiteX0" fmla="*/ 0 w 10000"/>
              <a:gd name="connsiteY0" fmla="*/ 0 h 11076"/>
              <a:gd name="connsiteX1" fmla="*/ 9993 w 10000"/>
              <a:gd name="connsiteY1" fmla="*/ 0 h 11076"/>
              <a:gd name="connsiteX2" fmla="*/ 10000 w 10000"/>
              <a:gd name="connsiteY2" fmla="*/ 7079 h 11076"/>
              <a:gd name="connsiteX3" fmla="*/ 0 w 10000"/>
              <a:gd name="connsiteY3" fmla="*/ 10000 h 11076"/>
              <a:gd name="connsiteX4" fmla="*/ 0 w 10000"/>
              <a:gd name="connsiteY4" fmla="*/ 0 h 11076"/>
              <a:gd name="connsiteX0" fmla="*/ 0 w 10000"/>
              <a:gd name="connsiteY0" fmla="*/ 0 h 10908"/>
              <a:gd name="connsiteX1" fmla="*/ 9993 w 10000"/>
              <a:gd name="connsiteY1" fmla="*/ 0 h 10908"/>
              <a:gd name="connsiteX2" fmla="*/ 10000 w 10000"/>
              <a:gd name="connsiteY2" fmla="*/ 7079 h 10908"/>
              <a:gd name="connsiteX3" fmla="*/ 0 w 10000"/>
              <a:gd name="connsiteY3" fmla="*/ 10000 h 10908"/>
              <a:gd name="connsiteX4" fmla="*/ 0 w 10000"/>
              <a:gd name="connsiteY4" fmla="*/ 0 h 10908"/>
              <a:gd name="connsiteX0" fmla="*/ 0 w 10000"/>
              <a:gd name="connsiteY0" fmla="*/ 0 h 10903"/>
              <a:gd name="connsiteX1" fmla="*/ 9993 w 10000"/>
              <a:gd name="connsiteY1" fmla="*/ 0 h 10903"/>
              <a:gd name="connsiteX2" fmla="*/ 10000 w 10000"/>
              <a:gd name="connsiteY2" fmla="*/ 7079 h 10903"/>
              <a:gd name="connsiteX3" fmla="*/ 0 w 10000"/>
              <a:gd name="connsiteY3" fmla="*/ 10000 h 10903"/>
              <a:gd name="connsiteX4" fmla="*/ 0 w 10000"/>
              <a:gd name="connsiteY4" fmla="*/ 0 h 10903"/>
              <a:gd name="connsiteX0" fmla="*/ 0 w 10000"/>
              <a:gd name="connsiteY0" fmla="*/ 0 h 11399"/>
              <a:gd name="connsiteX1" fmla="*/ 9993 w 10000"/>
              <a:gd name="connsiteY1" fmla="*/ 0 h 11399"/>
              <a:gd name="connsiteX2" fmla="*/ 10000 w 10000"/>
              <a:gd name="connsiteY2" fmla="*/ 7079 h 11399"/>
              <a:gd name="connsiteX3" fmla="*/ 4032 w 10000"/>
              <a:gd name="connsiteY3" fmla="*/ 11028 h 11399"/>
              <a:gd name="connsiteX4" fmla="*/ 0 w 10000"/>
              <a:gd name="connsiteY4" fmla="*/ 10000 h 11399"/>
              <a:gd name="connsiteX5" fmla="*/ 0 w 10000"/>
              <a:gd name="connsiteY5" fmla="*/ 0 h 11399"/>
              <a:gd name="connsiteX0" fmla="*/ 0 w 10000"/>
              <a:gd name="connsiteY0" fmla="*/ 0 h 11399"/>
              <a:gd name="connsiteX1" fmla="*/ 9993 w 10000"/>
              <a:gd name="connsiteY1" fmla="*/ 0 h 11399"/>
              <a:gd name="connsiteX2" fmla="*/ 10000 w 10000"/>
              <a:gd name="connsiteY2" fmla="*/ 7079 h 11399"/>
              <a:gd name="connsiteX3" fmla="*/ 4032 w 10000"/>
              <a:gd name="connsiteY3" fmla="*/ 11028 h 11399"/>
              <a:gd name="connsiteX4" fmla="*/ 0 w 10000"/>
              <a:gd name="connsiteY4" fmla="*/ 10000 h 11399"/>
              <a:gd name="connsiteX5" fmla="*/ 0 w 10000"/>
              <a:gd name="connsiteY5" fmla="*/ 0 h 11399"/>
              <a:gd name="connsiteX0" fmla="*/ 0 w 10000"/>
              <a:gd name="connsiteY0" fmla="*/ 0 h 11399"/>
              <a:gd name="connsiteX1" fmla="*/ 9993 w 10000"/>
              <a:gd name="connsiteY1" fmla="*/ 0 h 11399"/>
              <a:gd name="connsiteX2" fmla="*/ 10000 w 10000"/>
              <a:gd name="connsiteY2" fmla="*/ 7079 h 11399"/>
              <a:gd name="connsiteX3" fmla="*/ 4032 w 10000"/>
              <a:gd name="connsiteY3" fmla="*/ 11028 h 11399"/>
              <a:gd name="connsiteX4" fmla="*/ 0 w 10000"/>
              <a:gd name="connsiteY4" fmla="*/ 10000 h 11399"/>
              <a:gd name="connsiteX5" fmla="*/ 0 w 10000"/>
              <a:gd name="connsiteY5" fmla="*/ 0 h 11399"/>
              <a:gd name="connsiteX0" fmla="*/ 0 w 10000"/>
              <a:gd name="connsiteY0" fmla="*/ 0 h 11171"/>
              <a:gd name="connsiteX1" fmla="*/ 9993 w 10000"/>
              <a:gd name="connsiteY1" fmla="*/ 0 h 11171"/>
              <a:gd name="connsiteX2" fmla="*/ 10000 w 10000"/>
              <a:gd name="connsiteY2" fmla="*/ 7079 h 11171"/>
              <a:gd name="connsiteX3" fmla="*/ 4032 w 10000"/>
              <a:gd name="connsiteY3" fmla="*/ 11028 h 11171"/>
              <a:gd name="connsiteX4" fmla="*/ 0 w 10000"/>
              <a:gd name="connsiteY4" fmla="*/ 10000 h 11171"/>
              <a:gd name="connsiteX5" fmla="*/ 0 w 10000"/>
              <a:gd name="connsiteY5" fmla="*/ 0 h 11171"/>
              <a:gd name="connsiteX0" fmla="*/ 0 w 10000"/>
              <a:gd name="connsiteY0" fmla="*/ 0 h 11031"/>
              <a:gd name="connsiteX1" fmla="*/ 9993 w 10000"/>
              <a:gd name="connsiteY1" fmla="*/ 0 h 11031"/>
              <a:gd name="connsiteX2" fmla="*/ 10000 w 10000"/>
              <a:gd name="connsiteY2" fmla="*/ 7079 h 11031"/>
              <a:gd name="connsiteX3" fmla="*/ 4032 w 10000"/>
              <a:gd name="connsiteY3" fmla="*/ 11028 h 11031"/>
              <a:gd name="connsiteX4" fmla="*/ 0 w 10000"/>
              <a:gd name="connsiteY4" fmla="*/ 10000 h 11031"/>
              <a:gd name="connsiteX5" fmla="*/ 0 w 10000"/>
              <a:gd name="connsiteY5" fmla="*/ 0 h 11031"/>
              <a:gd name="connsiteX0" fmla="*/ 0 w 10000"/>
              <a:gd name="connsiteY0" fmla="*/ 0 h 11048"/>
              <a:gd name="connsiteX1" fmla="*/ 9993 w 10000"/>
              <a:gd name="connsiteY1" fmla="*/ 0 h 11048"/>
              <a:gd name="connsiteX2" fmla="*/ 10000 w 10000"/>
              <a:gd name="connsiteY2" fmla="*/ 7079 h 11048"/>
              <a:gd name="connsiteX3" fmla="*/ 4032 w 10000"/>
              <a:gd name="connsiteY3" fmla="*/ 11028 h 11048"/>
              <a:gd name="connsiteX4" fmla="*/ 0 w 10000"/>
              <a:gd name="connsiteY4" fmla="*/ 10000 h 11048"/>
              <a:gd name="connsiteX5" fmla="*/ 0 w 10000"/>
              <a:gd name="connsiteY5" fmla="*/ 0 h 11048"/>
              <a:gd name="connsiteX0" fmla="*/ 0 w 10010"/>
              <a:gd name="connsiteY0" fmla="*/ 663 h 11048"/>
              <a:gd name="connsiteX1" fmla="*/ 10003 w 10010"/>
              <a:gd name="connsiteY1" fmla="*/ 0 h 11048"/>
              <a:gd name="connsiteX2" fmla="*/ 10010 w 10010"/>
              <a:gd name="connsiteY2" fmla="*/ 7079 h 11048"/>
              <a:gd name="connsiteX3" fmla="*/ 4042 w 10010"/>
              <a:gd name="connsiteY3" fmla="*/ 11028 h 11048"/>
              <a:gd name="connsiteX4" fmla="*/ 10 w 10010"/>
              <a:gd name="connsiteY4" fmla="*/ 10000 h 11048"/>
              <a:gd name="connsiteX5" fmla="*/ 0 w 10010"/>
              <a:gd name="connsiteY5" fmla="*/ 663 h 11048"/>
              <a:gd name="connsiteX0" fmla="*/ 0 w 10010"/>
              <a:gd name="connsiteY0" fmla="*/ 0 h 10385"/>
              <a:gd name="connsiteX1" fmla="*/ 10003 w 10010"/>
              <a:gd name="connsiteY1" fmla="*/ 0 h 10385"/>
              <a:gd name="connsiteX2" fmla="*/ 10010 w 10010"/>
              <a:gd name="connsiteY2" fmla="*/ 6416 h 10385"/>
              <a:gd name="connsiteX3" fmla="*/ 4042 w 10010"/>
              <a:gd name="connsiteY3" fmla="*/ 10365 h 10385"/>
              <a:gd name="connsiteX4" fmla="*/ 10 w 10010"/>
              <a:gd name="connsiteY4" fmla="*/ 9337 h 10385"/>
              <a:gd name="connsiteX5" fmla="*/ 0 w 10010"/>
              <a:gd name="connsiteY5" fmla="*/ 0 h 10385"/>
              <a:gd name="connsiteX0" fmla="*/ 0 w 10003"/>
              <a:gd name="connsiteY0" fmla="*/ 0 h 10404"/>
              <a:gd name="connsiteX1" fmla="*/ 9996 w 10003"/>
              <a:gd name="connsiteY1" fmla="*/ 19 h 10404"/>
              <a:gd name="connsiteX2" fmla="*/ 10003 w 10003"/>
              <a:gd name="connsiteY2" fmla="*/ 6435 h 10404"/>
              <a:gd name="connsiteX3" fmla="*/ 4035 w 10003"/>
              <a:gd name="connsiteY3" fmla="*/ 10384 h 10404"/>
              <a:gd name="connsiteX4" fmla="*/ 3 w 10003"/>
              <a:gd name="connsiteY4" fmla="*/ 9356 h 10404"/>
              <a:gd name="connsiteX5" fmla="*/ 0 w 10003"/>
              <a:gd name="connsiteY5" fmla="*/ 0 h 10404"/>
              <a:gd name="connsiteX0" fmla="*/ 0 w 10003"/>
              <a:gd name="connsiteY0" fmla="*/ 0 h 10404"/>
              <a:gd name="connsiteX1" fmla="*/ 10003 w 10003"/>
              <a:gd name="connsiteY1" fmla="*/ 38 h 10404"/>
              <a:gd name="connsiteX2" fmla="*/ 10003 w 10003"/>
              <a:gd name="connsiteY2" fmla="*/ 6435 h 10404"/>
              <a:gd name="connsiteX3" fmla="*/ 4035 w 10003"/>
              <a:gd name="connsiteY3" fmla="*/ 10384 h 10404"/>
              <a:gd name="connsiteX4" fmla="*/ 3 w 10003"/>
              <a:gd name="connsiteY4" fmla="*/ 9356 h 10404"/>
              <a:gd name="connsiteX5" fmla="*/ 0 w 10003"/>
              <a:gd name="connsiteY5" fmla="*/ 0 h 10404"/>
              <a:gd name="connsiteX0" fmla="*/ 0 w 10003"/>
              <a:gd name="connsiteY0" fmla="*/ 0 h 10404"/>
              <a:gd name="connsiteX1" fmla="*/ 10003 w 10003"/>
              <a:gd name="connsiteY1" fmla="*/ 31 h 10404"/>
              <a:gd name="connsiteX2" fmla="*/ 10003 w 10003"/>
              <a:gd name="connsiteY2" fmla="*/ 6435 h 10404"/>
              <a:gd name="connsiteX3" fmla="*/ 4035 w 10003"/>
              <a:gd name="connsiteY3" fmla="*/ 10384 h 10404"/>
              <a:gd name="connsiteX4" fmla="*/ 3 w 10003"/>
              <a:gd name="connsiteY4" fmla="*/ 9356 h 10404"/>
              <a:gd name="connsiteX5" fmla="*/ 0 w 10003"/>
              <a:gd name="connsiteY5" fmla="*/ 0 h 10404"/>
              <a:gd name="connsiteX0" fmla="*/ 0 w 10006"/>
              <a:gd name="connsiteY0" fmla="*/ 0 h 10382"/>
              <a:gd name="connsiteX1" fmla="*/ 10006 w 10006"/>
              <a:gd name="connsiteY1" fmla="*/ 9 h 10382"/>
              <a:gd name="connsiteX2" fmla="*/ 10006 w 10006"/>
              <a:gd name="connsiteY2" fmla="*/ 6413 h 10382"/>
              <a:gd name="connsiteX3" fmla="*/ 4038 w 10006"/>
              <a:gd name="connsiteY3" fmla="*/ 10362 h 10382"/>
              <a:gd name="connsiteX4" fmla="*/ 6 w 10006"/>
              <a:gd name="connsiteY4" fmla="*/ 9334 h 10382"/>
              <a:gd name="connsiteX5" fmla="*/ 0 w 10006"/>
              <a:gd name="connsiteY5" fmla="*/ 0 h 10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06" h="10382">
                <a:moveTo>
                  <a:pt x="0" y="0"/>
                </a:moveTo>
                <a:lnTo>
                  <a:pt x="10006" y="9"/>
                </a:lnTo>
                <a:cubicBezTo>
                  <a:pt x="10008" y="2369"/>
                  <a:pt x="10004" y="4054"/>
                  <a:pt x="10006" y="6413"/>
                </a:cubicBezTo>
                <a:cubicBezTo>
                  <a:pt x="7507" y="10149"/>
                  <a:pt x="4067" y="10394"/>
                  <a:pt x="4038" y="10362"/>
                </a:cubicBezTo>
                <a:cubicBezTo>
                  <a:pt x="4002" y="10407"/>
                  <a:pt x="1781" y="10476"/>
                  <a:pt x="6" y="9334"/>
                </a:cubicBezTo>
                <a:cubicBezTo>
                  <a:pt x="3" y="6222"/>
                  <a:pt x="3" y="3112"/>
                  <a:pt x="0" y="0"/>
                </a:cubicBezTo>
                <a:close/>
              </a:path>
            </a:pathLst>
          </a:custGeom>
        </p:spPr>
        <p:txBody>
          <a:bodyPr rtlCol="0">
            <a:noAutofit/>
          </a:bodyPr>
          <a:lstStyle>
            <a:lvl1pPr marL="271463" marR="0" indent="-271463" algn="l" defTabSz="914199" rtl="0" eaLnBrk="1" fontAlgn="auto" latinLnBrk="0" hangingPunct="1">
              <a:lnSpc>
                <a:spcPct val="100000"/>
              </a:lnSpc>
              <a:spcBef>
                <a:spcPts val="1800"/>
              </a:spcBef>
              <a:spcAft>
                <a:spcPts val="0"/>
              </a:spcAft>
              <a:buClr>
                <a:srgbClr val="CF022B"/>
              </a:buClr>
              <a:buSzPct val="90000"/>
              <a:buFontTx/>
              <a:buBlip>
                <a:blip r:embed="rId3"/>
              </a:buBlip>
              <a:tabLst/>
              <a:defRPr/>
            </a:lvl1pPr>
          </a:lstStyle>
          <a:p>
            <a:pPr lvl="0"/>
            <a:r>
              <a:rPr lang="fr-FR" noProof="0"/>
              <a:t>Cliquez sur l'icône pour ajouter une image</a:t>
            </a:r>
            <a:endParaRPr lang="fr-FR" noProof="0" dirty="0"/>
          </a:p>
        </p:txBody>
      </p:sp>
      <p:sp>
        <p:nvSpPr>
          <p:cNvPr id="24" name="Titre 1"/>
          <p:cNvSpPr>
            <a:spLocks noGrp="1"/>
          </p:cNvSpPr>
          <p:nvPr>
            <p:ph type="ctrTitle"/>
          </p:nvPr>
        </p:nvSpPr>
        <p:spPr bwMode="gray">
          <a:xfrm>
            <a:off x="551884" y="4218559"/>
            <a:ext cx="6451431" cy="424711"/>
          </a:xfrm>
        </p:spPr>
        <p:txBody>
          <a:bodyPr wrap="square">
            <a:spAutoFit/>
          </a:bodyPr>
          <a:lstStyle>
            <a:lvl1pPr algn="l">
              <a:defRPr sz="2400" cap="all" baseline="0">
                <a:solidFill>
                  <a:schemeClr val="tx1"/>
                </a:solidFill>
              </a:defRPr>
            </a:lvl1pPr>
          </a:lstStyle>
          <a:p>
            <a:r>
              <a:rPr lang="fr-FR"/>
              <a:t>Modifiez le style du titre</a:t>
            </a:r>
            <a:endParaRPr lang="fr-FR" dirty="0"/>
          </a:p>
        </p:txBody>
      </p:sp>
      <p:sp>
        <p:nvSpPr>
          <p:cNvPr id="25" name="Sous-titre 2"/>
          <p:cNvSpPr>
            <a:spLocks noGrp="1"/>
          </p:cNvSpPr>
          <p:nvPr>
            <p:ph type="subTitle" idx="1"/>
          </p:nvPr>
        </p:nvSpPr>
        <p:spPr bwMode="gray">
          <a:xfrm>
            <a:off x="546100" y="4654553"/>
            <a:ext cx="6457215" cy="307777"/>
          </a:xfrm>
          <a:prstGeom prst="rect">
            <a:avLst/>
          </a:prstGeom>
        </p:spPr>
        <p:txBody>
          <a:bodyPr>
            <a:spAutoFit/>
          </a:bodyPr>
          <a:lstStyle>
            <a:lvl1pPr marL="0" indent="0" algn="l">
              <a:spcBef>
                <a:spcPts val="411"/>
              </a:spcBef>
              <a:buFont typeface="Arial" panose="020B0604020202020204" pitchFamily="34" charset="0"/>
              <a:buNone/>
              <a:defRPr>
                <a:solidFill>
                  <a:schemeClr val="tx1"/>
                </a:solidFill>
                <a:latin typeface="+mj-lt"/>
              </a:defRPr>
            </a:lvl1pPr>
            <a:lvl2pPr marL="457100" indent="0" algn="ctr">
              <a:buNone/>
              <a:defRPr>
                <a:solidFill>
                  <a:schemeClr val="tx1">
                    <a:tint val="75000"/>
                  </a:schemeClr>
                </a:solidFill>
              </a:defRPr>
            </a:lvl2pPr>
            <a:lvl3pPr marL="914199" indent="0" algn="ctr">
              <a:buNone/>
              <a:defRPr>
                <a:solidFill>
                  <a:schemeClr val="tx1">
                    <a:tint val="75000"/>
                  </a:schemeClr>
                </a:solidFill>
              </a:defRPr>
            </a:lvl3pPr>
            <a:lvl4pPr marL="1371299" indent="0" algn="ctr">
              <a:buNone/>
              <a:defRPr>
                <a:solidFill>
                  <a:schemeClr val="tx1">
                    <a:tint val="75000"/>
                  </a:schemeClr>
                </a:solidFill>
              </a:defRPr>
            </a:lvl4pPr>
            <a:lvl5pPr marL="1828398" indent="0" algn="ctr">
              <a:buNone/>
              <a:defRPr>
                <a:solidFill>
                  <a:schemeClr val="tx1">
                    <a:tint val="75000"/>
                  </a:schemeClr>
                </a:solidFill>
              </a:defRPr>
            </a:lvl5pPr>
            <a:lvl6pPr marL="2285498" indent="0" algn="ctr">
              <a:buNone/>
              <a:defRPr>
                <a:solidFill>
                  <a:schemeClr val="tx1">
                    <a:tint val="75000"/>
                  </a:schemeClr>
                </a:solidFill>
              </a:defRPr>
            </a:lvl6pPr>
            <a:lvl7pPr marL="2742596" indent="0" algn="ctr">
              <a:buNone/>
              <a:defRPr>
                <a:solidFill>
                  <a:schemeClr val="tx1">
                    <a:tint val="75000"/>
                  </a:schemeClr>
                </a:solidFill>
              </a:defRPr>
            </a:lvl7pPr>
            <a:lvl8pPr marL="3199696" indent="0" algn="ctr">
              <a:buNone/>
              <a:defRPr>
                <a:solidFill>
                  <a:schemeClr val="tx1">
                    <a:tint val="75000"/>
                  </a:schemeClr>
                </a:solidFill>
              </a:defRPr>
            </a:lvl8pPr>
            <a:lvl9pPr marL="3656795" indent="0" algn="ctr">
              <a:buNone/>
              <a:defRPr>
                <a:solidFill>
                  <a:schemeClr val="tx1">
                    <a:tint val="75000"/>
                  </a:schemeClr>
                </a:solidFill>
              </a:defRPr>
            </a:lvl9pPr>
          </a:lstStyle>
          <a:p>
            <a:r>
              <a:rPr lang="fr-FR"/>
              <a:t>Modifiez le style des sous-titres du masque</a:t>
            </a:r>
            <a:endParaRPr lang="fr-FR" dirty="0"/>
          </a:p>
        </p:txBody>
      </p:sp>
      <p:sp>
        <p:nvSpPr>
          <p:cNvPr id="10" name="Espace réservé de la date 14"/>
          <p:cNvSpPr>
            <a:spLocks noGrp="1"/>
          </p:cNvSpPr>
          <p:nvPr>
            <p:ph type="dt" sz="half" idx="16"/>
          </p:nvPr>
        </p:nvSpPr>
        <p:spPr/>
        <p:txBody>
          <a:bodyPr/>
          <a:lstStyle>
            <a:lvl1pPr>
              <a:defRPr/>
            </a:lvl1pPr>
          </a:lstStyle>
          <a:p>
            <a:pPr>
              <a:defRPr/>
            </a:pPr>
            <a:endParaRPr lang="fr-FR"/>
          </a:p>
        </p:txBody>
      </p:sp>
      <p:sp>
        <p:nvSpPr>
          <p:cNvPr id="11" name="Espace réservé du pied de page 15"/>
          <p:cNvSpPr>
            <a:spLocks noGrp="1"/>
          </p:cNvSpPr>
          <p:nvPr>
            <p:ph type="ftr" sz="quarter" idx="17"/>
          </p:nvPr>
        </p:nvSpPr>
        <p:spPr/>
        <p:txBody>
          <a:bodyPr/>
          <a:lstStyle>
            <a:lvl1pPr>
              <a:defRPr/>
            </a:lvl1pPr>
          </a:lstStyle>
          <a:p>
            <a:pPr>
              <a:defRPr/>
            </a:pPr>
            <a:r>
              <a:rPr lang="fr-FR" dirty="0"/>
              <a:t>Master MIAGE - </a:t>
            </a:r>
            <a:r>
              <a:rPr lang="fr-FR" dirty="0" err="1"/>
              <a:t>Sopra</a:t>
            </a:r>
            <a:r>
              <a:rPr lang="fr-FR" dirty="0"/>
              <a:t> </a:t>
            </a:r>
            <a:r>
              <a:rPr lang="fr-FR" dirty="0" err="1"/>
              <a:t>Steria</a:t>
            </a:r>
            <a:endParaRPr lang="fr-FR" dirty="0"/>
          </a:p>
        </p:txBody>
      </p:sp>
      <p:sp>
        <p:nvSpPr>
          <p:cNvPr id="12" name="Espace réservé du numéro de diapositive 16"/>
          <p:cNvSpPr>
            <a:spLocks noGrp="1"/>
          </p:cNvSpPr>
          <p:nvPr>
            <p:ph type="sldNum" sz="quarter" idx="18"/>
          </p:nvPr>
        </p:nvSpPr>
        <p:spPr/>
        <p:txBody>
          <a:bodyPr/>
          <a:lstStyle>
            <a:lvl1pPr>
              <a:defRPr/>
            </a:lvl1pPr>
          </a:lstStyle>
          <a:p>
            <a:pPr>
              <a:defRPr/>
            </a:pPr>
            <a:fld id="{C1954512-EA28-45E4-ADF8-8B5FEEF0D095}" type="slidenum">
              <a:rPr lang="fr-FR"/>
              <a:pPr>
                <a:defRPr/>
              </a:pPr>
              <a:t>‹N°›</a:t>
            </a:fld>
            <a:endParaRPr lang="fr-FR" dirty="0"/>
          </a:p>
        </p:txBody>
      </p:sp>
    </p:spTree>
    <p:extLst>
      <p:ext uri="{BB962C8B-B14F-4D97-AF65-F5344CB8AC3E}">
        <p14:creationId xmlns:p14="http://schemas.microsoft.com/office/powerpoint/2010/main" val="27893179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re, sous-titre  et contenu">
    <p:spTree>
      <p:nvGrpSpPr>
        <p:cNvPr id="1" name=""/>
        <p:cNvGrpSpPr/>
        <p:nvPr/>
      </p:nvGrpSpPr>
      <p:grpSpPr>
        <a:xfrm>
          <a:off x="0" y="0"/>
          <a:ext cx="0" cy="0"/>
          <a:chOff x="0" y="0"/>
          <a:chExt cx="0" cy="0"/>
        </a:xfrm>
      </p:grpSpPr>
      <p:sp>
        <p:nvSpPr>
          <p:cNvPr id="3" name="Espace réservé du contenu 2"/>
          <p:cNvSpPr>
            <a:spLocks noGrp="1"/>
          </p:cNvSpPr>
          <p:nvPr>
            <p:ph idx="1"/>
          </p:nvPr>
        </p:nvSpPr>
        <p:spPr bwMode="gray">
          <a:xfrm>
            <a:off x="515938" y="1484312"/>
            <a:ext cx="8088511" cy="4681537"/>
          </a:xfrm>
          <a:prstGeom prst="rect">
            <a:avLst/>
          </a:prstGeom>
        </p:spPr>
        <p:txBody>
          <a:bodyPr/>
          <a:lstStyle/>
          <a:p>
            <a:pPr lvl="0"/>
            <a:r>
              <a:rPr lang="fr-FR"/>
              <a:t>Modifiez les styles du texte du masque</a:t>
            </a:r>
          </a:p>
          <a:p>
            <a:pPr lvl="1"/>
            <a:r>
              <a:rPr lang="fr-FR"/>
              <a:t>Deuxième niveau</a:t>
            </a:r>
          </a:p>
          <a:p>
            <a:pPr lvl="2"/>
            <a:r>
              <a:rPr lang="fr-FR"/>
              <a:t>Troisième niveau</a:t>
            </a:r>
          </a:p>
        </p:txBody>
      </p:sp>
      <p:sp>
        <p:nvSpPr>
          <p:cNvPr id="8" name="Titre 7"/>
          <p:cNvSpPr>
            <a:spLocks noGrp="1"/>
          </p:cNvSpPr>
          <p:nvPr>
            <p:ph type="title"/>
          </p:nvPr>
        </p:nvSpPr>
        <p:spPr bwMode="gray">
          <a:xfrm>
            <a:off x="544439" y="316180"/>
            <a:ext cx="8045374" cy="332546"/>
          </a:xfrm>
        </p:spPr>
        <p:txBody>
          <a:bodyPr anchor="ctr"/>
          <a:lstStyle/>
          <a:p>
            <a:r>
              <a:rPr lang="fr-FR"/>
              <a:t>Modifiez le style du titre</a:t>
            </a:r>
            <a:endParaRPr lang="fr-FR" dirty="0"/>
          </a:p>
        </p:txBody>
      </p:sp>
      <p:sp>
        <p:nvSpPr>
          <p:cNvPr id="4" name="Espace réservé du texte 3"/>
          <p:cNvSpPr>
            <a:spLocks noGrp="1"/>
          </p:cNvSpPr>
          <p:nvPr>
            <p:ph type="body" sz="quarter" idx="13"/>
          </p:nvPr>
        </p:nvSpPr>
        <p:spPr bwMode="gray">
          <a:xfrm>
            <a:off x="544439" y="656624"/>
            <a:ext cx="8045450" cy="269875"/>
          </a:xfrm>
          <a:prstGeom prst="rect">
            <a:avLst/>
          </a:prstGeom>
        </p:spPr>
        <p:txBody>
          <a:bodyPr tIns="45710" bIns="45710" rtlCol="0" anchor="ctr">
            <a:noAutofit/>
          </a:bodyPr>
          <a:lstStyle>
            <a:lvl1pPr marL="0" indent="0">
              <a:buFont typeface="Arial" panose="020B0604020202020204" pitchFamily="34" charset="0"/>
              <a:buNone/>
              <a:defRPr lang="fr-FR" sz="1800" cap="all" smtClean="0">
                <a:solidFill>
                  <a:srgbClr val="CF022B"/>
                </a:solidFill>
                <a:latin typeface="+mj-lt"/>
                <a:ea typeface="+mj-ea"/>
                <a:cs typeface="+mj-cs"/>
              </a:defRPr>
            </a:lvl1pPr>
            <a:lvl2pPr>
              <a:defRPr lang="fr-FR" smtClean="0"/>
            </a:lvl2pPr>
            <a:lvl3pPr>
              <a:defRPr lang="fr-FR" smtClean="0"/>
            </a:lvl3pPr>
            <a:lvl4pPr>
              <a:defRPr lang="fr-FR" smtClean="0"/>
            </a:lvl4pPr>
            <a:lvl5pPr>
              <a:defRPr lang="en-GB"/>
            </a:lvl5pPr>
          </a:lstStyle>
          <a:p>
            <a:pPr lvl="0"/>
            <a:r>
              <a:rPr lang="fr-FR"/>
              <a:t>Modifiez les styles du texte du masque</a:t>
            </a:r>
          </a:p>
        </p:txBody>
      </p:sp>
      <p:sp>
        <p:nvSpPr>
          <p:cNvPr id="5" name="Espace réservé de la date 3"/>
          <p:cNvSpPr>
            <a:spLocks noGrp="1"/>
          </p:cNvSpPr>
          <p:nvPr>
            <p:ph type="dt" sz="half" idx="14"/>
          </p:nvPr>
        </p:nvSpPr>
        <p:spPr/>
        <p:txBody>
          <a:bodyPr/>
          <a:lstStyle>
            <a:lvl1pPr>
              <a:defRPr/>
            </a:lvl1pPr>
          </a:lstStyle>
          <a:p>
            <a:pPr>
              <a:defRPr/>
            </a:pPr>
            <a:endParaRPr lang="fr-FR"/>
          </a:p>
        </p:txBody>
      </p:sp>
      <p:sp>
        <p:nvSpPr>
          <p:cNvPr id="6" name="Espace réservé du pied de page 4"/>
          <p:cNvSpPr>
            <a:spLocks noGrp="1"/>
          </p:cNvSpPr>
          <p:nvPr>
            <p:ph type="ftr" sz="quarter" idx="15"/>
          </p:nvPr>
        </p:nvSpPr>
        <p:spPr/>
        <p:txBody>
          <a:bodyPr/>
          <a:lstStyle>
            <a:lvl1pPr>
              <a:defRPr/>
            </a:lvl1pPr>
          </a:lstStyle>
          <a:p>
            <a:pPr>
              <a:defRPr/>
            </a:pPr>
            <a:r>
              <a:rPr lang="fr-FR" dirty="0"/>
              <a:t>Master MIAGE - </a:t>
            </a:r>
            <a:r>
              <a:rPr lang="fr-FR" dirty="0" err="1"/>
              <a:t>Sopra</a:t>
            </a:r>
            <a:r>
              <a:rPr lang="fr-FR" dirty="0"/>
              <a:t> </a:t>
            </a:r>
            <a:r>
              <a:rPr lang="fr-FR" dirty="0" err="1"/>
              <a:t>Steria</a:t>
            </a:r>
            <a:endParaRPr lang="fr-FR" dirty="0"/>
          </a:p>
        </p:txBody>
      </p:sp>
      <p:sp>
        <p:nvSpPr>
          <p:cNvPr id="7" name="Espace réservé du numéro de diapositive 5"/>
          <p:cNvSpPr>
            <a:spLocks noGrp="1"/>
          </p:cNvSpPr>
          <p:nvPr>
            <p:ph type="sldNum" sz="quarter" idx="16"/>
          </p:nvPr>
        </p:nvSpPr>
        <p:spPr/>
        <p:txBody>
          <a:bodyPr/>
          <a:lstStyle>
            <a:lvl1pPr>
              <a:defRPr/>
            </a:lvl1pPr>
          </a:lstStyle>
          <a:p>
            <a:pPr>
              <a:defRPr/>
            </a:pPr>
            <a:fld id="{8E241FC4-8786-4097-B328-B9ED0E5298FC}" type="slidenum">
              <a:rPr lang="fr-FR"/>
              <a:pPr>
                <a:defRPr/>
              </a:pPr>
              <a:t>‹N°›</a:t>
            </a:fld>
            <a:endParaRPr lang="fr-FR" dirty="0"/>
          </a:p>
        </p:txBody>
      </p:sp>
    </p:spTree>
    <p:extLst>
      <p:ext uri="{BB962C8B-B14F-4D97-AF65-F5344CB8AC3E}">
        <p14:creationId xmlns:p14="http://schemas.microsoft.com/office/powerpoint/2010/main" val="37737760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PT avant-vente Sopra Steria">
    <p:spTree>
      <p:nvGrpSpPr>
        <p:cNvPr id="1" name=""/>
        <p:cNvGrpSpPr/>
        <p:nvPr/>
      </p:nvGrpSpPr>
      <p:grpSpPr>
        <a:xfrm>
          <a:off x="0" y="0"/>
          <a:ext cx="0" cy="0"/>
          <a:chOff x="0" y="0"/>
          <a:chExt cx="0" cy="0"/>
        </a:xfrm>
      </p:grpSpPr>
      <p:sp>
        <p:nvSpPr>
          <p:cNvPr id="9" name="Rectangle 8"/>
          <p:cNvSpPr/>
          <p:nvPr userDrawn="1"/>
        </p:nvSpPr>
        <p:spPr>
          <a:xfrm>
            <a:off x="7236296" y="1257874"/>
            <a:ext cx="1907704" cy="179910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2"/>
              </a:solidFill>
            </a:endParaRPr>
          </a:p>
        </p:txBody>
      </p:sp>
      <p:sp>
        <p:nvSpPr>
          <p:cNvPr id="20" name="Rectangle 19"/>
          <p:cNvSpPr/>
          <p:nvPr userDrawn="1"/>
        </p:nvSpPr>
        <p:spPr>
          <a:xfrm>
            <a:off x="7236296" y="3131476"/>
            <a:ext cx="1907704" cy="209772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 name="Espace réservé du contenu 2"/>
          <p:cNvSpPr>
            <a:spLocks noGrp="1"/>
          </p:cNvSpPr>
          <p:nvPr>
            <p:ph idx="1"/>
          </p:nvPr>
        </p:nvSpPr>
        <p:spPr bwMode="gray">
          <a:xfrm>
            <a:off x="514644" y="1484785"/>
            <a:ext cx="6576341" cy="1412404"/>
          </a:xfrm>
          <a:prstGeom prst="rect">
            <a:avLst/>
          </a:prstGeom>
        </p:spPr>
        <p:txBody>
          <a:bodyPr lIns="36000" tIns="72000"/>
          <a:lstStyle>
            <a:lvl1pPr marL="0" indent="0" algn="l">
              <a:spcBef>
                <a:spcPts val="0"/>
              </a:spcBef>
              <a:buFont typeface="Arial" panose="020B0604020202020204" pitchFamily="34" charset="0"/>
              <a:buNone/>
              <a:defRPr sz="1400"/>
            </a:lvl1pPr>
            <a:lvl2pPr marL="182563" indent="-182563" algn="l">
              <a:spcBef>
                <a:spcPts val="0"/>
              </a:spcBef>
              <a:buClr>
                <a:schemeClr val="tx1"/>
              </a:buClr>
              <a:defRPr sz="1400"/>
            </a:lvl2pPr>
          </a:lstStyle>
          <a:p>
            <a:pPr lvl="0"/>
            <a:r>
              <a:rPr lang="fr-FR" dirty="0"/>
              <a:t>Modifiez les styles du texte du masque</a:t>
            </a:r>
          </a:p>
          <a:p>
            <a:pPr lvl="1"/>
            <a:r>
              <a:rPr lang="fr-FR" dirty="0"/>
              <a:t>Deuxième niveau</a:t>
            </a:r>
          </a:p>
        </p:txBody>
      </p:sp>
      <p:sp>
        <p:nvSpPr>
          <p:cNvPr id="8" name="Titre 7"/>
          <p:cNvSpPr>
            <a:spLocks noGrp="1"/>
          </p:cNvSpPr>
          <p:nvPr>
            <p:ph type="title"/>
          </p:nvPr>
        </p:nvSpPr>
        <p:spPr bwMode="gray">
          <a:xfrm>
            <a:off x="544439" y="316180"/>
            <a:ext cx="7051897" cy="332546"/>
          </a:xfrm>
        </p:spPr>
        <p:txBody>
          <a:bodyPr anchor="ctr"/>
          <a:lstStyle/>
          <a:p>
            <a:r>
              <a:rPr lang="fr-FR"/>
              <a:t>Modifiez le style du titre</a:t>
            </a:r>
            <a:endParaRPr lang="fr-FR" dirty="0"/>
          </a:p>
        </p:txBody>
      </p:sp>
      <p:sp>
        <p:nvSpPr>
          <p:cNvPr id="4" name="Espace réservé du texte 3"/>
          <p:cNvSpPr>
            <a:spLocks noGrp="1"/>
          </p:cNvSpPr>
          <p:nvPr>
            <p:ph type="body" sz="quarter" idx="13"/>
          </p:nvPr>
        </p:nvSpPr>
        <p:spPr bwMode="gray">
          <a:xfrm>
            <a:off x="544439" y="656624"/>
            <a:ext cx="7051964" cy="269875"/>
          </a:xfrm>
          <a:prstGeom prst="rect">
            <a:avLst/>
          </a:prstGeom>
        </p:spPr>
        <p:txBody>
          <a:bodyPr tIns="45710" bIns="45710" rtlCol="0" anchor="ctr">
            <a:noAutofit/>
          </a:bodyPr>
          <a:lstStyle>
            <a:lvl1pPr marL="0" indent="0">
              <a:buFont typeface="Arial" panose="020B0604020202020204" pitchFamily="34" charset="0"/>
              <a:buNone/>
              <a:defRPr lang="fr-FR" sz="1800" cap="all" smtClean="0">
                <a:solidFill>
                  <a:srgbClr val="CF022B"/>
                </a:solidFill>
                <a:latin typeface="+mj-lt"/>
                <a:ea typeface="+mj-ea"/>
                <a:cs typeface="+mj-cs"/>
              </a:defRPr>
            </a:lvl1pPr>
            <a:lvl2pPr>
              <a:defRPr lang="fr-FR" smtClean="0"/>
            </a:lvl2pPr>
            <a:lvl3pPr>
              <a:defRPr lang="fr-FR" smtClean="0"/>
            </a:lvl3pPr>
            <a:lvl4pPr>
              <a:defRPr lang="fr-FR" smtClean="0"/>
            </a:lvl4pPr>
            <a:lvl5pPr>
              <a:defRPr lang="en-GB"/>
            </a:lvl5pPr>
          </a:lstStyle>
          <a:p>
            <a:pPr lvl="0"/>
            <a:r>
              <a:rPr lang="fr-FR"/>
              <a:t>Modifiez les styles du texte du masque</a:t>
            </a:r>
          </a:p>
        </p:txBody>
      </p:sp>
      <p:sp>
        <p:nvSpPr>
          <p:cNvPr id="6" name="Espace réservé du pied de page 4"/>
          <p:cNvSpPr>
            <a:spLocks noGrp="1"/>
          </p:cNvSpPr>
          <p:nvPr>
            <p:ph type="ftr" sz="quarter" idx="15"/>
          </p:nvPr>
        </p:nvSpPr>
        <p:spPr/>
        <p:txBody>
          <a:bodyPr/>
          <a:lstStyle>
            <a:lvl1pPr>
              <a:defRPr/>
            </a:lvl1pPr>
          </a:lstStyle>
          <a:p>
            <a:pPr>
              <a:defRPr/>
            </a:pPr>
            <a:r>
              <a:rPr lang="fr-FR" dirty="0"/>
              <a:t>Master MIAGE - </a:t>
            </a:r>
            <a:r>
              <a:rPr lang="fr-FR" dirty="0" err="1"/>
              <a:t>Sopra</a:t>
            </a:r>
            <a:r>
              <a:rPr lang="fr-FR" dirty="0"/>
              <a:t> </a:t>
            </a:r>
            <a:r>
              <a:rPr lang="fr-FR" dirty="0" err="1"/>
              <a:t>Steria</a:t>
            </a:r>
            <a:endParaRPr lang="fr-FR" dirty="0"/>
          </a:p>
        </p:txBody>
      </p:sp>
      <p:sp>
        <p:nvSpPr>
          <p:cNvPr id="7" name="Espace réservé du numéro de diapositive 5"/>
          <p:cNvSpPr>
            <a:spLocks noGrp="1"/>
          </p:cNvSpPr>
          <p:nvPr>
            <p:ph type="sldNum" sz="quarter" idx="16"/>
          </p:nvPr>
        </p:nvSpPr>
        <p:spPr/>
        <p:txBody>
          <a:bodyPr/>
          <a:lstStyle>
            <a:lvl1pPr>
              <a:defRPr/>
            </a:lvl1pPr>
          </a:lstStyle>
          <a:p>
            <a:pPr>
              <a:defRPr/>
            </a:pPr>
            <a:fld id="{8E241FC4-8786-4097-B328-B9ED0E5298FC}" type="slidenum">
              <a:rPr lang="fr-FR"/>
              <a:pPr>
                <a:defRPr/>
              </a:pPr>
              <a:t>‹N°›</a:t>
            </a:fld>
            <a:endParaRPr lang="fr-FR" dirty="0"/>
          </a:p>
        </p:txBody>
      </p:sp>
      <p:sp>
        <p:nvSpPr>
          <p:cNvPr id="13" name="Espace réservé du contenu 12"/>
          <p:cNvSpPr>
            <a:spLocks noGrp="1"/>
          </p:cNvSpPr>
          <p:nvPr>
            <p:ph sz="quarter" idx="17" hasCustomPrompt="1"/>
          </p:nvPr>
        </p:nvSpPr>
        <p:spPr>
          <a:xfrm>
            <a:off x="7232648" y="1496976"/>
            <a:ext cx="1908175" cy="278332"/>
          </a:xfrm>
          <a:noFill/>
        </p:spPr>
        <p:txBody>
          <a:bodyPr lIns="0" tIns="36000" rIns="72000" bIns="72000">
            <a:spAutoFit/>
          </a:bodyPr>
          <a:lstStyle>
            <a:lvl1pPr marL="176213" indent="-84138">
              <a:spcBef>
                <a:spcPts val="200"/>
              </a:spcBef>
              <a:buClr>
                <a:schemeClr val="tx1"/>
              </a:buClr>
              <a:buFont typeface="Arial" panose="020B0604020202020204" pitchFamily="34" charset="0"/>
              <a:buChar char="•"/>
              <a:defRPr sz="1050" b="0">
                <a:solidFill>
                  <a:schemeClr val="tx2"/>
                </a:solidFill>
              </a:defRPr>
            </a:lvl1pPr>
            <a:lvl2pPr marL="263525" indent="-171450">
              <a:spcBef>
                <a:spcPts val="200"/>
              </a:spcBef>
              <a:buClr>
                <a:schemeClr val="tx1"/>
              </a:buClr>
              <a:buFont typeface="Arial" panose="020B0604020202020204" pitchFamily="34" charset="0"/>
              <a:buChar char="•"/>
              <a:defRPr sz="1050"/>
            </a:lvl2pPr>
            <a:lvl3pPr marL="266700" indent="-84138">
              <a:spcBef>
                <a:spcPts val="200"/>
              </a:spcBef>
              <a:buFont typeface="Arial" panose="020B0604020202020204" pitchFamily="34" charset="0"/>
              <a:buChar char="•"/>
              <a:defRPr sz="1050"/>
            </a:lvl3pPr>
            <a:lvl4pPr>
              <a:defRPr sz="1050"/>
            </a:lvl4pPr>
            <a:lvl5pPr>
              <a:defRPr sz="1050"/>
            </a:lvl5pPr>
          </a:lstStyle>
          <a:p>
            <a:pPr lvl="0"/>
            <a:r>
              <a:rPr lang="fr-FR" dirty="0"/>
              <a:t>Premier niveau</a:t>
            </a:r>
          </a:p>
        </p:txBody>
      </p:sp>
      <p:sp>
        <p:nvSpPr>
          <p:cNvPr id="14" name="Espace réservé du contenu 12"/>
          <p:cNvSpPr>
            <a:spLocks noGrp="1"/>
          </p:cNvSpPr>
          <p:nvPr>
            <p:ph sz="quarter" idx="18" hasCustomPrompt="1"/>
          </p:nvPr>
        </p:nvSpPr>
        <p:spPr>
          <a:xfrm>
            <a:off x="7235825" y="3339848"/>
            <a:ext cx="1908175" cy="457868"/>
          </a:xfrm>
          <a:noFill/>
        </p:spPr>
        <p:txBody>
          <a:bodyPr lIns="0" tIns="36000" rIns="72000" bIns="72000">
            <a:spAutoFit/>
          </a:bodyPr>
          <a:lstStyle>
            <a:lvl1pPr marL="92075" indent="-92075" algn="l">
              <a:spcBef>
                <a:spcPts val="200"/>
              </a:spcBef>
              <a:buFont typeface="Calibri" panose="020F0502020204030204" pitchFamily="34" charset="0"/>
              <a:buChar char=" "/>
              <a:defRPr sz="1050" b="0" i="1">
                <a:solidFill>
                  <a:schemeClr val="tx2"/>
                </a:solidFill>
              </a:defRPr>
            </a:lvl1pPr>
            <a:lvl2pPr marL="176213" indent="-84138">
              <a:spcBef>
                <a:spcPts val="200"/>
              </a:spcBef>
              <a:buClr>
                <a:schemeClr val="tx1"/>
              </a:buClr>
              <a:buFont typeface="Arial" panose="020B0604020202020204" pitchFamily="34" charset="0"/>
              <a:buChar char="•"/>
              <a:defRPr sz="1050" b="1" i="1">
                <a:solidFill>
                  <a:schemeClr val="tx2"/>
                </a:solidFill>
              </a:defRPr>
            </a:lvl2pPr>
            <a:lvl3pPr marL="266700" indent="-84138">
              <a:spcBef>
                <a:spcPts val="200"/>
              </a:spcBef>
              <a:buFont typeface="Arial" panose="020B0604020202020204" pitchFamily="34" charset="0"/>
              <a:buChar char="•"/>
              <a:defRPr sz="1050" b="1"/>
            </a:lvl3pPr>
            <a:lvl4pPr>
              <a:defRPr sz="1050"/>
            </a:lvl4pPr>
            <a:lvl5pPr>
              <a:defRPr sz="1050"/>
            </a:lvl5pPr>
          </a:lstStyle>
          <a:p>
            <a:pPr lvl="0"/>
            <a:r>
              <a:rPr lang="fr-FR" dirty="0"/>
              <a:t>Métier(s) / offre(s) Sopra Steria</a:t>
            </a:r>
          </a:p>
          <a:p>
            <a:pPr lvl="1"/>
            <a:r>
              <a:rPr lang="fr-FR" dirty="0"/>
              <a:t>Deuxième niveau</a:t>
            </a:r>
          </a:p>
        </p:txBody>
      </p:sp>
      <p:sp>
        <p:nvSpPr>
          <p:cNvPr id="16" name="Espace réservé pour une image  15"/>
          <p:cNvSpPr>
            <a:spLocks noGrp="1"/>
          </p:cNvSpPr>
          <p:nvPr>
            <p:ph type="pic" sz="quarter" idx="19" hasCustomPrompt="1"/>
          </p:nvPr>
        </p:nvSpPr>
        <p:spPr>
          <a:xfrm>
            <a:off x="7235825" y="5228863"/>
            <a:ext cx="1908175" cy="936625"/>
          </a:xfrm>
          <a:solidFill>
            <a:schemeClr val="accent6"/>
          </a:solidFill>
        </p:spPr>
        <p:txBody>
          <a:bodyPr anchor="ctr"/>
          <a:lstStyle>
            <a:lvl1pPr marL="0" indent="0" algn="ctr">
              <a:buNone/>
              <a:defRPr sz="1050" baseline="0">
                <a:solidFill>
                  <a:schemeClr val="bg1"/>
                </a:solidFill>
              </a:defRPr>
            </a:lvl1pPr>
          </a:lstStyle>
          <a:p>
            <a:r>
              <a:rPr lang="en-GB" dirty="0"/>
              <a:t>Visuel facultatif</a:t>
            </a:r>
          </a:p>
        </p:txBody>
      </p:sp>
      <p:sp>
        <p:nvSpPr>
          <p:cNvPr id="25" name="Espace réservé du contenu 2"/>
          <p:cNvSpPr>
            <a:spLocks noGrp="1"/>
          </p:cNvSpPr>
          <p:nvPr>
            <p:ph idx="21"/>
          </p:nvPr>
        </p:nvSpPr>
        <p:spPr bwMode="gray">
          <a:xfrm>
            <a:off x="514644" y="3183282"/>
            <a:ext cx="6576341" cy="1757885"/>
          </a:xfrm>
          <a:prstGeom prst="rect">
            <a:avLst/>
          </a:prstGeom>
        </p:spPr>
        <p:txBody>
          <a:bodyPr lIns="36000" tIns="72000"/>
          <a:lstStyle>
            <a:lvl1pPr marL="0" indent="0" algn="l">
              <a:spcBef>
                <a:spcPts val="0"/>
              </a:spcBef>
              <a:buFont typeface="Arial" panose="020B0604020202020204" pitchFamily="34" charset="0"/>
              <a:buNone/>
              <a:defRPr sz="1400"/>
            </a:lvl1pPr>
            <a:lvl2pPr marL="182563" indent="-182563" algn="l">
              <a:spcBef>
                <a:spcPts val="0"/>
              </a:spcBef>
              <a:buClr>
                <a:schemeClr val="tx1"/>
              </a:buClr>
              <a:defRPr sz="1400"/>
            </a:lvl2pPr>
          </a:lstStyle>
          <a:p>
            <a:pPr lvl="0"/>
            <a:r>
              <a:rPr lang="fr-FR" dirty="0"/>
              <a:t>Modifiez les styles du texte du masque</a:t>
            </a:r>
          </a:p>
          <a:p>
            <a:pPr lvl="1"/>
            <a:r>
              <a:rPr lang="fr-FR" dirty="0"/>
              <a:t>Deuxième niveau</a:t>
            </a:r>
          </a:p>
        </p:txBody>
      </p:sp>
      <p:sp>
        <p:nvSpPr>
          <p:cNvPr id="27" name="Espace réservé du contenu 2"/>
          <p:cNvSpPr>
            <a:spLocks noGrp="1"/>
          </p:cNvSpPr>
          <p:nvPr>
            <p:ph idx="23"/>
          </p:nvPr>
        </p:nvSpPr>
        <p:spPr bwMode="gray">
          <a:xfrm>
            <a:off x="514644" y="5237021"/>
            <a:ext cx="6576341" cy="936000"/>
          </a:xfrm>
          <a:prstGeom prst="rect">
            <a:avLst/>
          </a:prstGeom>
        </p:spPr>
        <p:txBody>
          <a:bodyPr lIns="36000" tIns="72000"/>
          <a:lstStyle>
            <a:lvl1pPr marL="0" indent="0" algn="l">
              <a:spcBef>
                <a:spcPts val="0"/>
              </a:spcBef>
              <a:buFont typeface="Arial" panose="020B0604020202020204" pitchFamily="34" charset="0"/>
              <a:buNone/>
              <a:defRPr lang="fr-FR" sz="1400" kern="1200" dirty="0" smtClean="0">
                <a:solidFill>
                  <a:schemeClr val="tx1"/>
                </a:solidFill>
                <a:latin typeface="+mn-lt"/>
                <a:ea typeface="+mn-ea"/>
                <a:cs typeface="+mn-cs"/>
              </a:defRPr>
            </a:lvl1pPr>
            <a:lvl2pPr marL="182563" indent="-182563" algn="l">
              <a:spcBef>
                <a:spcPts val="0"/>
              </a:spcBef>
              <a:buClr>
                <a:schemeClr val="tx1"/>
              </a:buClr>
              <a:defRPr sz="1400"/>
            </a:lvl2pPr>
          </a:lstStyle>
          <a:p>
            <a:pPr lvl="0"/>
            <a:r>
              <a:rPr lang="fr-FR" dirty="0"/>
              <a:t>Modifiez les styles du texte du masque</a:t>
            </a:r>
          </a:p>
          <a:p>
            <a:pPr lvl="1"/>
            <a:r>
              <a:rPr lang="fr-FR" dirty="0"/>
              <a:t>Deuxième niveau</a:t>
            </a:r>
          </a:p>
        </p:txBody>
      </p:sp>
      <p:sp>
        <p:nvSpPr>
          <p:cNvPr id="2" name="Rectangle 1"/>
          <p:cNvSpPr/>
          <p:nvPr userDrawn="1"/>
        </p:nvSpPr>
        <p:spPr>
          <a:xfrm>
            <a:off x="514644" y="1257874"/>
            <a:ext cx="1568519"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108000" rtlCol="0" anchor="ctr"/>
          <a:lstStyle/>
          <a:p>
            <a:pPr marL="0" marR="0" lvl="0" indent="85725" algn="l" defTabSz="912813" rtl="0" eaLnBrk="1" fontAlgn="base" latinLnBrk="0" hangingPunct="1">
              <a:lnSpc>
                <a:spcPct val="100000"/>
              </a:lnSpc>
              <a:spcBef>
                <a:spcPts val="1800"/>
              </a:spcBef>
              <a:spcAft>
                <a:spcPct val="0"/>
              </a:spcAft>
              <a:buClr>
                <a:srgbClr val="CF022B"/>
              </a:buClr>
              <a:buSzPct val="90000"/>
              <a:buFont typeface="Arial" panose="020B0604020202020204" pitchFamily="34" charset="0"/>
              <a:buNone/>
              <a:tabLst/>
              <a:defRPr/>
            </a:pPr>
            <a:r>
              <a:rPr kumimoji="0" lang="fr-FR" sz="1400" b="1" i="0" u="none" strike="noStrike" kern="1200" cap="none" spc="0" normalizeH="0" baseline="0" noProof="0" dirty="0">
                <a:ln>
                  <a:noFill/>
                </a:ln>
                <a:solidFill>
                  <a:srgbClr val="FFFFFF"/>
                </a:solidFill>
                <a:effectLst/>
                <a:uLnTx/>
                <a:uFillTx/>
                <a:latin typeface="+mn-lt"/>
                <a:ea typeface="+mn-ea"/>
                <a:cs typeface="+mn-cs"/>
              </a:rPr>
              <a:t>Contexte &amp; enjeux</a:t>
            </a:r>
          </a:p>
        </p:txBody>
      </p:sp>
      <p:sp>
        <p:nvSpPr>
          <p:cNvPr id="10" name="ZoneTexte 9"/>
          <p:cNvSpPr txBox="1"/>
          <p:nvPr userDrawn="1"/>
        </p:nvSpPr>
        <p:spPr>
          <a:xfrm>
            <a:off x="7236296" y="1257874"/>
            <a:ext cx="1907704" cy="276999"/>
          </a:xfrm>
          <a:prstGeom prst="rect">
            <a:avLst/>
          </a:prstGeom>
          <a:noFill/>
        </p:spPr>
        <p:txBody>
          <a:bodyPr wrap="square" rtlCol="0">
            <a:spAutoFit/>
          </a:bodyPr>
          <a:lstStyle/>
          <a:p>
            <a:pPr marL="358775" marR="0" lvl="2" indent="-358775" algn="just" defTabSz="914199" rtl="0" eaLnBrk="1" fontAlgn="auto" latinLnBrk="0" hangingPunct="1">
              <a:lnSpc>
                <a:spcPct val="100000"/>
              </a:lnSpc>
              <a:spcBef>
                <a:spcPts val="0"/>
              </a:spcBef>
              <a:spcAft>
                <a:spcPts val="600"/>
              </a:spcAft>
              <a:buClr>
                <a:srgbClr val="8C2350"/>
              </a:buClr>
              <a:buSzTx/>
              <a:buFontTx/>
              <a:buNone/>
              <a:tabLst/>
              <a:defRPr/>
            </a:pPr>
            <a:r>
              <a:rPr kumimoji="0" lang="fr-FR" sz="1200" b="1" i="0" u="none" strike="noStrike" kern="1200" cap="none" spc="0" normalizeH="0" baseline="0" noProof="0" dirty="0">
                <a:ln>
                  <a:noFill/>
                </a:ln>
                <a:solidFill>
                  <a:schemeClr val="tx2"/>
                </a:solidFill>
                <a:effectLst/>
                <a:uLnTx/>
                <a:uFillTx/>
                <a:latin typeface="Calibri"/>
                <a:ea typeface="+mn-ea"/>
                <a:cs typeface="+mn-cs"/>
              </a:rPr>
              <a:t>Activités du client</a:t>
            </a:r>
          </a:p>
        </p:txBody>
      </p:sp>
      <p:sp>
        <p:nvSpPr>
          <p:cNvPr id="22" name="ZoneTexte 21"/>
          <p:cNvSpPr txBox="1"/>
          <p:nvPr userDrawn="1"/>
        </p:nvSpPr>
        <p:spPr>
          <a:xfrm>
            <a:off x="7236296" y="3131476"/>
            <a:ext cx="1907704" cy="276999"/>
          </a:xfrm>
          <a:prstGeom prst="rect">
            <a:avLst/>
          </a:prstGeom>
          <a:noFill/>
        </p:spPr>
        <p:txBody>
          <a:bodyPr wrap="square" rtlCol="0">
            <a:spAutoFit/>
          </a:bodyPr>
          <a:lstStyle/>
          <a:p>
            <a:pPr marL="3175" marR="0" lvl="2" indent="-3175" algn="just" defTabSz="914199" rtl="0" eaLnBrk="1" fontAlgn="auto" latinLnBrk="0" hangingPunct="1">
              <a:lnSpc>
                <a:spcPct val="100000"/>
              </a:lnSpc>
              <a:spcBef>
                <a:spcPts val="0"/>
              </a:spcBef>
              <a:spcAft>
                <a:spcPts val="600"/>
              </a:spcAft>
              <a:buClr>
                <a:srgbClr val="8C2350"/>
              </a:buClr>
              <a:buSzTx/>
              <a:buFontTx/>
              <a:buNone/>
              <a:tabLst/>
              <a:defRPr/>
            </a:pPr>
            <a:r>
              <a:rPr kumimoji="0" lang="fr-FR" sz="1200" b="1" i="0" u="none" strike="noStrike" kern="1200" cap="none" spc="0" normalizeH="0" baseline="0" noProof="0" dirty="0">
                <a:ln>
                  <a:noFill/>
                </a:ln>
                <a:solidFill>
                  <a:schemeClr val="tx2"/>
                </a:solidFill>
                <a:effectLst/>
                <a:uLnTx/>
                <a:uFillTx/>
                <a:latin typeface="Calibri"/>
                <a:ea typeface="+mn-ea"/>
                <a:cs typeface="+mn-cs"/>
              </a:rPr>
              <a:t>Projet en bref</a:t>
            </a:r>
            <a:endParaRPr kumimoji="0" lang="fr-FR" sz="1000" b="0" i="0" u="none" strike="noStrike" kern="1200" cap="none" spc="0" normalizeH="0" baseline="0" noProof="0" dirty="0">
              <a:ln>
                <a:noFill/>
              </a:ln>
              <a:solidFill>
                <a:schemeClr val="tx2"/>
              </a:solidFill>
              <a:effectLst/>
              <a:uLnTx/>
              <a:uFillTx/>
              <a:latin typeface="Calibri"/>
              <a:ea typeface="+mn-ea"/>
              <a:cs typeface="+mn-cs"/>
            </a:endParaRPr>
          </a:p>
        </p:txBody>
      </p:sp>
      <p:sp>
        <p:nvSpPr>
          <p:cNvPr id="23" name="Rectangle 11"/>
          <p:cNvSpPr>
            <a:spLocks noChangeArrowheads="1"/>
          </p:cNvSpPr>
          <p:nvPr userDrawn="1"/>
        </p:nvSpPr>
        <p:spPr bwMode="auto">
          <a:xfrm>
            <a:off x="504456" y="2969380"/>
            <a:ext cx="3168000" cy="215900"/>
          </a:xfrm>
          <a:prstGeom prst="rect">
            <a:avLst/>
          </a:prstGeom>
          <a:solidFill>
            <a:schemeClr val="accent4"/>
          </a:solidFill>
          <a:ln w="3175" algn="ctr">
            <a:noFill/>
            <a:miter lim="800000"/>
            <a:headEnd/>
            <a:tailEnd/>
          </a:ln>
        </p:spPr>
        <p:txBody>
          <a:bodyPr wrap="none" anchor="ctr"/>
          <a:lstStyle/>
          <a:p>
            <a:pPr defTabSz="914199" fontAlgn="auto">
              <a:spcBef>
                <a:spcPts val="0"/>
              </a:spcBef>
              <a:spcAft>
                <a:spcPts val="0"/>
              </a:spcAft>
              <a:defRPr/>
            </a:pPr>
            <a:r>
              <a:rPr lang="fr-FR" sz="1400" b="1" dirty="0">
                <a:solidFill>
                  <a:schemeClr val="bg1"/>
                </a:solidFill>
                <a:latin typeface="Calibri"/>
                <a:cs typeface="+mn-cs"/>
              </a:rPr>
              <a:t>Mission et valeur ajoutée de Sopra </a:t>
            </a:r>
            <a:r>
              <a:rPr lang="fr-FR" sz="1400" b="1" dirty="0" err="1">
                <a:solidFill>
                  <a:schemeClr val="bg1"/>
                </a:solidFill>
                <a:latin typeface="Calibri"/>
                <a:cs typeface="+mn-cs"/>
              </a:rPr>
              <a:t>Steria</a:t>
            </a:r>
            <a:endParaRPr lang="fr-FR" sz="1400" b="1" dirty="0">
              <a:solidFill>
                <a:schemeClr val="bg1"/>
              </a:solidFill>
              <a:latin typeface="Calibri"/>
              <a:cs typeface="+mn-cs"/>
            </a:endParaRPr>
          </a:p>
        </p:txBody>
      </p:sp>
      <p:sp>
        <p:nvSpPr>
          <p:cNvPr id="24" name="Rectangle 12"/>
          <p:cNvSpPr>
            <a:spLocks noChangeArrowheads="1"/>
          </p:cNvSpPr>
          <p:nvPr userDrawn="1"/>
        </p:nvSpPr>
        <p:spPr bwMode="auto">
          <a:xfrm>
            <a:off x="514644" y="5000539"/>
            <a:ext cx="1332000" cy="215900"/>
          </a:xfrm>
          <a:prstGeom prst="rect">
            <a:avLst/>
          </a:prstGeom>
          <a:solidFill>
            <a:schemeClr val="accent6"/>
          </a:solidFill>
          <a:ln w="3175" algn="ctr">
            <a:noFill/>
            <a:miter lim="800000"/>
            <a:headEnd/>
            <a:tailEnd/>
          </a:ln>
        </p:spPr>
        <p:txBody>
          <a:bodyPr wrap="none" anchor="ctr"/>
          <a:lstStyle/>
          <a:p>
            <a:pPr defTabSz="914199" fontAlgn="auto">
              <a:spcBef>
                <a:spcPts val="0"/>
              </a:spcBef>
              <a:spcAft>
                <a:spcPts val="0"/>
              </a:spcAft>
              <a:defRPr/>
            </a:pPr>
            <a:r>
              <a:rPr lang="fr-FR" sz="1400" b="1" dirty="0">
                <a:solidFill>
                  <a:schemeClr val="bg1"/>
                </a:solidFill>
                <a:latin typeface="Calibri"/>
                <a:cs typeface="+mn-cs"/>
              </a:rPr>
              <a:t>Bénéfices client</a:t>
            </a:r>
          </a:p>
        </p:txBody>
      </p:sp>
    </p:spTree>
    <p:extLst>
      <p:ext uri="{BB962C8B-B14F-4D97-AF65-F5344CB8AC3E}">
        <p14:creationId xmlns:p14="http://schemas.microsoft.com/office/powerpoint/2010/main" val="5737096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PPT avant-vente Sopra Steria CONSULTING">
    <p:spTree>
      <p:nvGrpSpPr>
        <p:cNvPr id="1" name=""/>
        <p:cNvGrpSpPr/>
        <p:nvPr/>
      </p:nvGrpSpPr>
      <p:grpSpPr>
        <a:xfrm>
          <a:off x="0" y="0"/>
          <a:ext cx="0" cy="0"/>
          <a:chOff x="0" y="0"/>
          <a:chExt cx="0" cy="0"/>
        </a:xfrm>
      </p:grpSpPr>
      <p:sp>
        <p:nvSpPr>
          <p:cNvPr id="9" name="Rectangle 8"/>
          <p:cNvSpPr/>
          <p:nvPr userDrawn="1"/>
        </p:nvSpPr>
        <p:spPr>
          <a:xfrm>
            <a:off x="7236296" y="1257874"/>
            <a:ext cx="1907704" cy="179910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0" name="Rectangle 19"/>
          <p:cNvSpPr/>
          <p:nvPr userDrawn="1"/>
        </p:nvSpPr>
        <p:spPr>
          <a:xfrm>
            <a:off x="7236296" y="3131476"/>
            <a:ext cx="1907704" cy="209772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 name="Espace réservé du contenu 2"/>
          <p:cNvSpPr>
            <a:spLocks noGrp="1"/>
          </p:cNvSpPr>
          <p:nvPr>
            <p:ph idx="1"/>
          </p:nvPr>
        </p:nvSpPr>
        <p:spPr bwMode="gray">
          <a:xfrm>
            <a:off x="514644" y="1484785"/>
            <a:ext cx="6576341" cy="1412404"/>
          </a:xfrm>
          <a:prstGeom prst="rect">
            <a:avLst/>
          </a:prstGeom>
        </p:spPr>
        <p:txBody>
          <a:bodyPr lIns="36000" tIns="72000"/>
          <a:lstStyle>
            <a:lvl1pPr marL="0" indent="0" algn="l">
              <a:spcBef>
                <a:spcPts val="0"/>
              </a:spcBef>
              <a:buFont typeface="Arial" panose="020B0604020202020204" pitchFamily="34" charset="0"/>
              <a:buNone/>
              <a:defRPr sz="1400"/>
            </a:lvl1pPr>
            <a:lvl2pPr marL="182563" indent="-182563" algn="l">
              <a:spcBef>
                <a:spcPts val="0"/>
              </a:spcBef>
              <a:buClr>
                <a:schemeClr val="tx1"/>
              </a:buClr>
              <a:defRPr sz="1400"/>
            </a:lvl2pPr>
          </a:lstStyle>
          <a:p>
            <a:pPr lvl="0"/>
            <a:r>
              <a:rPr lang="fr-FR" dirty="0"/>
              <a:t>Modifiez les styles du texte du masque</a:t>
            </a:r>
          </a:p>
          <a:p>
            <a:pPr lvl="1"/>
            <a:r>
              <a:rPr lang="fr-FR" dirty="0"/>
              <a:t>Deuxième niveau</a:t>
            </a:r>
          </a:p>
        </p:txBody>
      </p:sp>
      <p:sp>
        <p:nvSpPr>
          <p:cNvPr id="8" name="Titre 7"/>
          <p:cNvSpPr>
            <a:spLocks noGrp="1"/>
          </p:cNvSpPr>
          <p:nvPr>
            <p:ph type="title"/>
          </p:nvPr>
        </p:nvSpPr>
        <p:spPr bwMode="gray">
          <a:xfrm>
            <a:off x="544439" y="316180"/>
            <a:ext cx="7051897" cy="332546"/>
          </a:xfrm>
        </p:spPr>
        <p:txBody>
          <a:bodyPr anchor="ctr"/>
          <a:lstStyle/>
          <a:p>
            <a:r>
              <a:rPr lang="fr-FR"/>
              <a:t>Modifiez le style du titre</a:t>
            </a:r>
            <a:endParaRPr lang="fr-FR" dirty="0"/>
          </a:p>
        </p:txBody>
      </p:sp>
      <p:sp>
        <p:nvSpPr>
          <p:cNvPr id="4" name="Espace réservé du texte 3"/>
          <p:cNvSpPr>
            <a:spLocks noGrp="1"/>
          </p:cNvSpPr>
          <p:nvPr>
            <p:ph type="body" sz="quarter" idx="13"/>
          </p:nvPr>
        </p:nvSpPr>
        <p:spPr bwMode="gray">
          <a:xfrm>
            <a:off x="544439" y="656624"/>
            <a:ext cx="7051964" cy="269875"/>
          </a:xfrm>
          <a:prstGeom prst="rect">
            <a:avLst/>
          </a:prstGeom>
        </p:spPr>
        <p:txBody>
          <a:bodyPr tIns="45710" bIns="45710" rtlCol="0" anchor="ctr">
            <a:noAutofit/>
          </a:bodyPr>
          <a:lstStyle>
            <a:lvl1pPr marL="0" indent="0">
              <a:buFont typeface="Arial" panose="020B0604020202020204" pitchFamily="34" charset="0"/>
              <a:buNone/>
              <a:defRPr lang="fr-FR" sz="1800" cap="all" smtClean="0">
                <a:solidFill>
                  <a:srgbClr val="CF022B"/>
                </a:solidFill>
                <a:latin typeface="+mj-lt"/>
                <a:ea typeface="+mj-ea"/>
                <a:cs typeface="+mj-cs"/>
              </a:defRPr>
            </a:lvl1pPr>
            <a:lvl2pPr>
              <a:defRPr lang="fr-FR" smtClean="0"/>
            </a:lvl2pPr>
            <a:lvl3pPr>
              <a:defRPr lang="fr-FR" smtClean="0"/>
            </a:lvl3pPr>
            <a:lvl4pPr>
              <a:defRPr lang="fr-FR" smtClean="0"/>
            </a:lvl4pPr>
            <a:lvl5pPr>
              <a:defRPr lang="en-GB"/>
            </a:lvl5pPr>
          </a:lstStyle>
          <a:p>
            <a:pPr lvl="0"/>
            <a:r>
              <a:rPr lang="fr-FR"/>
              <a:t>Modifiez les styles du texte du masque</a:t>
            </a:r>
          </a:p>
        </p:txBody>
      </p:sp>
      <p:sp>
        <p:nvSpPr>
          <p:cNvPr id="6" name="Espace réservé du pied de page 4"/>
          <p:cNvSpPr>
            <a:spLocks noGrp="1"/>
          </p:cNvSpPr>
          <p:nvPr>
            <p:ph type="ftr" sz="quarter" idx="15"/>
          </p:nvPr>
        </p:nvSpPr>
        <p:spPr/>
        <p:txBody>
          <a:bodyPr/>
          <a:lstStyle>
            <a:lvl1pPr>
              <a:defRPr/>
            </a:lvl1pPr>
          </a:lstStyle>
          <a:p>
            <a:pPr>
              <a:defRPr/>
            </a:pPr>
            <a:r>
              <a:rPr lang="fr-FR" dirty="0"/>
              <a:t>Master MIAGE - </a:t>
            </a:r>
            <a:r>
              <a:rPr lang="fr-FR" dirty="0" err="1"/>
              <a:t>Sopra</a:t>
            </a:r>
            <a:r>
              <a:rPr lang="fr-FR" dirty="0"/>
              <a:t> </a:t>
            </a:r>
            <a:r>
              <a:rPr lang="fr-FR" dirty="0" err="1"/>
              <a:t>Steria</a:t>
            </a:r>
            <a:endParaRPr lang="fr-FR" dirty="0"/>
          </a:p>
        </p:txBody>
      </p:sp>
      <p:sp>
        <p:nvSpPr>
          <p:cNvPr id="7" name="Espace réservé du numéro de diapositive 5"/>
          <p:cNvSpPr>
            <a:spLocks noGrp="1"/>
          </p:cNvSpPr>
          <p:nvPr>
            <p:ph type="sldNum" sz="quarter" idx="16"/>
          </p:nvPr>
        </p:nvSpPr>
        <p:spPr/>
        <p:txBody>
          <a:bodyPr/>
          <a:lstStyle>
            <a:lvl1pPr>
              <a:defRPr/>
            </a:lvl1pPr>
          </a:lstStyle>
          <a:p>
            <a:pPr>
              <a:defRPr/>
            </a:pPr>
            <a:fld id="{8E241FC4-8786-4097-B328-B9ED0E5298FC}" type="slidenum">
              <a:rPr lang="fr-FR"/>
              <a:pPr>
                <a:defRPr/>
              </a:pPr>
              <a:t>‹N°›</a:t>
            </a:fld>
            <a:endParaRPr lang="fr-FR" dirty="0"/>
          </a:p>
        </p:txBody>
      </p:sp>
      <p:sp>
        <p:nvSpPr>
          <p:cNvPr id="13" name="Espace réservé du contenu 12"/>
          <p:cNvSpPr>
            <a:spLocks noGrp="1"/>
          </p:cNvSpPr>
          <p:nvPr>
            <p:ph sz="quarter" idx="17" hasCustomPrompt="1"/>
          </p:nvPr>
        </p:nvSpPr>
        <p:spPr>
          <a:xfrm>
            <a:off x="7232648" y="1496976"/>
            <a:ext cx="1908175" cy="278332"/>
          </a:xfrm>
          <a:noFill/>
        </p:spPr>
        <p:txBody>
          <a:bodyPr lIns="0" tIns="36000" rIns="72000" bIns="72000">
            <a:spAutoFit/>
          </a:bodyPr>
          <a:lstStyle>
            <a:lvl1pPr marL="176213" indent="-84138">
              <a:spcBef>
                <a:spcPts val="200"/>
              </a:spcBef>
              <a:buClr>
                <a:schemeClr val="tx1"/>
              </a:buClr>
              <a:buFont typeface="Arial" panose="020B0604020202020204" pitchFamily="34" charset="0"/>
              <a:buChar char="•"/>
              <a:defRPr sz="1050" b="0">
                <a:solidFill>
                  <a:schemeClr val="tx2"/>
                </a:solidFill>
              </a:defRPr>
            </a:lvl1pPr>
            <a:lvl2pPr marL="263525" indent="-171450">
              <a:spcBef>
                <a:spcPts val="200"/>
              </a:spcBef>
              <a:buClr>
                <a:schemeClr val="tx1"/>
              </a:buClr>
              <a:buFont typeface="Arial" panose="020B0604020202020204" pitchFamily="34" charset="0"/>
              <a:buChar char="•"/>
              <a:defRPr sz="1050"/>
            </a:lvl2pPr>
            <a:lvl3pPr marL="266700" indent="-84138">
              <a:spcBef>
                <a:spcPts val="200"/>
              </a:spcBef>
              <a:buFont typeface="Arial" panose="020B0604020202020204" pitchFamily="34" charset="0"/>
              <a:buChar char="•"/>
              <a:defRPr sz="1050"/>
            </a:lvl3pPr>
            <a:lvl4pPr>
              <a:defRPr sz="1050"/>
            </a:lvl4pPr>
            <a:lvl5pPr>
              <a:defRPr sz="1050"/>
            </a:lvl5pPr>
          </a:lstStyle>
          <a:p>
            <a:pPr lvl="0"/>
            <a:r>
              <a:rPr lang="fr-FR" dirty="0"/>
              <a:t>Premier niveau</a:t>
            </a:r>
          </a:p>
        </p:txBody>
      </p:sp>
      <p:sp>
        <p:nvSpPr>
          <p:cNvPr id="14" name="Espace réservé du contenu 12"/>
          <p:cNvSpPr>
            <a:spLocks noGrp="1"/>
          </p:cNvSpPr>
          <p:nvPr>
            <p:ph sz="quarter" idx="18" hasCustomPrompt="1"/>
          </p:nvPr>
        </p:nvSpPr>
        <p:spPr>
          <a:xfrm>
            <a:off x="7235825" y="3339848"/>
            <a:ext cx="1908175" cy="457868"/>
          </a:xfrm>
          <a:noFill/>
        </p:spPr>
        <p:txBody>
          <a:bodyPr lIns="0" tIns="36000" rIns="72000" bIns="72000">
            <a:spAutoFit/>
          </a:bodyPr>
          <a:lstStyle>
            <a:lvl1pPr marL="92075" indent="-92075" algn="l">
              <a:spcBef>
                <a:spcPts val="200"/>
              </a:spcBef>
              <a:buFont typeface="Calibri" panose="020F0502020204030204" pitchFamily="34" charset="0"/>
              <a:buChar char=" "/>
              <a:defRPr sz="1050" b="0" i="1">
                <a:solidFill>
                  <a:schemeClr val="tx2"/>
                </a:solidFill>
              </a:defRPr>
            </a:lvl1pPr>
            <a:lvl2pPr marL="176213" indent="-84138">
              <a:spcBef>
                <a:spcPts val="200"/>
              </a:spcBef>
              <a:buClr>
                <a:schemeClr val="tx1"/>
              </a:buClr>
              <a:buFont typeface="Arial" panose="020B0604020202020204" pitchFamily="34" charset="0"/>
              <a:buChar char="•"/>
              <a:defRPr sz="1050" b="1" i="1">
                <a:solidFill>
                  <a:schemeClr val="tx2"/>
                </a:solidFill>
              </a:defRPr>
            </a:lvl2pPr>
            <a:lvl3pPr marL="266700" indent="-84138">
              <a:spcBef>
                <a:spcPts val="200"/>
              </a:spcBef>
              <a:buFont typeface="Arial" panose="020B0604020202020204" pitchFamily="34" charset="0"/>
              <a:buChar char="•"/>
              <a:defRPr sz="1050" b="1"/>
            </a:lvl3pPr>
            <a:lvl4pPr>
              <a:defRPr sz="1050"/>
            </a:lvl4pPr>
            <a:lvl5pPr>
              <a:defRPr sz="1050"/>
            </a:lvl5pPr>
          </a:lstStyle>
          <a:p>
            <a:pPr lvl="0"/>
            <a:r>
              <a:rPr lang="fr-FR" dirty="0"/>
              <a:t>Métier(s) / offre(s) Sopra Steria</a:t>
            </a:r>
          </a:p>
          <a:p>
            <a:pPr lvl="1"/>
            <a:r>
              <a:rPr lang="fr-FR" dirty="0"/>
              <a:t>Deuxième niveau</a:t>
            </a:r>
          </a:p>
        </p:txBody>
      </p:sp>
      <p:sp>
        <p:nvSpPr>
          <p:cNvPr id="16" name="Espace réservé pour une image  15"/>
          <p:cNvSpPr>
            <a:spLocks noGrp="1"/>
          </p:cNvSpPr>
          <p:nvPr>
            <p:ph type="pic" sz="quarter" idx="19" hasCustomPrompt="1"/>
          </p:nvPr>
        </p:nvSpPr>
        <p:spPr>
          <a:xfrm>
            <a:off x="7235825" y="5228863"/>
            <a:ext cx="1908175" cy="936625"/>
          </a:xfrm>
          <a:solidFill>
            <a:schemeClr val="accent6"/>
          </a:solidFill>
        </p:spPr>
        <p:txBody>
          <a:bodyPr anchor="ctr"/>
          <a:lstStyle>
            <a:lvl1pPr marL="0" indent="0" algn="ctr">
              <a:buNone/>
              <a:defRPr sz="1050" baseline="0">
                <a:solidFill>
                  <a:schemeClr val="bg1"/>
                </a:solidFill>
              </a:defRPr>
            </a:lvl1pPr>
          </a:lstStyle>
          <a:p>
            <a:r>
              <a:rPr lang="en-GB" dirty="0"/>
              <a:t>Visuel facultatif</a:t>
            </a:r>
          </a:p>
        </p:txBody>
      </p:sp>
      <p:sp>
        <p:nvSpPr>
          <p:cNvPr id="25" name="Espace réservé du contenu 2"/>
          <p:cNvSpPr>
            <a:spLocks noGrp="1"/>
          </p:cNvSpPr>
          <p:nvPr>
            <p:ph idx="21"/>
          </p:nvPr>
        </p:nvSpPr>
        <p:spPr bwMode="gray">
          <a:xfrm>
            <a:off x="514644" y="3183282"/>
            <a:ext cx="6576341" cy="1757885"/>
          </a:xfrm>
          <a:prstGeom prst="rect">
            <a:avLst/>
          </a:prstGeom>
        </p:spPr>
        <p:txBody>
          <a:bodyPr lIns="36000" tIns="72000"/>
          <a:lstStyle>
            <a:lvl1pPr marL="0" indent="0" algn="l">
              <a:spcBef>
                <a:spcPts val="0"/>
              </a:spcBef>
              <a:buFont typeface="Arial" panose="020B0604020202020204" pitchFamily="34" charset="0"/>
              <a:buNone/>
              <a:defRPr sz="1400"/>
            </a:lvl1pPr>
            <a:lvl2pPr marL="182563" indent="-182563" algn="l">
              <a:spcBef>
                <a:spcPts val="0"/>
              </a:spcBef>
              <a:buClr>
                <a:schemeClr val="tx1"/>
              </a:buClr>
              <a:defRPr sz="1400"/>
            </a:lvl2pPr>
          </a:lstStyle>
          <a:p>
            <a:pPr lvl="0"/>
            <a:r>
              <a:rPr lang="fr-FR" dirty="0"/>
              <a:t>Modifiez les styles du texte du masque</a:t>
            </a:r>
          </a:p>
          <a:p>
            <a:pPr lvl="1"/>
            <a:r>
              <a:rPr lang="fr-FR" dirty="0"/>
              <a:t>Deuxième niveau</a:t>
            </a:r>
          </a:p>
        </p:txBody>
      </p:sp>
      <p:sp>
        <p:nvSpPr>
          <p:cNvPr id="27" name="Espace réservé du contenu 2"/>
          <p:cNvSpPr>
            <a:spLocks noGrp="1"/>
          </p:cNvSpPr>
          <p:nvPr>
            <p:ph idx="23"/>
          </p:nvPr>
        </p:nvSpPr>
        <p:spPr bwMode="gray">
          <a:xfrm>
            <a:off x="514644" y="5237021"/>
            <a:ext cx="6576341" cy="936000"/>
          </a:xfrm>
          <a:prstGeom prst="rect">
            <a:avLst/>
          </a:prstGeom>
        </p:spPr>
        <p:txBody>
          <a:bodyPr lIns="36000" tIns="72000"/>
          <a:lstStyle>
            <a:lvl1pPr marL="0" indent="0" algn="l">
              <a:spcBef>
                <a:spcPts val="0"/>
              </a:spcBef>
              <a:buFont typeface="Arial" panose="020B0604020202020204" pitchFamily="34" charset="0"/>
              <a:buNone/>
              <a:defRPr lang="fr-FR" sz="1400" kern="1200" dirty="0" smtClean="0">
                <a:solidFill>
                  <a:schemeClr val="tx1"/>
                </a:solidFill>
                <a:latin typeface="+mn-lt"/>
                <a:ea typeface="+mn-ea"/>
                <a:cs typeface="+mn-cs"/>
              </a:defRPr>
            </a:lvl1pPr>
            <a:lvl2pPr marL="182563" indent="-182563" algn="l">
              <a:spcBef>
                <a:spcPts val="0"/>
              </a:spcBef>
              <a:buClr>
                <a:schemeClr val="tx1"/>
              </a:buClr>
              <a:defRPr sz="1400"/>
            </a:lvl2pPr>
          </a:lstStyle>
          <a:p>
            <a:pPr lvl="0"/>
            <a:r>
              <a:rPr lang="fr-FR" dirty="0"/>
              <a:t>Modifiez les styles du texte du masque</a:t>
            </a:r>
          </a:p>
          <a:p>
            <a:pPr lvl="1"/>
            <a:r>
              <a:rPr lang="fr-FR" dirty="0"/>
              <a:t>Deuxième niveau</a:t>
            </a:r>
          </a:p>
        </p:txBody>
      </p:sp>
      <p:sp>
        <p:nvSpPr>
          <p:cNvPr id="2" name="Rectangle 1"/>
          <p:cNvSpPr/>
          <p:nvPr userDrawn="1"/>
        </p:nvSpPr>
        <p:spPr>
          <a:xfrm>
            <a:off x="514644" y="1257874"/>
            <a:ext cx="1568519" cy="216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108000" rtlCol="0" anchor="ctr"/>
          <a:lstStyle/>
          <a:p>
            <a:pPr marL="0" marR="0" lvl="0" indent="85725" algn="l" defTabSz="912813" rtl="0" eaLnBrk="1" fontAlgn="base" latinLnBrk="0" hangingPunct="1">
              <a:lnSpc>
                <a:spcPct val="100000"/>
              </a:lnSpc>
              <a:spcBef>
                <a:spcPts val="1800"/>
              </a:spcBef>
              <a:spcAft>
                <a:spcPct val="0"/>
              </a:spcAft>
              <a:buClr>
                <a:srgbClr val="CF022B"/>
              </a:buClr>
              <a:buSzPct val="90000"/>
              <a:buFont typeface="Arial" panose="020B0604020202020204" pitchFamily="34" charset="0"/>
              <a:buNone/>
              <a:tabLst/>
              <a:defRPr/>
            </a:pPr>
            <a:r>
              <a:rPr kumimoji="0" lang="fr-FR" sz="1400" b="1" i="0" u="none" strike="noStrike" kern="1200" cap="none" spc="0" normalizeH="0" baseline="0" noProof="0" dirty="0">
                <a:ln>
                  <a:noFill/>
                </a:ln>
                <a:solidFill>
                  <a:srgbClr val="FFFFFF"/>
                </a:solidFill>
                <a:effectLst/>
                <a:uLnTx/>
                <a:uFillTx/>
                <a:latin typeface="+mn-lt"/>
                <a:ea typeface="+mn-ea"/>
                <a:cs typeface="+mn-cs"/>
              </a:rPr>
              <a:t>Contexte &amp; enjeux</a:t>
            </a:r>
          </a:p>
        </p:txBody>
      </p:sp>
      <p:sp>
        <p:nvSpPr>
          <p:cNvPr id="10" name="ZoneTexte 9"/>
          <p:cNvSpPr txBox="1"/>
          <p:nvPr userDrawn="1"/>
        </p:nvSpPr>
        <p:spPr>
          <a:xfrm>
            <a:off x="7236296" y="1257874"/>
            <a:ext cx="1907704" cy="276999"/>
          </a:xfrm>
          <a:prstGeom prst="rect">
            <a:avLst/>
          </a:prstGeom>
          <a:noFill/>
        </p:spPr>
        <p:txBody>
          <a:bodyPr wrap="square" rtlCol="0">
            <a:spAutoFit/>
          </a:bodyPr>
          <a:lstStyle/>
          <a:p>
            <a:pPr marL="358775" marR="0" lvl="2" indent="-358775" algn="just" defTabSz="914199" rtl="0" eaLnBrk="1" fontAlgn="auto" latinLnBrk="0" hangingPunct="1">
              <a:lnSpc>
                <a:spcPct val="100000"/>
              </a:lnSpc>
              <a:spcBef>
                <a:spcPts val="0"/>
              </a:spcBef>
              <a:spcAft>
                <a:spcPts val="600"/>
              </a:spcAft>
              <a:buClr>
                <a:srgbClr val="8C2350"/>
              </a:buClr>
              <a:buSzTx/>
              <a:buFontTx/>
              <a:buNone/>
              <a:tabLst/>
              <a:defRPr/>
            </a:pPr>
            <a:r>
              <a:rPr kumimoji="0" lang="fr-FR" sz="1200" b="1" i="0" u="none" strike="noStrike" kern="1200" cap="none" spc="0" normalizeH="0" baseline="0" noProof="0" dirty="0">
                <a:ln>
                  <a:noFill/>
                </a:ln>
                <a:solidFill>
                  <a:schemeClr val="tx2"/>
                </a:solidFill>
                <a:effectLst/>
                <a:uLnTx/>
                <a:uFillTx/>
                <a:latin typeface="Calibri"/>
                <a:ea typeface="+mn-ea"/>
                <a:cs typeface="+mn-cs"/>
              </a:rPr>
              <a:t>Activités du client</a:t>
            </a:r>
          </a:p>
        </p:txBody>
      </p:sp>
      <p:sp>
        <p:nvSpPr>
          <p:cNvPr id="22" name="ZoneTexte 21"/>
          <p:cNvSpPr txBox="1"/>
          <p:nvPr userDrawn="1"/>
        </p:nvSpPr>
        <p:spPr>
          <a:xfrm>
            <a:off x="7236296" y="3131476"/>
            <a:ext cx="1907704" cy="276999"/>
          </a:xfrm>
          <a:prstGeom prst="rect">
            <a:avLst/>
          </a:prstGeom>
          <a:noFill/>
        </p:spPr>
        <p:txBody>
          <a:bodyPr wrap="square" rtlCol="0">
            <a:spAutoFit/>
          </a:bodyPr>
          <a:lstStyle/>
          <a:p>
            <a:pPr marL="3175" marR="0" lvl="2" indent="-3175" algn="just" defTabSz="914199" rtl="0" eaLnBrk="1" fontAlgn="auto" latinLnBrk="0" hangingPunct="1">
              <a:lnSpc>
                <a:spcPct val="100000"/>
              </a:lnSpc>
              <a:spcBef>
                <a:spcPts val="0"/>
              </a:spcBef>
              <a:spcAft>
                <a:spcPts val="600"/>
              </a:spcAft>
              <a:buClr>
                <a:srgbClr val="8C2350"/>
              </a:buClr>
              <a:buSzTx/>
              <a:buFontTx/>
              <a:buNone/>
              <a:tabLst/>
              <a:defRPr/>
            </a:pPr>
            <a:r>
              <a:rPr kumimoji="0" lang="fr-FR" sz="1200" b="1" i="0" u="none" strike="noStrike" kern="1200" cap="none" spc="0" normalizeH="0" baseline="0" noProof="0" dirty="0">
                <a:ln>
                  <a:noFill/>
                </a:ln>
                <a:solidFill>
                  <a:schemeClr val="tx2"/>
                </a:solidFill>
                <a:effectLst/>
                <a:uLnTx/>
                <a:uFillTx/>
                <a:latin typeface="Calibri"/>
                <a:ea typeface="+mn-ea"/>
                <a:cs typeface="+mn-cs"/>
              </a:rPr>
              <a:t>Projet en bref</a:t>
            </a:r>
            <a:endParaRPr kumimoji="0" lang="fr-FR" sz="1000" b="0" i="0" u="none" strike="noStrike" kern="1200" cap="none" spc="0" normalizeH="0" baseline="0" noProof="0" dirty="0">
              <a:ln>
                <a:noFill/>
              </a:ln>
              <a:solidFill>
                <a:schemeClr val="tx2"/>
              </a:solidFill>
              <a:effectLst/>
              <a:uLnTx/>
              <a:uFillTx/>
              <a:latin typeface="Calibri"/>
              <a:ea typeface="+mn-ea"/>
              <a:cs typeface="+mn-cs"/>
            </a:endParaRPr>
          </a:p>
        </p:txBody>
      </p:sp>
      <p:sp>
        <p:nvSpPr>
          <p:cNvPr id="23" name="Rectangle 11"/>
          <p:cNvSpPr>
            <a:spLocks noChangeArrowheads="1"/>
          </p:cNvSpPr>
          <p:nvPr userDrawn="1"/>
        </p:nvSpPr>
        <p:spPr bwMode="auto">
          <a:xfrm>
            <a:off x="504456" y="2969380"/>
            <a:ext cx="3996000" cy="215900"/>
          </a:xfrm>
          <a:prstGeom prst="rect">
            <a:avLst/>
          </a:prstGeom>
          <a:solidFill>
            <a:schemeClr val="accent4"/>
          </a:solidFill>
          <a:ln w="3175" algn="ctr">
            <a:noFill/>
            <a:miter lim="800000"/>
            <a:headEnd/>
            <a:tailEnd/>
          </a:ln>
        </p:spPr>
        <p:txBody>
          <a:bodyPr wrap="none" anchor="ctr"/>
          <a:lstStyle/>
          <a:p>
            <a:pPr defTabSz="914199" fontAlgn="auto">
              <a:spcBef>
                <a:spcPts val="0"/>
              </a:spcBef>
              <a:spcAft>
                <a:spcPts val="0"/>
              </a:spcAft>
              <a:defRPr/>
            </a:pPr>
            <a:r>
              <a:rPr lang="fr-FR" sz="1400" b="1" dirty="0">
                <a:solidFill>
                  <a:schemeClr val="bg1"/>
                </a:solidFill>
                <a:latin typeface="Calibri"/>
                <a:cs typeface="+mn-cs"/>
              </a:rPr>
              <a:t>Mission et valeur ajoutée de Sopra </a:t>
            </a:r>
            <a:r>
              <a:rPr lang="fr-FR" sz="1400" b="1" dirty="0" err="1">
                <a:solidFill>
                  <a:schemeClr val="bg1"/>
                </a:solidFill>
                <a:latin typeface="Calibri"/>
                <a:cs typeface="+mn-cs"/>
              </a:rPr>
              <a:t>Steria</a:t>
            </a:r>
            <a:r>
              <a:rPr lang="fr-FR" sz="1400" b="1" dirty="0">
                <a:solidFill>
                  <a:schemeClr val="bg1"/>
                </a:solidFill>
                <a:latin typeface="Calibri"/>
                <a:cs typeface="+mn-cs"/>
              </a:rPr>
              <a:t> Consulting</a:t>
            </a:r>
          </a:p>
        </p:txBody>
      </p:sp>
      <p:sp>
        <p:nvSpPr>
          <p:cNvPr id="24" name="Rectangle 12"/>
          <p:cNvSpPr>
            <a:spLocks noChangeArrowheads="1"/>
          </p:cNvSpPr>
          <p:nvPr userDrawn="1"/>
        </p:nvSpPr>
        <p:spPr bwMode="auto">
          <a:xfrm>
            <a:off x="514644" y="5000539"/>
            <a:ext cx="1332000" cy="215900"/>
          </a:xfrm>
          <a:prstGeom prst="rect">
            <a:avLst/>
          </a:prstGeom>
          <a:solidFill>
            <a:schemeClr val="accent6"/>
          </a:solidFill>
          <a:ln w="3175" algn="ctr">
            <a:noFill/>
            <a:miter lim="800000"/>
            <a:headEnd/>
            <a:tailEnd/>
          </a:ln>
        </p:spPr>
        <p:txBody>
          <a:bodyPr wrap="none" anchor="ctr"/>
          <a:lstStyle/>
          <a:p>
            <a:pPr defTabSz="914199" fontAlgn="auto">
              <a:spcBef>
                <a:spcPts val="0"/>
              </a:spcBef>
              <a:spcAft>
                <a:spcPts val="0"/>
              </a:spcAft>
              <a:defRPr/>
            </a:pPr>
            <a:r>
              <a:rPr lang="fr-FR" sz="1400" b="1" dirty="0">
                <a:solidFill>
                  <a:schemeClr val="bg1"/>
                </a:solidFill>
                <a:latin typeface="Calibri"/>
                <a:cs typeface="+mn-cs"/>
              </a:rPr>
              <a:t>Bénéfices client</a:t>
            </a:r>
          </a:p>
        </p:txBody>
      </p:sp>
    </p:spTree>
    <p:extLst>
      <p:ext uri="{BB962C8B-B14F-4D97-AF65-F5344CB8AC3E}">
        <p14:creationId xmlns:p14="http://schemas.microsoft.com/office/powerpoint/2010/main" val="26790870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bwMode="gray">
          <a:xfrm>
            <a:off x="544513" y="190500"/>
            <a:ext cx="8045450" cy="790575"/>
          </a:xfrm>
          <a:prstGeom prst="rect">
            <a:avLst/>
          </a:prstGeom>
        </p:spPr>
        <p:txBody>
          <a:bodyPr vert="horz" lIns="0" tIns="45710" rIns="0" bIns="45710" rtlCol="0" anchor="b">
            <a:noAutofit/>
          </a:bodyPr>
          <a:lstStyle/>
          <a:p>
            <a:r>
              <a:rPr lang="fr-FR" dirty="0"/>
              <a:t>Modifiez le style du titre</a:t>
            </a:r>
          </a:p>
        </p:txBody>
      </p:sp>
      <p:sp>
        <p:nvSpPr>
          <p:cNvPr id="4" name="Espace réservé de la date 3"/>
          <p:cNvSpPr>
            <a:spLocks noGrp="1"/>
          </p:cNvSpPr>
          <p:nvPr>
            <p:ph type="dt" sz="half" idx="2"/>
          </p:nvPr>
        </p:nvSpPr>
        <p:spPr bwMode="gray">
          <a:xfrm>
            <a:off x="5141913" y="6469063"/>
            <a:ext cx="1085850" cy="204787"/>
          </a:xfrm>
          <a:prstGeom prst="rect">
            <a:avLst/>
          </a:prstGeom>
        </p:spPr>
        <p:txBody>
          <a:bodyPr vert="horz" lIns="91420" tIns="45710" rIns="91420" bIns="45710" rtlCol="0" anchor="ctr"/>
          <a:lstStyle>
            <a:lvl1pPr algn="l" defTabSz="914199" fontAlgn="auto">
              <a:spcBef>
                <a:spcPts val="0"/>
              </a:spcBef>
              <a:spcAft>
                <a:spcPts val="0"/>
              </a:spcAft>
              <a:defRPr sz="1000" dirty="0">
                <a:solidFill>
                  <a:srgbClr val="464646"/>
                </a:solidFill>
                <a:latin typeface="+mn-lt"/>
                <a:cs typeface="+mn-cs"/>
              </a:defRPr>
            </a:lvl1pPr>
          </a:lstStyle>
          <a:p>
            <a:pPr>
              <a:defRPr/>
            </a:pPr>
            <a:endParaRPr lang="fr-FR"/>
          </a:p>
        </p:txBody>
      </p:sp>
      <p:sp>
        <p:nvSpPr>
          <p:cNvPr id="5" name="Espace réservé du pied de page 4"/>
          <p:cNvSpPr>
            <a:spLocks noGrp="1"/>
          </p:cNvSpPr>
          <p:nvPr>
            <p:ph type="ftr" sz="quarter" idx="3"/>
          </p:nvPr>
        </p:nvSpPr>
        <p:spPr bwMode="gray">
          <a:xfrm>
            <a:off x="531813" y="6502400"/>
            <a:ext cx="4545012" cy="161925"/>
          </a:xfrm>
          <a:prstGeom prst="rect">
            <a:avLst/>
          </a:prstGeom>
        </p:spPr>
        <p:txBody>
          <a:bodyPr vert="horz" lIns="91420" tIns="45710" rIns="91420" bIns="45710" rtlCol="0" anchor="ctr"/>
          <a:lstStyle>
            <a:lvl1pPr algn="l" defTabSz="914199" fontAlgn="auto">
              <a:spcBef>
                <a:spcPts val="0"/>
              </a:spcBef>
              <a:spcAft>
                <a:spcPts val="0"/>
              </a:spcAft>
              <a:defRPr sz="1000" smtClean="0">
                <a:solidFill>
                  <a:srgbClr val="464646"/>
                </a:solidFill>
                <a:latin typeface="+mn-lt"/>
                <a:cs typeface="+mn-cs"/>
              </a:defRPr>
            </a:lvl1pPr>
          </a:lstStyle>
          <a:p>
            <a:pPr>
              <a:defRPr/>
            </a:pPr>
            <a:r>
              <a:rPr lang="fr-FR" dirty="0"/>
              <a:t>Master MIAGE - </a:t>
            </a:r>
            <a:r>
              <a:rPr lang="fr-FR" dirty="0" err="1"/>
              <a:t>Sopra</a:t>
            </a:r>
            <a:r>
              <a:rPr lang="fr-FR" dirty="0"/>
              <a:t> </a:t>
            </a:r>
            <a:r>
              <a:rPr lang="fr-FR" dirty="0" err="1"/>
              <a:t>Steria</a:t>
            </a:r>
            <a:endParaRPr lang="fr-FR" dirty="0"/>
          </a:p>
        </p:txBody>
      </p:sp>
      <p:sp>
        <p:nvSpPr>
          <p:cNvPr id="6" name="Espace réservé du numéro de diapositive 5"/>
          <p:cNvSpPr>
            <a:spLocks noGrp="1"/>
          </p:cNvSpPr>
          <p:nvPr>
            <p:ph type="sldNum" sz="quarter" idx="4"/>
          </p:nvPr>
        </p:nvSpPr>
        <p:spPr bwMode="gray">
          <a:xfrm>
            <a:off x="122238" y="6502400"/>
            <a:ext cx="296862" cy="161925"/>
          </a:xfrm>
          <a:prstGeom prst="rect">
            <a:avLst/>
          </a:prstGeom>
        </p:spPr>
        <p:txBody>
          <a:bodyPr vert="horz" lIns="0" tIns="45710" rIns="0" bIns="45710" rtlCol="0" anchor="ctr"/>
          <a:lstStyle>
            <a:lvl1pPr algn="r" defTabSz="914199" fontAlgn="auto">
              <a:spcBef>
                <a:spcPts val="0"/>
              </a:spcBef>
              <a:spcAft>
                <a:spcPts val="0"/>
              </a:spcAft>
              <a:defRPr sz="1000" smtClean="0">
                <a:solidFill>
                  <a:srgbClr val="464646"/>
                </a:solidFill>
                <a:latin typeface="+mn-lt"/>
                <a:cs typeface="+mn-cs"/>
              </a:defRPr>
            </a:lvl1pPr>
          </a:lstStyle>
          <a:p>
            <a:pPr>
              <a:defRPr/>
            </a:pPr>
            <a:fld id="{C7A5A234-6F17-43C4-84AD-3D95001A5588}" type="slidenum">
              <a:rPr lang="fr-FR"/>
              <a:pPr>
                <a:defRPr/>
              </a:pPr>
              <a:t>‹N°›</a:t>
            </a:fld>
            <a:endParaRPr lang="fr-FR" dirty="0"/>
          </a:p>
        </p:txBody>
      </p:sp>
      <p:cxnSp>
        <p:nvCxnSpPr>
          <p:cNvPr id="11" name="Connecteur droit 10"/>
          <p:cNvCxnSpPr/>
          <p:nvPr/>
        </p:nvCxnSpPr>
        <p:spPr bwMode="gray">
          <a:xfrm>
            <a:off x="531813" y="6538913"/>
            <a:ext cx="0" cy="98425"/>
          </a:xfrm>
          <a:prstGeom prst="line">
            <a:avLst/>
          </a:prstGeom>
          <a:ln w="28575">
            <a:solidFill>
              <a:srgbClr val="CF022B"/>
            </a:solidFill>
          </a:ln>
        </p:spPr>
        <p:style>
          <a:lnRef idx="1">
            <a:schemeClr val="accent1"/>
          </a:lnRef>
          <a:fillRef idx="0">
            <a:schemeClr val="accent1"/>
          </a:fillRef>
          <a:effectRef idx="0">
            <a:schemeClr val="accent1"/>
          </a:effectRef>
          <a:fontRef idx="minor">
            <a:schemeClr val="tx1"/>
          </a:fontRef>
        </p:style>
      </p:cxnSp>
      <p:cxnSp>
        <p:nvCxnSpPr>
          <p:cNvPr id="16" name="Connecteur droit 15"/>
          <p:cNvCxnSpPr/>
          <p:nvPr/>
        </p:nvCxnSpPr>
        <p:spPr bwMode="gray">
          <a:xfrm>
            <a:off x="539750" y="1054100"/>
            <a:ext cx="641350" cy="0"/>
          </a:xfrm>
          <a:prstGeom prst="line">
            <a:avLst/>
          </a:prstGeom>
          <a:ln w="12700">
            <a:solidFill>
              <a:srgbClr val="CF022B"/>
            </a:solidFill>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bwMode="gray">
          <a:xfrm>
            <a:off x="0" y="0"/>
            <a:ext cx="9144000" cy="106363"/>
          </a:xfrm>
          <a:prstGeom prst="rect">
            <a:avLst/>
          </a:prstGeom>
          <a:solidFill>
            <a:srgbClr val="CF022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199" fontAlgn="auto">
              <a:spcBef>
                <a:spcPts val="0"/>
              </a:spcBef>
              <a:spcAft>
                <a:spcPts val="0"/>
              </a:spcAft>
              <a:defRPr/>
            </a:pPr>
            <a:endParaRPr lang="en-GB"/>
          </a:p>
        </p:txBody>
      </p:sp>
      <p:sp>
        <p:nvSpPr>
          <p:cNvPr id="1033" name="Espace réservé du texte 6"/>
          <p:cNvSpPr>
            <a:spLocks noGrp="1"/>
          </p:cNvSpPr>
          <p:nvPr>
            <p:ph type="body" idx="1"/>
          </p:nvPr>
        </p:nvSpPr>
        <p:spPr bwMode="gray">
          <a:xfrm>
            <a:off x="515938" y="1484313"/>
            <a:ext cx="8088312" cy="4681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fr-FR" altLang="fr-FR"/>
              <a:t>Modifiez les styles du texte du masque</a:t>
            </a:r>
          </a:p>
          <a:p>
            <a:pPr lvl="1"/>
            <a:r>
              <a:rPr lang="fr-FR" altLang="fr-FR"/>
              <a:t>Deuxième niveau</a:t>
            </a:r>
          </a:p>
          <a:p>
            <a:pPr lvl="2"/>
            <a:r>
              <a:rPr lang="fr-FR" altLang="fr-FR"/>
              <a:t>Troisième niveau</a:t>
            </a:r>
          </a:p>
        </p:txBody>
      </p:sp>
      <p:pic>
        <p:nvPicPr>
          <p:cNvPr id="1034" name="Image 14"/>
          <p:cNvPicPr>
            <a:picLocks noChangeAspect="1"/>
          </p:cNvPicPr>
          <p:nvPr/>
        </p:nvPicPr>
        <p:blipFill>
          <a:blip r:embed="rId21">
            <a:extLst>
              <a:ext uri="{28A0092B-C50C-407E-A947-70E740481C1C}">
                <a14:useLocalDpi xmlns:a14="http://schemas.microsoft.com/office/drawing/2010/main" val="0"/>
              </a:ext>
            </a:extLst>
          </a:blip>
          <a:srcRect/>
          <a:stretch>
            <a:fillRect/>
          </a:stretch>
        </p:blipFill>
        <p:spPr bwMode="gray">
          <a:xfrm>
            <a:off x="8101013" y="6286500"/>
            <a:ext cx="560387" cy="411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86" r:id="rId4"/>
    <p:sldLayoutId id="2147483694" r:id="rId5"/>
    <p:sldLayoutId id="2147483695" r:id="rId6"/>
    <p:sldLayoutId id="2147483687" r:id="rId7"/>
    <p:sldLayoutId id="2147483702" r:id="rId8"/>
    <p:sldLayoutId id="2147483704" r:id="rId9"/>
    <p:sldLayoutId id="2147483703" r:id="rId10"/>
    <p:sldLayoutId id="2147483688" r:id="rId11"/>
    <p:sldLayoutId id="2147483689" r:id="rId12"/>
    <p:sldLayoutId id="2147483696" r:id="rId13"/>
    <p:sldLayoutId id="2147483697" r:id="rId14"/>
    <p:sldLayoutId id="2147483698" r:id="rId15"/>
    <p:sldLayoutId id="2147483690" r:id="rId16"/>
    <p:sldLayoutId id="2147483699" r:id="rId17"/>
    <p:sldLayoutId id="2147483700" r:id="rId18"/>
    <p:sldLayoutId id="2147483701" r:id="rId19"/>
  </p:sldLayoutIdLst>
  <p:hf hdr="0" dt="0"/>
  <p:txStyles>
    <p:titleStyle>
      <a:lvl1pPr algn="l" defTabSz="912813" rtl="0" fontAlgn="base">
        <a:lnSpc>
          <a:spcPct val="90000"/>
        </a:lnSpc>
        <a:spcBef>
          <a:spcPct val="0"/>
        </a:spcBef>
        <a:spcAft>
          <a:spcPct val="0"/>
        </a:spcAft>
        <a:defRPr sz="2200" kern="1200" cap="all">
          <a:solidFill>
            <a:schemeClr val="tx1"/>
          </a:solidFill>
          <a:latin typeface="Tahoma" panose="020B0604030504040204" pitchFamily="34" charset="0"/>
          <a:ea typeface="Tahoma" panose="020B0604030504040204" pitchFamily="34" charset="0"/>
          <a:cs typeface="Tahoma" panose="020B0604030504040204" pitchFamily="34" charset="0"/>
        </a:defRPr>
      </a:lvl1pPr>
      <a:lvl2pPr algn="l" defTabSz="912813" rtl="0" fontAlgn="base">
        <a:lnSpc>
          <a:spcPct val="90000"/>
        </a:lnSpc>
        <a:spcBef>
          <a:spcPct val="0"/>
        </a:spcBef>
        <a:spcAft>
          <a:spcPct val="0"/>
        </a:spcAft>
        <a:defRPr sz="2200">
          <a:solidFill>
            <a:schemeClr val="tx1"/>
          </a:solidFill>
          <a:latin typeface="Tahoma" pitchFamily="34" charset="0"/>
          <a:cs typeface="Tahoma" pitchFamily="34" charset="0"/>
        </a:defRPr>
      </a:lvl2pPr>
      <a:lvl3pPr algn="l" defTabSz="912813" rtl="0" fontAlgn="base">
        <a:lnSpc>
          <a:spcPct val="90000"/>
        </a:lnSpc>
        <a:spcBef>
          <a:spcPct val="0"/>
        </a:spcBef>
        <a:spcAft>
          <a:spcPct val="0"/>
        </a:spcAft>
        <a:defRPr sz="2200">
          <a:solidFill>
            <a:schemeClr val="tx1"/>
          </a:solidFill>
          <a:latin typeface="Tahoma" pitchFamily="34" charset="0"/>
          <a:cs typeface="Tahoma" pitchFamily="34" charset="0"/>
        </a:defRPr>
      </a:lvl3pPr>
      <a:lvl4pPr algn="l" defTabSz="912813" rtl="0" fontAlgn="base">
        <a:lnSpc>
          <a:spcPct val="90000"/>
        </a:lnSpc>
        <a:spcBef>
          <a:spcPct val="0"/>
        </a:spcBef>
        <a:spcAft>
          <a:spcPct val="0"/>
        </a:spcAft>
        <a:defRPr sz="2200">
          <a:solidFill>
            <a:schemeClr val="tx1"/>
          </a:solidFill>
          <a:latin typeface="Tahoma" pitchFamily="34" charset="0"/>
          <a:cs typeface="Tahoma" pitchFamily="34" charset="0"/>
        </a:defRPr>
      </a:lvl4pPr>
      <a:lvl5pPr algn="l" defTabSz="912813" rtl="0" fontAlgn="base">
        <a:lnSpc>
          <a:spcPct val="90000"/>
        </a:lnSpc>
        <a:spcBef>
          <a:spcPct val="0"/>
        </a:spcBef>
        <a:spcAft>
          <a:spcPct val="0"/>
        </a:spcAft>
        <a:defRPr sz="2200">
          <a:solidFill>
            <a:schemeClr val="tx1"/>
          </a:solidFill>
          <a:latin typeface="Tahoma" pitchFamily="34" charset="0"/>
          <a:cs typeface="Tahoma" pitchFamily="34" charset="0"/>
        </a:defRPr>
      </a:lvl5pPr>
      <a:lvl6pPr marL="457200" algn="l" defTabSz="912813" rtl="0" fontAlgn="base">
        <a:lnSpc>
          <a:spcPct val="90000"/>
        </a:lnSpc>
        <a:spcBef>
          <a:spcPct val="0"/>
        </a:spcBef>
        <a:spcAft>
          <a:spcPct val="0"/>
        </a:spcAft>
        <a:defRPr sz="2200">
          <a:solidFill>
            <a:schemeClr val="tx1"/>
          </a:solidFill>
          <a:latin typeface="Tahoma" pitchFamily="34" charset="0"/>
          <a:cs typeface="Tahoma" pitchFamily="34" charset="0"/>
        </a:defRPr>
      </a:lvl6pPr>
      <a:lvl7pPr marL="914400" algn="l" defTabSz="912813" rtl="0" fontAlgn="base">
        <a:lnSpc>
          <a:spcPct val="90000"/>
        </a:lnSpc>
        <a:spcBef>
          <a:spcPct val="0"/>
        </a:spcBef>
        <a:spcAft>
          <a:spcPct val="0"/>
        </a:spcAft>
        <a:defRPr sz="2200">
          <a:solidFill>
            <a:schemeClr val="tx1"/>
          </a:solidFill>
          <a:latin typeface="Tahoma" pitchFamily="34" charset="0"/>
          <a:cs typeface="Tahoma" pitchFamily="34" charset="0"/>
        </a:defRPr>
      </a:lvl7pPr>
      <a:lvl8pPr marL="1371600" algn="l" defTabSz="912813" rtl="0" fontAlgn="base">
        <a:lnSpc>
          <a:spcPct val="90000"/>
        </a:lnSpc>
        <a:spcBef>
          <a:spcPct val="0"/>
        </a:spcBef>
        <a:spcAft>
          <a:spcPct val="0"/>
        </a:spcAft>
        <a:defRPr sz="2200">
          <a:solidFill>
            <a:schemeClr val="tx1"/>
          </a:solidFill>
          <a:latin typeface="Tahoma" pitchFamily="34" charset="0"/>
          <a:cs typeface="Tahoma" pitchFamily="34" charset="0"/>
        </a:defRPr>
      </a:lvl8pPr>
      <a:lvl9pPr marL="1828800" algn="l" defTabSz="912813" rtl="0" fontAlgn="base">
        <a:lnSpc>
          <a:spcPct val="90000"/>
        </a:lnSpc>
        <a:spcBef>
          <a:spcPct val="0"/>
        </a:spcBef>
        <a:spcAft>
          <a:spcPct val="0"/>
        </a:spcAft>
        <a:defRPr sz="2200">
          <a:solidFill>
            <a:schemeClr val="tx1"/>
          </a:solidFill>
          <a:latin typeface="Tahoma" pitchFamily="34" charset="0"/>
          <a:cs typeface="Tahoma" pitchFamily="34" charset="0"/>
        </a:defRPr>
      </a:lvl9pPr>
    </p:titleStyle>
    <p:bodyStyle>
      <a:lvl1pPr marL="271463" indent="-271463" algn="l" defTabSz="912813" rtl="0" fontAlgn="base">
        <a:spcBef>
          <a:spcPts val="1800"/>
        </a:spcBef>
        <a:spcAft>
          <a:spcPct val="0"/>
        </a:spcAft>
        <a:buClr>
          <a:srgbClr val="CF022B"/>
        </a:buClr>
        <a:buSzPct val="90000"/>
        <a:buBlip>
          <a:blip r:embed="rId22"/>
        </a:buBlip>
        <a:defRPr sz="2000" kern="1200">
          <a:solidFill>
            <a:schemeClr val="tx1"/>
          </a:solidFill>
          <a:latin typeface="+mn-lt"/>
          <a:ea typeface="+mn-ea"/>
          <a:cs typeface="+mn-cs"/>
        </a:defRPr>
      </a:lvl1pPr>
      <a:lvl2pPr marL="715963" indent="-242888" algn="l" defTabSz="912813" rtl="0" fontAlgn="base">
        <a:spcBef>
          <a:spcPts val="413"/>
        </a:spcBef>
        <a:spcAft>
          <a:spcPct val="0"/>
        </a:spcAft>
        <a:buClr>
          <a:srgbClr val="F07D00"/>
        </a:buClr>
        <a:buSzPct val="100000"/>
        <a:buFont typeface="Wingdings" pitchFamily="2" charset="2"/>
        <a:buChar char=""/>
        <a:defRPr kern="1200">
          <a:solidFill>
            <a:schemeClr val="tx1"/>
          </a:solidFill>
          <a:latin typeface="+mn-lt"/>
          <a:ea typeface="+mn-ea"/>
          <a:cs typeface="+mn-cs"/>
        </a:defRPr>
      </a:lvl2pPr>
      <a:lvl3pPr marL="989013" indent="-203200" algn="l" defTabSz="725488" rtl="0" fontAlgn="base">
        <a:spcBef>
          <a:spcPts val="413"/>
        </a:spcBef>
        <a:spcAft>
          <a:spcPct val="0"/>
        </a:spcAft>
        <a:buFont typeface="Calibri" pitchFamily="34" charset="0"/>
        <a:buChar char="‐"/>
        <a:defRPr lang="fr-FR" sz="1600" kern="1200" dirty="0">
          <a:solidFill>
            <a:schemeClr val="tx1"/>
          </a:solidFill>
          <a:latin typeface="+mn-lt"/>
          <a:ea typeface="+mn-ea"/>
          <a:cs typeface="+mn-cs"/>
        </a:defRPr>
      </a:lvl3pPr>
      <a:lvl4pPr marL="990600" indent="-206375" algn="l" defTabSz="912813" rtl="0" fontAlgn="base">
        <a:spcBef>
          <a:spcPct val="0"/>
        </a:spcBef>
        <a:spcAft>
          <a:spcPct val="0"/>
        </a:spcAft>
        <a:buFont typeface="Calibri" pitchFamily="34" charset="0"/>
        <a:buChar char="‐"/>
        <a:defRPr sz="1600" kern="1200">
          <a:solidFill>
            <a:schemeClr val="tx1"/>
          </a:solidFill>
          <a:latin typeface="+mn-lt"/>
          <a:ea typeface="+mn-ea"/>
          <a:cs typeface="+mn-cs"/>
        </a:defRPr>
      </a:lvl4pPr>
      <a:lvl5pPr marL="985838" indent="-198438" algn="l" defTabSz="912813" rtl="0" fontAlgn="base">
        <a:spcBef>
          <a:spcPct val="0"/>
        </a:spcBef>
        <a:spcAft>
          <a:spcPct val="0"/>
        </a:spcAft>
        <a:buFont typeface="Calibri" pitchFamily="34" charset="0"/>
        <a:buChar char="‐"/>
        <a:defRPr sz="1600" kern="1200">
          <a:solidFill>
            <a:schemeClr val="tx1"/>
          </a:solidFill>
          <a:latin typeface="+mn-lt"/>
          <a:ea typeface="+mn-ea"/>
          <a:cs typeface="+mn-cs"/>
        </a:defRPr>
      </a:lvl5pPr>
      <a:lvl6pPr marL="1079500" indent="-88900" algn="l" defTabSz="914199" rtl="0" eaLnBrk="1" latinLnBrk="0" hangingPunct="1">
        <a:spcBef>
          <a:spcPct val="20000"/>
        </a:spcBef>
        <a:buFont typeface="Calibri" panose="020F0502020204030204" pitchFamily="34" charset="0"/>
        <a:buChar char="‐"/>
        <a:defRPr sz="1600" kern="1200">
          <a:solidFill>
            <a:schemeClr val="tx1"/>
          </a:solidFill>
          <a:latin typeface="+mn-lt"/>
          <a:ea typeface="+mn-ea"/>
          <a:cs typeface="+mn-cs"/>
        </a:defRPr>
      </a:lvl6pPr>
      <a:lvl7pPr marL="360000" indent="0" algn="l" defTabSz="914199" rtl="0" eaLnBrk="1" latinLnBrk="0" hangingPunct="1">
        <a:spcBef>
          <a:spcPct val="20000"/>
        </a:spcBef>
        <a:buFont typeface="Calibri" panose="020F0502020204030204" pitchFamily="34" charset="0"/>
        <a:buChar char="‐"/>
        <a:defRPr sz="1600" kern="1200">
          <a:solidFill>
            <a:schemeClr val="tx1"/>
          </a:solidFill>
          <a:latin typeface="+mn-lt"/>
          <a:ea typeface="+mn-ea"/>
          <a:cs typeface="+mn-cs"/>
        </a:defRPr>
      </a:lvl7pPr>
      <a:lvl8pPr marL="3428245" indent="-228550" algn="l" defTabSz="914199"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345" indent="-228550" algn="l" defTabSz="914199"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199" rtl="0" eaLnBrk="1" latinLnBrk="0" hangingPunct="1">
        <a:defRPr sz="1800" kern="1200">
          <a:solidFill>
            <a:schemeClr val="tx1"/>
          </a:solidFill>
          <a:latin typeface="+mn-lt"/>
          <a:ea typeface="+mn-ea"/>
          <a:cs typeface="+mn-cs"/>
        </a:defRPr>
      </a:lvl1pPr>
      <a:lvl2pPr marL="457100" algn="l" defTabSz="914199" rtl="0" eaLnBrk="1" latinLnBrk="0" hangingPunct="1">
        <a:defRPr sz="1800" kern="1200">
          <a:solidFill>
            <a:schemeClr val="tx1"/>
          </a:solidFill>
          <a:latin typeface="+mn-lt"/>
          <a:ea typeface="+mn-ea"/>
          <a:cs typeface="+mn-cs"/>
        </a:defRPr>
      </a:lvl2pPr>
      <a:lvl3pPr marL="914199" algn="l" defTabSz="914199" rtl="0" eaLnBrk="1" latinLnBrk="0" hangingPunct="1">
        <a:defRPr sz="1800" kern="1200">
          <a:solidFill>
            <a:schemeClr val="tx1"/>
          </a:solidFill>
          <a:latin typeface="+mn-lt"/>
          <a:ea typeface="+mn-ea"/>
          <a:cs typeface="+mn-cs"/>
        </a:defRPr>
      </a:lvl3pPr>
      <a:lvl4pPr marL="1371299" algn="l" defTabSz="914199" rtl="0" eaLnBrk="1" latinLnBrk="0" hangingPunct="1">
        <a:defRPr sz="1800" kern="1200">
          <a:solidFill>
            <a:schemeClr val="tx1"/>
          </a:solidFill>
          <a:latin typeface="+mn-lt"/>
          <a:ea typeface="+mn-ea"/>
          <a:cs typeface="+mn-cs"/>
        </a:defRPr>
      </a:lvl4pPr>
      <a:lvl5pPr marL="1828398" algn="l" defTabSz="914199" rtl="0" eaLnBrk="1" latinLnBrk="0" hangingPunct="1">
        <a:defRPr sz="1800" kern="1200">
          <a:solidFill>
            <a:schemeClr val="tx1"/>
          </a:solidFill>
          <a:latin typeface="+mn-lt"/>
          <a:ea typeface="+mn-ea"/>
          <a:cs typeface="+mn-cs"/>
        </a:defRPr>
      </a:lvl5pPr>
      <a:lvl6pPr marL="2285498" algn="l" defTabSz="914199" rtl="0" eaLnBrk="1" latinLnBrk="0" hangingPunct="1">
        <a:defRPr sz="1800" kern="1200">
          <a:solidFill>
            <a:schemeClr val="tx1"/>
          </a:solidFill>
          <a:latin typeface="+mn-lt"/>
          <a:ea typeface="+mn-ea"/>
          <a:cs typeface="+mn-cs"/>
        </a:defRPr>
      </a:lvl6pPr>
      <a:lvl7pPr marL="2742596" algn="l" defTabSz="914199" rtl="0" eaLnBrk="1" latinLnBrk="0" hangingPunct="1">
        <a:defRPr sz="1800" kern="1200">
          <a:solidFill>
            <a:schemeClr val="tx1"/>
          </a:solidFill>
          <a:latin typeface="+mn-lt"/>
          <a:ea typeface="+mn-ea"/>
          <a:cs typeface="+mn-cs"/>
        </a:defRPr>
      </a:lvl7pPr>
      <a:lvl8pPr marL="3199696" algn="l" defTabSz="914199" rtl="0" eaLnBrk="1" latinLnBrk="0" hangingPunct="1">
        <a:defRPr sz="1800" kern="1200">
          <a:solidFill>
            <a:schemeClr val="tx1"/>
          </a:solidFill>
          <a:latin typeface="+mn-lt"/>
          <a:ea typeface="+mn-ea"/>
          <a:cs typeface="+mn-cs"/>
        </a:defRPr>
      </a:lvl8pPr>
      <a:lvl9pPr marL="3656795" algn="l" defTabSz="914199"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xml"/><Relationship Id="rId1" Type="http://schemas.openxmlformats.org/officeDocument/2006/relationships/slideLayout" Target="../slideLayouts/slideLayout4.xml"/><Relationship Id="rId5" Type="http://schemas.microsoft.com/office/2007/relationships/hdphoto" Target="../media/hdphoto1.wdp"/><Relationship Id="rId4" Type="http://schemas.openxmlformats.org/officeDocument/2006/relationships/image" Target="../media/image27.png"/></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0.xml"/><Relationship Id="rId1" Type="http://schemas.openxmlformats.org/officeDocument/2006/relationships/slideLayout" Target="../slideLayouts/slideLayout11.xml"/><Relationship Id="rId4" Type="http://schemas.openxmlformats.org/officeDocument/2006/relationships/image" Target="../media/image32.png"/></Relationships>
</file>

<file path=ppt/slides/_rels/slide2.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jpeg"/><Relationship Id="rId7" Type="http://schemas.openxmlformats.org/officeDocument/2006/relationships/image" Target="../media/image13.jpeg"/><Relationship Id="rId2" Type="http://schemas.openxmlformats.org/officeDocument/2006/relationships/image" Target="../media/image8.jpeg"/><Relationship Id="rId1" Type="http://schemas.openxmlformats.org/officeDocument/2006/relationships/slideLayout" Target="../slideLayouts/slideLayout11.xml"/><Relationship Id="rId6" Type="http://schemas.openxmlformats.org/officeDocument/2006/relationships/image" Target="../media/image12.jpe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jpeg"/><Relationship Id="rId9" Type="http://schemas.openxmlformats.org/officeDocument/2006/relationships/image" Target="../media/image15.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8.xml"/><Relationship Id="rId1" Type="http://schemas.openxmlformats.org/officeDocument/2006/relationships/slideLayout" Target="../slideLayouts/slideLayout11.xml"/><Relationship Id="rId4" Type="http://schemas.openxmlformats.org/officeDocument/2006/relationships/image" Target="../media/image34.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2" Type="http://schemas.openxmlformats.org/officeDocument/2006/relationships/image" Target="../media/image35.jp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2.xml"/><Relationship Id="rId1" Type="http://schemas.openxmlformats.org/officeDocument/2006/relationships/slideLayout" Target="../slideLayouts/slideLayout4.xml"/><Relationship Id="rId5" Type="http://schemas.openxmlformats.org/officeDocument/2006/relationships/image" Target="../media/image40.png"/><Relationship Id="rId4" Type="http://schemas.openxmlformats.org/officeDocument/2006/relationships/image" Target="../media/image39.png"/></Relationships>
</file>

<file path=ppt/slides/_rels/slide34.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jpeg"/><Relationship Id="rId1" Type="http://schemas.openxmlformats.org/officeDocument/2006/relationships/slideLayout" Target="../slideLayouts/slideLayout4.xml"/><Relationship Id="rId5" Type="http://schemas.openxmlformats.org/officeDocument/2006/relationships/image" Target="../media/image45.png"/><Relationship Id="rId4" Type="http://schemas.openxmlformats.org/officeDocument/2006/relationships/image" Target="../media/image44.png"/></Relationships>
</file>

<file path=ppt/slides/_rels/slide36.xml.rels><?xml version="1.0" encoding="UTF-8" standalone="yes"?>
<Relationships xmlns="http://schemas.openxmlformats.org/package/2006/relationships"><Relationship Id="rId8" Type="http://schemas.openxmlformats.org/officeDocument/2006/relationships/image" Target="../media/image51.png"/><Relationship Id="rId3" Type="http://schemas.openxmlformats.org/officeDocument/2006/relationships/image" Target="../media/image46.png"/><Relationship Id="rId7" Type="http://schemas.openxmlformats.org/officeDocument/2006/relationships/image" Target="../media/image50.png"/><Relationship Id="rId2" Type="http://schemas.openxmlformats.org/officeDocument/2006/relationships/notesSlide" Target="../notesSlides/notesSlide23.xml"/><Relationship Id="rId1" Type="http://schemas.openxmlformats.org/officeDocument/2006/relationships/slideLayout" Target="../slideLayouts/slideLayout4.xml"/><Relationship Id="rId6" Type="http://schemas.openxmlformats.org/officeDocument/2006/relationships/image" Target="../media/image49.png"/><Relationship Id="rId5" Type="http://schemas.openxmlformats.org/officeDocument/2006/relationships/image" Target="../media/image48.png"/><Relationship Id="rId4" Type="http://schemas.openxmlformats.org/officeDocument/2006/relationships/image" Target="../media/image47.png"/></Relationships>
</file>

<file path=ppt/slides/_rels/slide37.xml.rels><?xml version="1.0" encoding="UTF-8" standalone="yes"?>
<Relationships xmlns="http://schemas.openxmlformats.org/package/2006/relationships"><Relationship Id="rId3" Type="http://schemas.openxmlformats.org/officeDocument/2006/relationships/hyperlink" Target="https://msdn.microsoft.com/" TargetMode="External"/><Relationship Id="rId2" Type="http://schemas.openxmlformats.org/officeDocument/2006/relationships/notesSlide" Target="../notesSlides/notesSlide24.xml"/><Relationship Id="rId1" Type="http://schemas.openxmlformats.org/officeDocument/2006/relationships/slideLayout" Target="../slideLayouts/slideLayout4.xml"/><Relationship Id="rId6" Type="http://schemas.openxmlformats.org/officeDocument/2006/relationships/hyperlink" Target="http://stackoverflow.com/" TargetMode="External"/><Relationship Id="rId5" Type="http://schemas.openxmlformats.org/officeDocument/2006/relationships/hyperlink" Target="https://mva.microsoft.com/" TargetMode="External"/><Relationship Id="rId4" Type="http://schemas.openxmlformats.org/officeDocument/2006/relationships/hyperlink" Target="https://docs.microsoft.com/fr-fr/" TargetMode="External"/></Relationships>
</file>

<file path=ppt/slides/_rels/slide3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5.xml"/><Relationship Id="rId1" Type="http://schemas.openxmlformats.org/officeDocument/2006/relationships/slideLayout" Target="../slideLayouts/slideLayout4.xml"/><Relationship Id="rId5" Type="http://schemas.openxmlformats.org/officeDocument/2006/relationships/image" Target="../media/image53.png"/><Relationship Id="rId4" Type="http://schemas.openxmlformats.org/officeDocument/2006/relationships/image" Target="../media/image52.png"/></Relationships>
</file>

<file path=ppt/slides/_rels/slide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hyperlink" Target="https://github.com/dotnet/wcf" TargetMode="External"/><Relationship Id="rId2" Type="http://schemas.openxmlformats.org/officeDocument/2006/relationships/notesSlide" Target="../notesSlides/notesSlide26.xml"/><Relationship Id="rId1" Type="http://schemas.openxmlformats.org/officeDocument/2006/relationships/slideLayout" Target="../slideLayouts/slideLayout4.xml"/><Relationship Id="rId6" Type="http://schemas.openxmlformats.org/officeDocument/2006/relationships/image" Target="../media/image53.png"/><Relationship Id="rId5" Type="http://schemas.openxmlformats.org/officeDocument/2006/relationships/image" Target="../media/image52.png"/><Relationship Id="rId4" Type="http://schemas.openxmlformats.org/officeDocument/2006/relationships/image" Target="../media/image18.png"/></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32.xml"/><Relationship Id="rId1" Type="http://schemas.openxmlformats.org/officeDocument/2006/relationships/slideLayout" Target="../slideLayouts/slideLayout4.xml"/><Relationship Id="rId4" Type="http://schemas.openxmlformats.org/officeDocument/2006/relationships/image" Target="../media/image58.png"/></Relationships>
</file>

<file path=ppt/slides/_rels/slide47.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3" Type="http://schemas.openxmlformats.org/officeDocument/2006/relationships/image" Target="../media/image61.jpg"/><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19.png"/></Relationships>
</file>

<file path=ppt/slides/_rels/slide5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1.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3" Type="http://schemas.openxmlformats.org/officeDocument/2006/relationships/image" Target="../media/image61.jpg"/><Relationship Id="rId2" Type="http://schemas.openxmlformats.org/officeDocument/2006/relationships/notesSlide" Target="../notesSlides/notesSlide45.xml"/><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19.png"/><Relationship Id="rId1" Type="http://schemas.openxmlformats.org/officeDocument/2006/relationships/slideLayout" Target="../slideLayouts/slideLayout4.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a:t>Initiation au .NET</a:t>
            </a:r>
          </a:p>
        </p:txBody>
      </p:sp>
      <p:sp>
        <p:nvSpPr>
          <p:cNvPr id="4" name="Sous-titre 3"/>
          <p:cNvSpPr>
            <a:spLocks noGrp="1"/>
          </p:cNvSpPr>
          <p:nvPr>
            <p:ph type="subTitle" idx="1"/>
          </p:nvPr>
        </p:nvSpPr>
        <p:spPr/>
        <p:txBody>
          <a:bodyPr/>
          <a:lstStyle/>
          <a:p>
            <a:endParaRPr lang="fr-FR"/>
          </a:p>
        </p:txBody>
      </p:sp>
      <p:pic>
        <p:nvPicPr>
          <p:cNvPr id="5" name="Picture 2" descr="Image associé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03315" y="4972196"/>
            <a:ext cx="1847624" cy="11939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54965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Implémentations de .NET</a:t>
            </a:r>
          </a:p>
        </p:txBody>
      </p:sp>
      <p:sp>
        <p:nvSpPr>
          <p:cNvPr id="4" name="Espace réservé du pied de page 3"/>
          <p:cNvSpPr>
            <a:spLocks noGrp="1"/>
          </p:cNvSpPr>
          <p:nvPr>
            <p:ph type="ftr" sz="quarter" idx="4294967295"/>
          </p:nvPr>
        </p:nvSpPr>
        <p:spPr>
          <a:xfrm>
            <a:off x="531466" y="6502208"/>
            <a:ext cx="4544590" cy="162152"/>
          </a:xfrm>
          <a:prstGeom prst="rect">
            <a:avLst/>
          </a:prstGeom>
        </p:spPr>
        <p:txBody>
          <a:bodyPr/>
          <a:lstStyle/>
          <a:p>
            <a:pPr>
              <a:defRPr/>
            </a:pPr>
            <a:r>
              <a:rPr lang="fr-FR"/>
              <a:t>Présentation de Microsoft .NET</a:t>
            </a:r>
            <a:endParaRPr lang="fr-FR" dirty="0"/>
          </a:p>
        </p:txBody>
      </p:sp>
      <p:sp>
        <p:nvSpPr>
          <p:cNvPr id="5" name="Espace réservé du numéro de diapositive 4"/>
          <p:cNvSpPr>
            <a:spLocks noGrp="1"/>
          </p:cNvSpPr>
          <p:nvPr>
            <p:ph type="sldNum" sz="quarter" idx="4294967295"/>
          </p:nvPr>
        </p:nvSpPr>
        <p:spPr>
          <a:xfrm>
            <a:off x="122130" y="6502208"/>
            <a:ext cx="296226" cy="162152"/>
          </a:xfrm>
          <a:prstGeom prst="rect">
            <a:avLst/>
          </a:prstGeom>
        </p:spPr>
        <p:txBody>
          <a:bodyPr/>
          <a:lstStyle/>
          <a:p>
            <a:pPr>
              <a:defRPr/>
            </a:pPr>
            <a:fld id="{8AC6F03D-15B5-4158-A9AB-90B4D2964A72}" type="slidenum">
              <a:rPr lang="fr-FR" smtClean="0"/>
              <a:pPr>
                <a:defRPr/>
              </a:pPr>
              <a:t>10</a:t>
            </a:fld>
            <a:endParaRPr lang="fr-FR" dirty="0"/>
          </a:p>
        </p:txBody>
      </p:sp>
      <p:sp>
        <p:nvSpPr>
          <p:cNvPr id="3" name="Espace réservé du contenu 2"/>
          <p:cNvSpPr>
            <a:spLocks noGrp="1"/>
          </p:cNvSpPr>
          <p:nvPr>
            <p:ph sz="quarter" idx="13"/>
          </p:nvPr>
        </p:nvSpPr>
        <p:spPr>
          <a:xfrm>
            <a:off x="544439" y="1545874"/>
            <a:ext cx="8088312" cy="4681537"/>
          </a:xfrm>
        </p:spPr>
        <p:txBody>
          <a:bodyPr/>
          <a:lstStyle/>
          <a:p>
            <a:r>
              <a:rPr lang="fr-FR" sz="2800" dirty="0"/>
              <a:t>.NET </a:t>
            </a:r>
            <a:r>
              <a:rPr lang="fr-FR" sz="2800" dirty="0" err="1"/>
              <a:t>Core</a:t>
            </a:r>
            <a:endParaRPr lang="fr-FR" sz="2800" dirty="0"/>
          </a:p>
        </p:txBody>
      </p:sp>
      <p:sp>
        <p:nvSpPr>
          <p:cNvPr id="37" name="Rectangle 36"/>
          <p:cNvSpPr/>
          <p:nvPr/>
        </p:nvSpPr>
        <p:spPr>
          <a:xfrm>
            <a:off x="5877462" y="3356773"/>
            <a:ext cx="2886944" cy="415498"/>
          </a:xfrm>
          <a:prstGeom prst="rect">
            <a:avLst/>
          </a:prstGeom>
        </p:spPr>
        <p:txBody>
          <a:bodyPr wrap="none">
            <a:spAutoFit/>
          </a:bodyPr>
          <a:lstStyle/>
          <a:p>
            <a:r>
              <a:rPr lang="fr-FR" sz="2100" dirty="0">
                <a:solidFill>
                  <a:srgbClr val="002060"/>
                </a:solidFill>
              </a:rPr>
              <a:t>Indépendant de l’éditeur</a:t>
            </a:r>
          </a:p>
        </p:txBody>
      </p:sp>
      <p:sp>
        <p:nvSpPr>
          <p:cNvPr id="38" name="Rectangle 37"/>
          <p:cNvSpPr/>
          <p:nvPr/>
        </p:nvSpPr>
        <p:spPr>
          <a:xfrm>
            <a:off x="1523388" y="4206347"/>
            <a:ext cx="2200602" cy="738664"/>
          </a:xfrm>
          <a:prstGeom prst="rect">
            <a:avLst/>
          </a:prstGeom>
        </p:spPr>
        <p:txBody>
          <a:bodyPr wrap="none">
            <a:spAutoFit/>
          </a:bodyPr>
          <a:lstStyle/>
          <a:p>
            <a:r>
              <a:rPr lang="fr-FR" sz="2100" dirty="0">
                <a:solidFill>
                  <a:srgbClr val="002060"/>
                </a:solidFill>
              </a:rPr>
              <a:t>Open Source </a:t>
            </a:r>
            <a:br>
              <a:rPr lang="fr-FR" sz="2100" dirty="0">
                <a:solidFill>
                  <a:srgbClr val="002060"/>
                </a:solidFill>
              </a:rPr>
            </a:br>
            <a:r>
              <a:rPr lang="fr-FR" sz="2100" dirty="0">
                <a:solidFill>
                  <a:srgbClr val="002060"/>
                </a:solidFill>
              </a:rPr>
              <a:t>avec contributions</a:t>
            </a:r>
          </a:p>
        </p:txBody>
      </p:sp>
      <p:sp>
        <p:nvSpPr>
          <p:cNvPr id="39" name="Rectangle 38"/>
          <p:cNvSpPr/>
          <p:nvPr/>
        </p:nvSpPr>
        <p:spPr>
          <a:xfrm>
            <a:off x="5868256" y="4393449"/>
            <a:ext cx="1800814" cy="415498"/>
          </a:xfrm>
          <a:prstGeom prst="rect">
            <a:avLst/>
          </a:prstGeom>
        </p:spPr>
        <p:txBody>
          <a:bodyPr wrap="none">
            <a:spAutoFit/>
          </a:bodyPr>
          <a:lstStyle/>
          <a:p>
            <a:r>
              <a:rPr lang="en-US" sz="2100" dirty="0">
                <a:solidFill>
                  <a:srgbClr val="002060"/>
                </a:solidFill>
              </a:rPr>
              <a:t>Cross-Platform</a:t>
            </a:r>
          </a:p>
        </p:txBody>
      </p:sp>
      <p:sp>
        <p:nvSpPr>
          <p:cNvPr id="40" name="Rectangle 39"/>
          <p:cNvSpPr/>
          <p:nvPr/>
        </p:nvSpPr>
        <p:spPr>
          <a:xfrm>
            <a:off x="1462559" y="3340609"/>
            <a:ext cx="1514838" cy="415498"/>
          </a:xfrm>
          <a:prstGeom prst="rect">
            <a:avLst/>
          </a:prstGeom>
        </p:spPr>
        <p:txBody>
          <a:bodyPr wrap="none">
            <a:spAutoFit/>
          </a:bodyPr>
          <a:lstStyle/>
          <a:p>
            <a:r>
              <a:rPr lang="en-US" sz="2100" dirty="0">
                <a:solidFill>
                  <a:srgbClr val="002060"/>
                </a:solidFill>
              </a:rPr>
              <a:t>Cloud-ready</a:t>
            </a:r>
          </a:p>
        </p:txBody>
      </p:sp>
      <p:sp>
        <p:nvSpPr>
          <p:cNvPr id="41" name="Rectangle 40"/>
          <p:cNvSpPr/>
          <p:nvPr/>
        </p:nvSpPr>
        <p:spPr>
          <a:xfrm>
            <a:off x="5877461" y="2255045"/>
            <a:ext cx="2091406" cy="738664"/>
          </a:xfrm>
          <a:prstGeom prst="rect">
            <a:avLst/>
          </a:prstGeom>
        </p:spPr>
        <p:txBody>
          <a:bodyPr wrap="none">
            <a:spAutoFit/>
          </a:bodyPr>
          <a:lstStyle/>
          <a:p>
            <a:r>
              <a:rPr lang="fr-FR" sz="2100" dirty="0">
                <a:solidFill>
                  <a:srgbClr val="002060"/>
                </a:solidFill>
              </a:rPr>
              <a:t>Productivité pour</a:t>
            </a:r>
          </a:p>
          <a:p>
            <a:r>
              <a:rPr lang="fr-FR" sz="2100" dirty="0">
                <a:solidFill>
                  <a:srgbClr val="002060"/>
                </a:solidFill>
              </a:rPr>
              <a:t>les développeurs</a:t>
            </a:r>
          </a:p>
        </p:txBody>
      </p:sp>
      <p:sp>
        <p:nvSpPr>
          <p:cNvPr id="42" name="Rectangle 41"/>
          <p:cNvSpPr/>
          <p:nvPr/>
        </p:nvSpPr>
        <p:spPr>
          <a:xfrm>
            <a:off x="1475656" y="2412243"/>
            <a:ext cx="2604046" cy="415498"/>
          </a:xfrm>
          <a:prstGeom prst="rect">
            <a:avLst/>
          </a:prstGeom>
        </p:spPr>
        <p:txBody>
          <a:bodyPr wrap="none">
            <a:spAutoFit/>
          </a:bodyPr>
          <a:lstStyle/>
          <a:p>
            <a:r>
              <a:rPr lang="fr-FR" sz="2100" dirty="0">
                <a:solidFill>
                  <a:srgbClr val="002060"/>
                </a:solidFill>
              </a:rPr>
              <a:t>Totalement modulaire</a:t>
            </a:r>
          </a:p>
        </p:txBody>
      </p:sp>
      <p:sp>
        <p:nvSpPr>
          <p:cNvPr id="43" name="Rectangle 42"/>
          <p:cNvSpPr/>
          <p:nvPr/>
        </p:nvSpPr>
        <p:spPr>
          <a:xfrm>
            <a:off x="4362011" y="5293297"/>
            <a:ext cx="1432700" cy="415498"/>
          </a:xfrm>
          <a:prstGeom prst="rect">
            <a:avLst/>
          </a:prstGeom>
        </p:spPr>
        <p:txBody>
          <a:bodyPr wrap="none">
            <a:spAutoFit/>
          </a:bodyPr>
          <a:lstStyle/>
          <a:p>
            <a:r>
              <a:rPr lang="fr-FR" sz="2100" dirty="0">
                <a:solidFill>
                  <a:srgbClr val="002060"/>
                </a:solidFill>
              </a:rPr>
              <a:t>Performant</a:t>
            </a:r>
          </a:p>
        </p:txBody>
      </p:sp>
      <p:sp>
        <p:nvSpPr>
          <p:cNvPr id="44" name="Oval 66"/>
          <p:cNvSpPr/>
          <p:nvPr/>
        </p:nvSpPr>
        <p:spPr bwMode="auto">
          <a:xfrm>
            <a:off x="4978344" y="3230326"/>
            <a:ext cx="625256" cy="625088"/>
          </a:xfrm>
          <a:prstGeom prst="ellipse">
            <a:avLst/>
          </a:prstGeom>
          <a:solidFill>
            <a:srgbClr val="7030A0"/>
          </a:solidFill>
          <a:ln w="381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44" tIns="107555" rIns="134444" bIns="107555" numCol="1" spcCol="0" rtlCol="0" fromWordArt="0" anchor="t" anchorCtr="0" forceAA="0" compatLnSpc="1">
            <a:prstTxWarp prst="textNoShape">
              <a:avLst/>
            </a:prstTxWarp>
            <a:noAutofit/>
          </a:bodyPr>
          <a:lstStyle/>
          <a:p>
            <a:pPr algn="ctr" defTabSz="685445">
              <a:lnSpc>
                <a:spcPct val="90000"/>
              </a:lnSpc>
            </a:pPr>
            <a:endParaRPr lang="en-US" sz="2059" dirty="0" err="1">
              <a:solidFill>
                <a:srgbClr val="002060"/>
              </a:solidFill>
              <a:latin typeface="Segoe UI Light" panose="020B0502040204020203" pitchFamily="34" charset="0"/>
              <a:ea typeface="Segoe UI" pitchFamily="34" charset="0"/>
              <a:cs typeface="Segoe UI Light" panose="020B0502040204020203" pitchFamily="34" charset="0"/>
            </a:endParaRPr>
          </a:p>
        </p:txBody>
      </p:sp>
      <p:sp>
        <p:nvSpPr>
          <p:cNvPr id="45" name="Freeform 110"/>
          <p:cNvSpPr>
            <a:spLocks noEditPoints="1"/>
          </p:cNvSpPr>
          <p:nvPr/>
        </p:nvSpPr>
        <p:spPr bwMode="black">
          <a:xfrm>
            <a:off x="5177895" y="3393960"/>
            <a:ext cx="279229" cy="276515"/>
          </a:xfrm>
          <a:custGeom>
            <a:avLst/>
            <a:gdLst>
              <a:gd name="T0" fmla="*/ 9 w 70"/>
              <a:gd name="T1" fmla="*/ 68 h 70"/>
              <a:gd name="T2" fmla="*/ 10 w 70"/>
              <a:gd name="T3" fmla="*/ 66 h 70"/>
              <a:gd name="T4" fmla="*/ 4 w 70"/>
              <a:gd name="T5" fmla="*/ 60 h 70"/>
              <a:gd name="T6" fmla="*/ 2 w 70"/>
              <a:gd name="T7" fmla="*/ 61 h 70"/>
              <a:gd name="T8" fmla="*/ 0 w 70"/>
              <a:gd name="T9" fmla="*/ 68 h 70"/>
              <a:gd name="T10" fmla="*/ 2 w 70"/>
              <a:gd name="T11" fmla="*/ 70 h 70"/>
              <a:gd name="T12" fmla="*/ 9 w 70"/>
              <a:gd name="T13" fmla="*/ 68 h 70"/>
              <a:gd name="T14" fmla="*/ 64 w 70"/>
              <a:gd name="T15" fmla="*/ 6 h 70"/>
              <a:gd name="T16" fmla="*/ 52 w 70"/>
              <a:gd name="T17" fmla="*/ 4 h 70"/>
              <a:gd name="T18" fmla="*/ 49 w 70"/>
              <a:gd name="T19" fmla="*/ 7 h 70"/>
              <a:gd name="T20" fmla="*/ 49 w 70"/>
              <a:gd name="T21" fmla="*/ 11 h 70"/>
              <a:gd name="T22" fmla="*/ 60 w 70"/>
              <a:gd name="T23" fmla="*/ 21 h 70"/>
              <a:gd name="T24" fmla="*/ 63 w 70"/>
              <a:gd name="T25" fmla="*/ 21 h 70"/>
              <a:gd name="T26" fmla="*/ 66 w 70"/>
              <a:gd name="T27" fmla="*/ 18 h 70"/>
              <a:gd name="T28" fmla="*/ 64 w 70"/>
              <a:gd name="T29" fmla="*/ 6 h 70"/>
              <a:gd name="T30" fmla="*/ 22 w 70"/>
              <a:gd name="T31" fmla="*/ 62 h 70"/>
              <a:gd name="T32" fmla="*/ 19 w 70"/>
              <a:gd name="T33" fmla="*/ 62 h 70"/>
              <a:gd name="T34" fmla="*/ 8 w 70"/>
              <a:gd name="T35" fmla="*/ 51 h 70"/>
              <a:gd name="T36" fmla="*/ 8 w 70"/>
              <a:gd name="T37" fmla="*/ 48 h 70"/>
              <a:gd name="T38" fmla="*/ 42 w 70"/>
              <a:gd name="T39" fmla="*/ 14 h 70"/>
              <a:gd name="T40" fmla="*/ 45 w 70"/>
              <a:gd name="T41" fmla="*/ 14 h 70"/>
              <a:gd name="T42" fmla="*/ 56 w 70"/>
              <a:gd name="T43" fmla="*/ 25 h 70"/>
              <a:gd name="T44" fmla="*/ 56 w 70"/>
              <a:gd name="T45" fmla="*/ 28 h 70"/>
              <a:gd name="T46" fmla="*/ 22 w 70"/>
              <a:gd name="T47" fmla="*/ 62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0" h="70">
                <a:moveTo>
                  <a:pt x="9" y="68"/>
                </a:moveTo>
                <a:cubicBezTo>
                  <a:pt x="10" y="67"/>
                  <a:pt x="11" y="67"/>
                  <a:pt x="10" y="66"/>
                </a:cubicBezTo>
                <a:cubicBezTo>
                  <a:pt x="4" y="60"/>
                  <a:pt x="4" y="60"/>
                  <a:pt x="4" y="60"/>
                </a:cubicBezTo>
                <a:cubicBezTo>
                  <a:pt x="4" y="59"/>
                  <a:pt x="3" y="60"/>
                  <a:pt x="2" y="61"/>
                </a:cubicBezTo>
                <a:cubicBezTo>
                  <a:pt x="0" y="68"/>
                  <a:pt x="0" y="68"/>
                  <a:pt x="0" y="68"/>
                </a:cubicBezTo>
                <a:cubicBezTo>
                  <a:pt x="0" y="69"/>
                  <a:pt x="1" y="70"/>
                  <a:pt x="2" y="70"/>
                </a:cubicBezTo>
                <a:lnTo>
                  <a:pt x="9" y="68"/>
                </a:lnTo>
                <a:close/>
                <a:moveTo>
                  <a:pt x="64" y="6"/>
                </a:moveTo>
                <a:cubicBezTo>
                  <a:pt x="58" y="0"/>
                  <a:pt x="52" y="4"/>
                  <a:pt x="52" y="4"/>
                </a:cubicBezTo>
                <a:cubicBezTo>
                  <a:pt x="51" y="5"/>
                  <a:pt x="50" y="6"/>
                  <a:pt x="49" y="7"/>
                </a:cubicBezTo>
                <a:cubicBezTo>
                  <a:pt x="48" y="8"/>
                  <a:pt x="48" y="10"/>
                  <a:pt x="49" y="11"/>
                </a:cubicBezTo>
                <a:cubicBezTo>
                  <a:pt x="60" y="21"/>
                  <a:pt x="60" y="21"/>
                  <a:pt x="60" y="21"/>
                </a:cubicBezTo>
                <a:cubicBezTo>
                  <a:pt x="60" y="22"/>
                  <a:pt x="62" y="22"/>
                  <a:pt x="63" y="21"/>
                </a:cubicBezTo>
                <a:cubicBezTo>
                  <a:pt x="64" y="20"/>
                  <a:pt x="65" y="19"/>
                  <a:pt x="66" y="18"/>
                </a:cubicBezTo>
                <a:cubicBezTo>
                  <a:pt x="66" y="18"/>
                  <a:pt x="70" y="12"/>
                  <a:pt x="64" y="6"/>
                </a:cubicBezTo>
                <a:moveTo>
                  <a:pt x="22" y="62"/>
                </a:moveTo>
                <a:cubicBezTo>
                  <a:pt x="21" y="63"/>
                  <a:pt x="20" y="63"/>
                  <a:pt x="19" y="62"/>
                </a:cubicBezTo>
                <a:cubicBezTo>
                  <a:pt x="8" y="51"/>
                  <a:pt x="8" y="51"/>
                  <a:pt x="8" y="51"/>
                </a:cubicBezTo>
                <a:cubicBezTo>
                  <a:pt x="7" y="51"/>
                  <a:pt x="7" y="49"/>
                  <a:pt x="8" y="48"/>
                </a:cubicBezTo>
                <a:cubicBezTo>
                  <a:pt x="42" y="14"/>
                  <a:pt x="42" y="14"/>
                  <a:pt x="42" y="14"/>
                </a:cubicBezTo>
                <a:cubicBezTo>
                  <a:pt x="43" y="13"/>
                  <a:pt x="44" y="13"/>
                  <a:pt x="45" y="14"/>
                </a:cubicBezTo>
                <a:cubicBezTo>
                  <a:pt x="56" y="25"/>
                  <a:pt x="56" y="25"/>
                  <a:pt x="56" y="25"/>
                </a:cubicBezTo>
                <a:cubicBezTo>
                  <a:pt x="57" y="26"/>
                  <a:pt x="57" y="27"/>
                  <a:pt x="56" y="28"/>
                </a:cubicBezTo>
                <a:lnTo>
                  <a:pt x="22" y="62"/>
                </a:lnTo>
                <a:close/>
              </a:path>
            </a:pathLst>
          </a:custGeom>
          <a:solidFill>
            <a:srgbClr val="FFFFFF"/>
          </a:solidFill>
          <a:ln>
            <a:noFill/>
          </a:ln>
          <a:extLst/>
        </p:spPr>
        <p:txBody>
          <a:bodyPr vert="horz" wrap="square" lIns="67223" tIns="33611" rIns="67223" bIns="33611" numCol="1" anchor="t" anchorCtr="0" compatLnSpc="1">
            <a:prstTxWarp prst="textNoShape">
              <a:avLst/>
            </a:prstTxWarp>
          </a:bodyPr>
          <a:lstStyle/>
          <a:p>
            <a:pPr defTabSz="685644">
              <a:defRPr/>
            </a:pPr>
            <a:endParaRPr lang="en-US" sz="1471">
              <a:solidFill>
                <a:srgbClr val="002060"/>
              </a:solidFill>
              <a:latin typeface="Segoe UI Light" panose="020B0502040204020203" pitchFamily="34" charset="0"/>
              <a:cs typeface="Segoe UI Light" panose="020B0502040204020203" pitchFamily="34" charset="0"/>
            </a:endParaRPr>
          </a:p>
        </p:txBody>
      </p:sp>
      <p:sp>
        <p:nvSpPr>
          <p:cNvPr id="46" name="Oval 68"/>
          <p:cNvSpPr/>
          <p:nvPr/>
        </p:nvSpPr>
        <p:spPr bwMode="auto">
          <a:xfrm>
            <a:off x="716350" y="3230326"/>
            <a:ext cx="625256" cy="625088"/>
          </a:xfrm>
          <a:prstGeom prst="ellipse">
            <a:avLst/>
          </a:prstGeom>
          <a:solidFill>
            <a:srgbClr val="7030A0"/>
          </a:solidFill>
          <a:ln w="381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44" tIns="107555" rIns="134444" bIns="107555" numCol="1" spcCol="0" rtlCol="0" fromWordArt="0" anchor="t" anchorCtr="0" forceAA="0" compatLnSpc="1">
            <a:prstTxWarp prst="textNoShape">
              <a:avLst/>
            </a:prstTxWarp>
            <a:noAutofit/>
          </a:bodyPr>
          <a:lstStyle/>
          <a:p>
            <a:pPr algn="ctr" defTabSz="685445">
              <a:lnSpc>
                <a:spcPct val="90000"/>
              </a:lnSpc>
            </a:pPr>
            <a:endParaRPr lang="en-US" sz="2059" dirty="0" err="1">
              <a:solidFill>
                <a:srgbClr val="002060"/>
              </a:solidFill>
              <a:latin typeface="Segoe UI Light" panose="020B0502040204020203" pitchFamily="34" charset="0"/>
              <a:ea typeface="Segoe UI" pitchFamily="34" charset="0"/>
              <a:cs typeface="Segoe UI Light" panose="020B0502040204020203" pitchFamily="34" charset="0"/>
            </a:endParaRPr>
          </a:p>
        </p:txBody>
      </p:sp>
      <p:sp>
        <p:nvSpPr>
          <p:cNvPr id="47" name="Oval 69"/>
          <p:cNvSpPr/>
          <p:nvPr/>
        </p:nvSpPr>
        <p:spPr bwMode="auto">
          <a:xfrm>
            <a:off x="4978344" y="2350652"/>
            <a:ext cx="625256" cy="625088"/>
          </a:xfrm>
          <a:prstGeom prst="ellipse">
            <a:avLst/>
          </a:prstGeom>
          <a:solidFill>
            <a:srgbClr val="7030A0"/>
          </a:solidFill>
          <a:ln w="381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44" tIns="107555" rIns="134444" bIns="107555" numCol="1" spcCol="0" rtlCol="0" fromWordArt="0" anchor="t" anchorCtr="0" forceAA="0" compatLnSpc="1">
            <a:prstTxWarp prst="textNoShape">
              <a:avLst/>
            </a:prstTxWarp>
            <a:noAutofit/>
          </a:bodyPr>
          <a:lstStyle/>
          <a:p>
            <a:pPr algn="ctr" defTabSz="685445">
              <a:lnSpc>
                <a:spcPct val="90000"/>
              </a:lnSpc>
              <a:defRPr/>
            </a:pPr>
            <a:endParaRPr lang="en-US" sz="2059" dirty="0" err="1">
              <a:solidFill>
                <a:srgbClr val="002060"/>
              </a:solidFill>
              <a:latin typeface="Segoe UI Light" panose="020B0502040204020203" pitchFamily="34" charset="0"/>
              <a:ea typeface="Segoe UI" pitchFamily="34" charset="0"/>
              <a:cs typeface="Segoe UI Light" panose="020B0502040204020203" pitchFamily="34" charset="0"/>
            </a:endParaRPr>
          </a:p>
        </p:txBody>
      </p:sp>
      <p:sp>
        <p:nvSpPr>
          <p:cNvPr id="48" name="Freeform 58"/>
          <p:cNvSpPr>
            <a:spLocks noEditPoints="1"/>
          </p:cNvSpPr>
          <p:nvPr/>
        </p:nvSpPr>
        <p:spPr bwMode="black">
          <a:xfrm>
            <a:off x="5133830" y="2472407"/>
            <a:ext cx="313457" cy="404627"/>
          </a:xfrm>
          <a:custGeom>
            <a:avLst/>
            <a:gdLst>
              <a:gd name="T0" fmla="*/ 181 w 182"/>
              <a:gd name="T1" fmla="*/ 65 h 195"/>
              <a:gd name="T2" fmla="*/ 88 w 182"/>
              <a:gd name="T3" fmla="*/ 0 h 195"/>
              <a:gd name="T4" fmla="*/ 88 w 182"/>
              <a:gd name="T5" fmla="*/ 40 h 195"/>
              <a:gd name="T6" fmla="*/ 1 w 182"/>
              <a:gd name="T7" fmla="*/ 40 h 195"/>
              <a:gd name="T8" fmla="*/ 1 w 182"/>
              <a:gd name="T9" fmla="*/ 89 h 195"/>
              <a:gd name="T10" fmla="*/ 57 w 182"/>
              <a:gd name="T11" fmla="*/ 89 h 195"/>
              <a:gd name="T12" fmla="*/ 88 w 182"/>
              <a:gd name="T13" fmla="*/ 68 h 195"/>
              <a:gd name="T14" fmla="*/ 88 w 182"/>
              <a:gd name="T15" fmla="*/ 130 h 195"/>
              <a:gd name="T16" fmla="*/ 181 w 182"/>
              <a:gd name="T17" fmla="*/ 65 h 195"/>
              <a:gd name="T18" fmla="*/ 19 w 182"/>
              <a:gd name="T19" fmla="*/ 127 h 195"/>
              <a:gd name="T20" fmla="*/ 88 w 182"/>
              <a:gd name="T21" fmla="*/ 172 h 195"/>
              <a:gd name="T22" fmla="*/ 88 w 182"/>
              <a:gd name="T23" fmla="*/ 142 h 195"/>
              <a:gd name="T24" fmla="*/ 178 w 182"/>
              <a:gd name="T25" fmla="*/ 142 h 195"/>
              <a:gd name="T26" fmla="*/ 178 w 182"/>
              <a:gd name="T27" fmla="*/ 153 h 195"/>
              <a:gd name="T28" fmla="*/ 100 w 182"/>
              <a:gd name="T29" fmla="*/ 153 h 195"/>
              <a:gd name="T30" fmla="*/ 100 w 182"/>
              <a:gd name="T31" fmla="*/ 195 h 195"/>
              <a:gd name="T32" fmla="*/ 0 w 182"/>
              <a:gd name="T33" fmla="*/ 127 h 195"/>
              <a:gd name="T34" fmla="*/ 19 w 182"/>
              <a:gd name="T35" fmla="*/ 127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2" h="195">
                <a:moveTo>
                  <a:pt x="181" y="65"/>
                </a:moveTo>
                <a:cubicBezTo>
                  <a:pt x="88" y="0"/>
                  <a:pt x="88" y="0"/>
                  <a:pt x="88" y="0"/>
                </a:cubicBezTo>
                <a:cubicBezTo>
                  <a:pt x="88" y="40"/>
                  <a:pt x="88" y="40"/>
                  <a:pt x="88" y="40"/>
                </a:cubicBezTo>
                <a:cubicBezTo>
                  <a:pt x="1" y="40"/>
                  <a:pt x="1" y="40"/>
                  <a:pt x="1" y="40"/>
                </a:cubicBezTo>
                <a:cubicBezTo>
                  <a:pt x="1" y="89"/>
                  <a:pt x="1" y="89"/>
                  <a:pt x="1" y="89"/>
                </a:cubicBezTo>
                <a:cubicBezTo>
                  <a:pt x="57" y="89"/>
                  <a:pt x="57" y="89"/>
                  <a:pt x="57" y="89"/>
                </a:cubicBezTo>
                <a:cubicBezTo>
                  <a:pt x="88" y="68"/>
                  <a:pt x="88" y="68"/>
                  <a:pt x="88" y="68"/>
                </a:cubicBezTo>
                <a:cubicBezTo>
                  <a:pt x="88" y="130"/>
                  <a:pt x="88" y="130"/>
                  <a:pt x="88" y="130"/>
                </a:cubicBezTo>
                <a:cubicBezTo>
                  <a:pt x="181" y="65"/>
                  <a:pt x="181" y="65"/>
                  <a:pt x="181" y="65"/>
                </a:cubicBezTo>
                <a:close/>
                <a:moveTo>
                  <a:pt x="19" y="127"/>
                </a:moveTo>
                <a:cubicBezTo>
                  <a:pt x="88" y="172"/>
                  <a:pt x="88" y="172"/>
                  <a:pt x="88" y="172"/>
                </a:cubicBezTo>
                <a:cubicBezTo>
                  <a:pt x="88" y="142"/>
                  <a:pt x="88" y="142"/>
                  <a:pt x="88" y="142"/>
                </a:cubicBezTo>
                <a:cubicBezTo>
                  <a:pt x="178" y="142"/>
                  <a:pt x="178" y="142"/>
                  <a:pt x="178" y="142"/>
                </a:cubicBezTo>
                <a:cubicBezTo>
                  <a:pt x="182" y="142"/>
                  <a:pt x="182" y="153"/>
                  <a:pt x="178" y="153"/>
                </a:cubicBezTo>
                <a:cubicBezTo>
                  <a:pt x="100" y="153"/>
                  <a:pt x="100" y="153"/>
                  <a:pt x="100" y="153"/>
                </a:cubicBezTo>
                <a:cubicBezTo>
                  <a:pt x="100" y="195"/>
                  <a:pt x="100" y="195"/>
                  <a:pt x="100" y="195"/>
                </a:cubicBezTo>
                <a:cubicBezTo>
                  <a:pt x="0" y="127"/>
                  <a:pt x="0" y="127"/>
                  <a:pt x="0" y="127"/>
                </a:cubicBezTo>
                <a:cubicBezTo>
                  <a:pt x="19" y="127"/>
                  <a:pt x="19" y="127"/>
                  <a:pt x="19" y="127"/>
                </a:cubicBezTo>
                <a:close/>
              </a:path>
            </a:pathLst>
          </a:custGeom>
          <a:solidFill>
            <a:srgbClr val="FFFFFF"/>
          </a:solidFill>
          <a:ln>
            <a:noFill/>
          </a:ln>
        </p:spPr>
        <p:txBody>
          <a:bodyPr vert="horz" wrap="square" lIns="60506" tIns="30254" rIns="60506" bIns="30254" numCol="1" anchor="t" anchorCtr="0" compatLnSpc="1">
            <a:prstTxWarp prst="textNoShape">
              <a:avLst/>
            </a:prstTxWarp>
          </a:bodyPr>
          <a:lstStyle/>
          <a:p>
            <a:pPr defTabSz="685644">
              <a:defRPr/>
            </a:pPr>
            <a:endParaRPr lang="en-US" sz="1324">
              <a:solidFill>
                <a:srgbClr val="002060"/>
              </a:solidFill>
              <a:latin typeface="Segoe UI Light" panose="020B0502040204020203" pitchFamily="34" charset="0"/>
              <a:cs typeface="Segoe UI Light" panose="020B0502040204020203" pitchFamily="34" charset="0"/>
            </a:endParaRPr>
          </a:p>
        </p:txBody>
      </p:sp>
      <p:sp>
        <p:nvSpPr>
          <p:cNvPr id="49" name="Oval 71"/>
          <p:cNvSpPr/>
          <p:nvPr/>
        </p:nvSpPr>
        <p:spPr bwMode="auto">
          <a:xfrm>
            <a:off x="716350" y="2350652"/>
            <a:ext cx="625256" cy="625088"/>
          </a:xfrm>
          <a:prstGeom prst="ellipse">
            <a:avLst/>
          </a:prstGeom>
          <a:solidFill>
            <a:srgbClr val="7030A0"/>
          </a:solidFill>
          <a:ln w="381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44" tIns="107555" rIns="134444" bIns="107555" numCol="1" spcCol="0" rtlCol="0" fromWordArt="0" anchor="t" anchorCtr="0" forceAA="0" compatLnSpc="1">
            <a:prstTxWarp prst="textNoShape">
              <a:avLst/>
            </a:prstTxWarp>
            <a:noAutofit/>
          </a:bodyPr>
          <a:lstStyle/>
          <a:p>
            <a:pPr algn="ctr" defTabSz="685445">
              <a:lnSpc>
                <a:spcPct val="90000"/>
              </a:lnSpc>
              <a:defRPr/>
            </a:pPr>
            <a:endParaRPr lang="en-US" sz="2059" dirty="0" err="1">
              <a:solidFill>
                <a:srgbClr val="002060"/>
              </a:solidFill>
              <a:latin typeface="Segoe UI Light" panose="020B0502040204020203" pitchFamily="34" charset="0"/>
              <a:ea typeface="Segoe UI" pitchFamily="34" charset="0"/>
              <a:cs typeface="Segoe UI Light" panose="020B0502040204020203" pitchFamily="34" charset="0"/>
            </a:endParaRPr>
          </a:p>
        </p:txBody>
      </p:sp>
      <p:sp>
        <p:nvSpPr>
          <p:cNvPr id="50" name="Freeform 8"/>
          <p:cNvSpPr>
            <a:spLocks noEditPoints="1"/>
          </p:cNvSpPr>
          <p:nvPr/>
        </p:nvSpPr>
        <p:spPr bwMode="black">
          <a:xfrm>
            <a:off x="824187" y="2459896"/>
            <a:ext cx="444392" cy="406600"/>
          </a:xfrm>
          <a:custGeom>
            <a:avLst/>
            <a:gdLst>
              <a:gd name="T0" fmla="*/ 226 w 300"/>
              <a:gd name="T1" fmla="*/ 193 h 300"/>
              <a:gd name="T2" fmla="*/ 233 w 300"/>
              <a:gd name="T3" fmla="*/ 157 h 300"/>
              <a:gd name="T4" fmla="*/ 233 w 300"/>
              <a:gd name="T5" fmla="*/ 128 h 300"/>
              <a:gd name="T6" fmla="*/ 142 w 300"/>
              <a:gd name="T7" fmla="*/ 51 h 300"/>
              <a:gd name="T8" fmla="*/ 52 w 300"/>
              <a:gd name="T9" fmla="*/ 128 h 300"/>
              <a:gd name="T10" fmla="*/ 52 w 300"/>
              <a:gd name="T11" fmla="*/ 157 h 300"/>
              <a:gd name="T12" fmla="*/ 142 w 300"/>
              <a:gd name="T13" fmla="*/ 234 h 300"/>
              <a:gd name="T14" fmla="*/ 183 w 300"/>
              <a:gd name="T15" fmla="*/ 224 h 300"/>
              <a:gd name="T16" fmla="*/ 193 w 300"/>
              <a:gd name="T17" fmla="*/ 226 h 300"/>
              <a:gd name="T18" fmla="*/ 270 w 300"/>
              <a:gd name="T19" fmla="*/ 300 h 300"/>
              <a:gd name="T20" fmla="*/ 298 w 300"/>
              <a:gd name="T21" fmla="*/ 275 h 300"/>
              <a:gd name="T22" fmla="*/ 206 w 300"/>
              <a:gd name="T23" fmla="*/ 157 h 300"/>
              <a:gd name="T24" fmla="*/ 142 w 300"/>
              <a:gd name="T25" fmla="*/ 208 h 300"/>
              <a:gd name="T26" fmla="*/ 78 w 300"/>
              <a:gd name="T27" fmla="*/ 157 h 300"/>
              <a:gd name="T28" fmla="*/ 78 w 300"/>
              <a:gd name="T29" fmla="*/ 128 h 300"/>
              <a:gd name="T30" fmla="*/ 142 w 300"/>
              <a:gd name="T31" fmla="*/ 77 h 300"/>
              <a:gd name="T32" fmla="*/ 206 w 300"/>
              <a:gd name="T33" fmla="*/ 128 h 300"/>
              <a:gd name="T34" fmla="*/ 206 w 300"/>
              <a:gd name="T35" fmla="*/ 157 h 300"/>
              <a:gd name="T36" fmla="*/ 197 w 300"/>
              <a:gd name="T37" fmla="*/ 142 h 300"/>
              <a:gd name="T38" fmla="*/ 156 w 300"/>
              <a:gd name="T39" fmla="*/ 157 h 300"/>
              <a:gd name="T40" fmla="*/ 142 w 300"/>
              <a:gd name="T41" fmla="*/ 197 h 300"/>
              <a:gd name="T42" fmla="*/ 128 w 300"/>
              <a:gd name="T43" fmla="*/ 157 h 300"/>
              <a:gd name="T44" fmla="*/ 87 w 300"/>
              <a:gd name="T45" fmla="*/ 142 h 300"/>
              <a:gd name="T46" fmla="*/ 128 w 300"/>
              <a:gd name="T47" fmla="*/ 128 h 300"/>
              <a:gd name="T48" fmla="*/ 142 w 300"/>
              <a:gd name="T49" fmla="*/ 88 h 300"/>
              <a:gd name="T50" fmla="*/ 156 w 300"/>
              <a:gd name="T51" fmla="*/ 128 h 300"/>
              <a:gd name="T52" fmla="*/ 142 w 300"/>
              <a:gd name="T53" fmla="*/ 40 h 300"/>
              <a:gd name="T54" fmla="*/ 128 w 300"/>
              <a:gd name="T55" fmla="*/ 0 h 300"/>
              <a:gd name="T56" fmla="*/ 156 w 300"/>
              <a:gd name="T57" fmla="*/ 41 h 300"/>
              <a:gd name="T58" fmla="*/ 40 w 300"/>
              <a:gd name="T59" fmla="*/ 142 h 300"/>
              <a:gd name="T60" fmla="*/ 0 w 300"/>
              <a:gd name="T61" fmla="*/ 157 h 300"/>
              <a:gd name="T62" fmla="*/ 41 w 300"/>
              <a:gd name="T63" fmla="*/ 128 h 300"/>
              <a:gd name="T64" fmla="*/ 142 w 300"/>
              <a:gd name="T65" fmla="*/ 245 h 300"/>
              <a:gd name="T66" fmla="*/ 156 w 300"/>
              <a:gd name="T67" fmla="*/ 285 h 300"/>
              <a:gd name="T68" fmla="*/ 128 w 300"/>
              <a:gd name="T69" fmla="*/ 244 h 300"/>
              <a:gd name="T70" fmla="*/ 245 w 300"/>
              <a:gd name="T71" fmla="*/ 142 h 300"/>
              <a:gd name="T72" fmla="*/ 285 w 300"/>
              <a:gd name="T73" fmla="*/ 128 h 300"/>
              <a:gd name="T74" fmla="*/ 243 w 300"/>
              <a:gd name="T75" fmla="*/ 157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00" h="300">
                <a:moveTo>
                  <a:pt x="298" y="266"/>
                </a:moveTo>
                <a:cubicBezTo>
                  <a:pt x="226" y="193"/>
                  <a:pt x="226" y="193"/>
                  <a:pt x="226" y="193"/>
                </a:cubicBezTo>
                <a:cubicBezTo>
                  <a:pt x="223" y="191"/>
                  <a:pt x="222" y="186"/>
                  <a:pt x="224" y="183"/>
                </a:cubicBezTo>
                <a:cubicBezTo>
                  <a:pt x="228" y="175"/>
                  <a:pt x="231" y="166"/>
                  <a:pt x="233" y="157"/>
                </a:cubicBezTo>
                <a:cubicBezTo>
                  <a:pt x="233" y="152"/>
                  <a:pt x="234" y="147"/>
                  <a:pt x="234" y="142"/>
                </a:cubicBezTo>
                <a:cubicBezTo>
                  <a:pt x="234" y="138"/>
                  <a:pt x="233" y="133"/>
                  <a:pt x="233" y="128"/>
                </a:cubicBezTo>
                <a:cubicBezTo>
                  <a:pt x="227" y="89"/>
                  <a:pt x="196" y="58"/>
                  <a:pt x="156" y="52"/>
                </a:cubicBezTo>
                <a:cubicBezTo>
                  <a:pt x="152" y="51"/>
                  <a:pt x="147" y="51"/>
                  <a:pt x="142" y="51"/>
                </a:cubicBezTo>
                <a:cubicBezTo>
                  <a:pt x="137" y="51"/>
                  <a:pt x="133" y="51"/>
                  <a:pt x="128" y="52"/>
                </a:cubicBezTo>
                <a:cubicBezTo>
                  <a:pt x="89" y="58"/>
                  <a:pt x="58" y="89"/>
                  <a:pt x="52" y="128"/>
                </a:cubicBezTo>
                <a:cubicBezTo>
                  <a:pt x="51" y="133"/>
                  <a:pt x="51" y="138"/>
                  <a:pt x="51" y="142"/>
                </a:cubicBezTo>
                <a:cubicBezTo>
                  <a:pt x="51" y="147"/>
                  <a:pt x="51" y="152"/>
                  <a:pt x="52" y="157"/>
                </a:cubicBezTo>
                <a:cubicBezTo>
                  <a:pt x="58" y="196"/>
                  <a:pt x="89" y="227"/>
                  <a:pt x="128" y="233"/>
                </a:cubicBezTo>
                <a:cubicBezTo>
                  <a:pt x="133" y="234"/>
                  <a:pt x="137" y="234"/>
                  <a:pt x="142" y="234"/>
                </a:cubicBezTo>
                <a:cubicBezTo>
                  <a:pt x="147" y="234"/>
                  <a:pt x="152" y="234"/>
                  <a:pt x="156" y="233"/>
                </a:cubicBezTo>
                <a:cubicBezTo>
                  <a:pt x="166" y="231"/>
                  <a:pt x="175" y="228"/>
                  <a:pt x="183" y="224"/>
                </a:cubicBezTo>
                <a:cubicBezTo>
                  <a:pt x="184" y="224"/>
                  <a:pt x="185" y="223"/>
                  <a:pt x="187" y="223"/>
                </a:cubicBezTo>
                <a:cubicBezTo>
                  <a:pt x="189" y="223"/>
                  <a:pt x="192" y="224"/>
                  <a:pt x="193" y="226"/>
                </a:cubicBezTo>
                <a:cubicBezTo>
                  <a:pt x="265" y="298"/>
                  <a:pt x="265" y="298"/>
                  <a:pt x="265" y="298"/>
                </a:cubicBezTo>
                <a:cubicBezTo>
                  <a:pt x="267" y="299"/>
                  <a:pt x="268" y="300"/>
                  <a:pt x="270" y="300"/>
                </a:cubicBezTo>
                <a:cubicBezTo>
                  <a:pt x="272" y="300"/>
                  <a:pt x="273" y="299"/>
                  <a:pt x="275" y="298"/>
                </a:cubicBezTo>
                <a:cubicBezTo>
                  <a:pt x="298" y="275"/>
                  <a:pt x="298" y="275"/>
                  <a:pt x="298" y="275"/>
                </a:cubicBezTo>
                <a:cubicBezTo>
                  <a:pt x="300" y="272"/>
                  <a:pt x="300" y="268"/>
                  <a:pt x="298" y="266"/>
                </a:cubicBezTo>
                <a:close/>
                <a:moveTo>
                  <a:pt x="206" y="157"/>
                </a:moveTo>
                <a:cubicBezTo>
                  <a:pt x="201" y="181"/>
                  <a:pt x="181" y="201"/>
                  <a:pt x="156" y="206"/>
                </a:cubicBezTo>
                <a:cubicBezTo>
                  <a:pt x="152" y="207"/>
                  <a:pt x="147" y="208"/>
                  <a:pt x="142" y="208"/>
                </a:cubicBezTo>
                <a:cubicBezTo>
                  <a:pt x="137" y="208"/>
                  <a:pt x="133" y="207"/>
                  <a:pt x="128" y="206"/>
                </a:cubicBezTo>
                <a:cubicBezTo>
                  <a:pt x="103" y="201"/>
                  <a:pt x="84" y="181"/>
                  <a:pt x="78" y="157"/>
                </a:cubicBezTo>
                <a:cubicBezTo>
                  <a:pt x="77" y="152"/>
                  <a:pt x="77" y="147"/>
                  <a:pt x="77" y="142"/>
                </a:cubicBezTo>
                <a:cubicBezTo>
                  <a:pt x="77" y="138"/>
                  <a:pt x="77" y="133"/>
                  <a:pt x="78" y="128"/>
                </a:cubicBezTo>
                <a:cubicBezTo>
                  <a:pt x="84" y="103"/>
                  <a:pt x="103" y="84"/>
                  <a:pt x="128" y="79"/>
                </a:cubicBezTo>
                <a:cubicBezTo>
                  <a:pt x="133" y="78"/>
                  <a:pt x="137" y="77"/>
                  <a:pt x="142" y="77"/>
                </a:cubicBezTo>
                <a:cubicBezTo>
                  <a:pt x="147" y="77"/>
                  <a:pt x="152" y="78"/>
                  <a:pt x="156" y="79"/>
                </a:cubicBezTo>
                <a:cubicBezTo>
                  <a:pt x="181" y="84"/>
                  <a:pt x="201" y="103"/>
                  <a:pt x="206" y="128"/>
                </a:cubicBezTo>
                <a:cubicBezTo>
                  <a:pt x="207" y="133"/>
                  <a:pt x="208" y="138"/>
                  <a:pt x="208" y="142"/>
                </a:cubicBezTo>
                <a:cubicBezTo>
                  <a:pt x="208" y="147"/>
                  <a:pt x="207" y="152"/>
                  <a:pt x="206" y="157"/>
                </a:cubicBezTo>
                <a:close/>
                <a:moveTo>
                  <a:pt x="195" y="128"/>
                </a:moveTo>
                <a:cubicBezTo>
                  <a:pt x="196" y="133"/>
                  <a:pt x="197" y="138"/>
                  <a:pt x="197" y="142"/>
                </a:cubicBezTo>
                <a:cubicBezTo>
                  <a:pt x="197" y="147"/>
                  <a:pt x="196" y="152"/>
                  <a:pt x="195" y="157"/>
                </a:cubicBezTo>
                <a:cubicBezTo>
                  <a:pt x="156" y="157"/>
                  <a:pt x="156" y="157"/>
                  <a:pt x="156" y="157"/>
                </a:cubicBezTo>
                <a:cubicBezTo>
                  <a:pt x="156" y="195"/>
                  <a:pt x="156" y="195"/>
                  <a:pt x="156" y="195"/>
                </a:cubicBezTo>
                <a:cubicBezTo>
                  <a:pt x="152" y="197"/>
                  <a:pt x="147" y="197"/>
                  <a:pt x="142" y="197"/>
                </a:cubicBezTo>
                <a:cubicBezTo>
                  <a:pt x="137" y="197"/>
                  <a:pt x="133" y="197"/>
                  <a:pt x="128" y="195"/>
                </a:cubicBezTo>
                <a:cubicBezTo>
                  <a:pt x="128" y="157"/>
                  <a:pt x="128" y="157"/>
                  <a:pt x="128" y="157"/>
                </a:cubicBezTo>
                <a:cubicBezTo>
                  <a:pt x="89" y="157"/>
                  <a:pt x="89" y="157"/>
                  <a:pt x="89" y="157"/>
                </a:cubicBezTo>
                <a:cubicBezTo>
                  <a:pt x="88" y="152"/>
                  <a:pt x="87" y="147"/>
                  <a:pt x="87" y="142"/>
                </a:cubicBezTo>
                <a:cubicBezTo>
                  <a:pt x="87" y="138"/>
                  <a:pt x="88" y="133"/>
                  <a:pt x="89" y="128"/>
                </a:cubicBezTo>
                <a:cubicBezTo>
                  <a:pt x="128" y="128"/>
                  <a:pt x="128" y="128"/>
                  <a:pt x="128" y="128"/>
                </a:cubicBezTo>
                <a:cubicBezTo>
                  <a:pt x="128" y="90"/>
                  <a:pt x="128" y="90"/>
                  <a:pt x="128" y="90"/>
                </a:cubicBezTo>
                <a:cubicBezTo>
                  <a:pt x="133" y="88"/>
                  <a:pt x="137" y="88"/>
                  <a:pt x="142" y="88"/>
                </a:cubicBezTo>
                <a:cubicBezTo>
                  <a:pt x="147" y="88"/>
                  <a:pt x="152" y="88"/>
                  <a:pt x="156" y="90"/>
                </a:cubicBezTo>
                <a:cubicBezTo>
                  <a:pt x="156" y="128"/>
                  <a:pt x="156" y="128"/>
                  <a:pt x="156" y="128"/>
                </a:cubicBezTo>
                <a:lnTo>
                  <a:pt x="195" y="128"/>
                </a:lnTo>
                <a:close/>
                <a:moveTo>
                  <a:pt x="142" y="40"/>
                </a:moveTo>
                <a:cubicBezTo>
                  <a:pt x="137" y="40"/>
                  <a:pt x="133" y="41"/>
                  <a:pt x="128" y="41"/>
                </a:cubicBezTo>
                <a:cubicBezTo>
                  <a:pt x="128" y="0"/>
                  <a:pt x="128" y="0"/>
                  <a:pt x="128" y="0"/>
                </a:cubicBezTo>
                <a:cubicBezTo>
                  <a:pt x="156" y="0"/>
                  <a:pt x="156" y="0"/>
                  <a:pt x="156" y="0"/>
                </a:cubicBezTo>
                <a:cubicBezTo>
                  <a:pt x="156" y="41"/>
                  <a:pt x="156" y="41"/>
                  <a:pt x="156" y="41"/>
                </a:cubicBezTo>
                <a:cubicBezTo>
                  <a:pt x="152" y="41"/>
                  <a:pt x="147" y="40"/>
                  <a:pt x="142" y="40"/>
                </a:cubicBezTo>
                <a:close/>
                <a:moveTo>
                  <a:pt x="40" y="142"/>
                </a:moveTo>
                <a:cubicBezTo>
                  <a:pt x="40" y="147"/>
                  <a:pt x="40" y="152"/>
                  <a:pt x="41" y="157"/>
                </a:cubicBezTo>
                <a:cubicBezTo>
                  <a:pt x="0" y="157"/>
                  <a:pt x="0" y="157"/>
                  <a:pt x="0" y="157"/>
                </a:cubicBezTo>
                <a:cubicBezTo>
                  <a:pt x="0" y="128"/>
                  <a:pt x="0" y="128"/>
                  <a:pt x="0" y="128"/>
                </a:cubicBezTo>
                <a:cubicBezTo>
                  <a:pt x="41" y="128"/>
                  <a:pt x="41" y="128"/>
                  <a:pt x="41" y="128"/>
                </a:cubicBezTo>
                <a:cubicBezTo>
                  <a:pt x="40" y="133"/>
                  <a:pt x="40" y="138"/>
                  <a:pt x="40" y="142"/>
                </a:cubicBezTo>
                <a:close/>
                <a:moveTo>
                  <a:pt x="142" y="245"/>
                </a:moveTo>
                <a:cubicBezTo>
                  <a:pt x="147" y="245"/>
                  <a:pt x="152" y="244"/>
                  <a:pt x="156" y="244"/>
                </a:cubicBezTo>
                <a:cubicBezTo>
                  <a:pt x="156" y="285"/>
                  <a:pt x="156" y="285"/>
                  <a:pt x="156" y="285"/>
                </a:cubicBezTo>
                <a:cubicBezTo>
                  <a:pt x="128" y="285"/>
                  <a:pt x="128" y="285"/>
                  <a:pt x="128" y="285"/>
                </a:cubicBezTo>
                <a:cubicBezTo>
                  <a:pt x="128" y="244"/>
                  <a:pt x="128" y="244"/>
                  <a:pt x="128" y="244"/>
                </a:cubicBezTo>
                <a:cubicBezTo>
                  <a:pt x="133" y="244"/>
                  <a:pt x="137" y="245"/>
                  <a:pt x="142" y="245"/>
                </a:cubicBezTo>
                <a:close/>
                <a:moveTo>
                  <a:pt x="245" y="142"/>
                </a:moveTo>
                <a:cubicBezTo>
                  <a:pt x="245" y="138"/>
                  <a:pt x="244" y="133"/>
                  <a:pt x="243" y="128"/>
                </a:cubicBezTo>
                <a:cubicBezTo>
                  <a:pt x="285" y="128"/>
                  <a:pt x="285" y="128"/>
                  <a:pt x="285" y="128"/>
                </a:cubicBezTo>
                <a:cubicBezTo>
                  <a:pt x="285" y="157"/>
                  <a:pt x="285" y="157"/>
                  <a:pt x="285" y="157"/>
                </a:cubicBezTo>
                <a:cubicBezTo>
                  <a:pt x="243" y="157"/>
                  <a:pt x="243" y="157"/>
                  <a:pt x="243" y="157"/>
                </a:cubicBezTo>
                <a:cubicBezTo>
                  <a:pt x="244" y="152"/>
                  <a:pt x="245" y="147"/>
                  <a:pt x="245" y="142"/>
                </a:cubicBezTo>
                <a:close/>
              </a:path>
            </a:pathLst>
          </a:custGeom>
          <a:solidFill>
            <a:srgbClr val="FFFFFF"/>
          </a:solidFill>
          <a:ln>
            <a:noFill/>
          </a:ln>
        </p:spPr>
        <p:txBody>
          <a:bodyPr vert="horz" wrap="square" lIns="60506" tIns="30254" rIns="60506" bIns="30254" numCol="1" anchor="t" anchorCtr="0" compatLnSpc="1">
            <a:prstTxWarp prst="textNoShape">
              <a:avLst/>
            </a:prstTxWarp>
          </a:bodyPr>
          <a:lstStyle/>
          <a:p>
            <a:pPr defTabSz="685644">
              <a:defRPr/>
            </a:pPr>
            <a:endParaRPr lang="en-US" sz="1324">
              <a:solidFill>
                <a:srgbClr val="002060"/>
              </a:solidFill>
              <a:latin typeface="Segoe UI Light" panose="020B0502040204020203" pitchFamily="34" charset="0"/>
              <a:cs typeface="Segoe UI Light" panose="020B0502040204020203" pitchFamily="34" charset="0"/>
            </a:endParaRPr>
          </a:p>
        </p:txBody>
      </p:sp>
      <p:sp>
        <p:nvSpPr>
          <p:cNvPr id="51" name="Oval 73"/>
          <p:cNvSpPr/>
          <p:nvPr/>
        </p:nvSpPr>
        <p:spPr bwMode="auto">
          <a:xfrm>
            <a:off x="716350" y="4235731"/>
            <a:ext cx="625256" cy="625088"/>
          </a:xfrm>
          <a:prstGeom prst="ellipse">
            <a:avLst/>
          </a:prstGeom>
          <a:solidFill>
            <a:srgbClr val="7030A0"/>
          </a:solidFill>
          <a:ln w="381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44" tIns="107555" rIns="134444" bIns="107555" numCol="1" spcCol="0" rtlCol="0" fromWordArt="0" anchor="t" anchorCtr="0" forceAA="0" compatLnSpc="1">
            <a:prstTxWarp prst="textNoShape">
              <a:avLst/>
            </a:prstTxWarp>
            <a:noAutofit/>
          </a:bodyPr>
          <a:lstStyle/>
          <a:p>
            <a:pPr algn="ctr" defTabSz="685445">
              <a:lnSpc>
                <a:spcPct val="90000"/>
              </a:lnSpc>
              <a:defRPr/>
            </a:pPr>
            <a:endParaRPr lang="en-US" sz="2059" dirty="0" err="1">
              <a:solidFill>
                <a:srgbClr val="002060"/>
              </a:solidFill>
              <a:latin typeface="Segoe UI Light" panose="020B0502040204020203" pitchFamily="34" charset="0"/>
              <a:ea typeface="Segoe UI" pitchFamily="34" charset="0"/>
              <a:cs typeface="Segoe UI Light" panose="020B0502040204020203" pitchFamily="34" charset="0"/>
            </a:endParaRPr>
          </a:p>
        </p:txBody>
      </p:sp>
      <p:sp>
        <p:nvSpPr>
          <p:cNvPr id="52" name="Freeform 128"/>
          <p:cNvSpPr>
            <a:spLocks noChangeAspect="1"/>
          </p:cNvSpPr>
          <p:nvPr/>
        </p:nvSpPr>
        <p:spPr bwMode="black">
          <a:xfrm>
            <a:off x="820804" y="3393960"/>
            <a:ext cx="406528" cy="224572"/>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rgbClr val="FFFFFF"/>
          </a:solidFill>
          <a:ln>
            <a:noFill/>
          </a:ln>
          <a:extLst/>
        </p:spPr>
        <p:txBody>
          <a:bodyPr vert="horz" wrap="square" lIns="67232" tIns="33616" rIns="67232" bIns="33616" numCol="1" anchor="t" anchorCtr="0" compatLnSpc="1">
            <a:prstTxWarp prst="textNoShape">
              <a:avLst/>
            </a:prstTxWarp>
          </a:bodyPr>
          <a:lstStyle/>
          <a:p>
            <a:endParaRPr lang="en-US" sz="1324">
              <a:solidFill>
                <a:srgbClr val="002060"/>
              </a:solidFill>
              <a:latin typeface="Segoe UI Light" panose="020B0502040204020203" pitchFamily="34" charset="0"/>
              <a:cs typeface="Segoe UI Light" panose="020B0502040204020203" pitchFamily="34" charset="0"/>
            </a:endParaRPr>
          </a:p>
        </p:txBody>
      </p:sp>
      <p:sp>
        <p:nvSpPr>
          <p:cNvPr id="53" name="Rectangle 52"/>
          <p:cNvSpPr/>
          <p:nvPr/>
        </p:nvSpPr>
        <p:spPr>
          <a:xfrm>
            <a:off x="735642" y="4374613"/>
            <a:ext cx="580608" cy="363946"/>
          </a:xfrm>
          <a:prstGeom prst="rect">
            <a:avLst/>
          </a:prstGeom>
        </p:spPr>
        <p:txBody>
          <a:bodyPr wrap="none">
            <a:spAutoFit/>
          </a:bodyPr>
          <a:lstStyle/>
          <a:p>
            <a:pPr algn="ctr" defTabSz="685644">
              <a:defRPr/>
            </a:pPr>
            <a:r>
              <a:rPr lang="en-US" sz="1765" dirty="0">
                <a:solidFill>
                  <a:schemeClr val="bg1"/>
                </a:solidFill>
                <a:latin typeface="Segoe UI Light" panose="020B0502040204020203" pitchFamily="34" charset="0"/>
                <a:cs typeface="Segoe UI Light" panose="020B0502040204020203" pitchFamily="34" charset="0"/>
              </a:rPr>
              <a:t>OSS</a:t>
            </a:r>
          </a:p>
        </p:txBody>
      </p:sp>
      <p:sp>
        <p:nvSpPr>
          <p:cNvPr id="54" name="Oval 76"/>
          <p:cNvSpPr/>
          <p:nvPr/>
        </p:nvSpPr>
        <p:spPr bwMode="auto">
          <a:xfrm>
            <a:off x="4978344" y="4235731"/>
            <a:ext cx="625256" cy="625088"/>
          </a:xfrm>
          <a:prstGeom prst="ellipse">
            <a:avLst/>
          </a:prstGeom>
          <a:solidFill>
            <a:srgbClr val="7030A0"/>
          </a:solidFill>
          <a:ln w="381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44" tIns="107555" rIns="134444" bIns="107555" numCol="1" spcCol="0" rtlCol="0" fromWordArt="0" anchor="t" anchorCtr="0" forceAA="0" compatLnSpc="1">
            <a:prstTxWarp prst="textNoShape">
              <a:avLst/>
            </a:prstTxWarp>
            <a:noAutofit/>
          </a:bodyPr>
          <a:lstStyle/>
          <a:p>
            <a:pPr algn="ctr" defTabSz="685445">
              <a:lnSpc>
                <a:spcPct val="90000"/>
              </a:lnSpc>
              <a:defRPr/>
            </a:pPr>
            <a:endParaRPr lang="en-US" sz="2059" dirty="0" err="1">
              <a:solidFill>
                <a:srgbClr val="002060"/>
              </a:solidFill>
              <a:latin typeface="Segoe UI Light" panose="020B0502040204020203" pitchFamily="34" charset="0"/>
              <a:ea typeface="Segoe UI" pitchFamily="34" charset="0"/>
              <a:cs typeface="Segoe UI Light" panose="020B0502040204020203" pitchFamily="34" charset="0"/>
            </a:endParaRPr>
          </a:p>
        </p:txBody>
      </p:sp>
      <p:grpSp>
        <p:nvGrpSpPr>
          <p:cNvPr id="55" name="Group 77"/>
          <p:cNvGrpSpPr/>
          <p:nvPr/>
        </p:nvGrpSpPr>
        <p:grpSpPr>
          <a:xfrm>
            <a:off x="5061281" y="4284662"/>
            <a:ext cx="489728" cy="479157"/>
            <a:chOff x="8476833" y="5550894"/>
            <a:chExt cx="666063" cy="651687"/>
          </a:xfrm>
        </p:grpSpPr>
        <p:pic>
          <p:nvPicPr>
            <p:cNvPr id="56" name="Picture 6" descr="C:\temp\WinAzure_rgb_Wht_S.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3371" t="15460" r="80628" b="15496"/>
            <a:stretch/>
          </p:blipFill>
          <p:spPr bwMode="auto">
            <a:xfrm>
              <a:off x="8610575" y="5550894"/>
              <a:ext cx="312449" cy="317325"/>
            </a:xfrm>
            <a:prstGeom prst="rect">
              <a:avLst/>
            </a:prstGeom>
            <a:noFill/>
            <a:extLst>
              <a:ext uri="{909E8E84-426E-40DD-AFC4-6F175D3DCCD1}">
                <a14:hiddenFill xmlns:a14="http://schemas.microsoft.com/office/drawing/2010/main">
                  <a:solidFill>
                    <a:srgbClr val="FFFFFF"/>
                  </a:solidFill>
                </a14:hiddenFill>
              </a:ext>
            </a:extLst>
          </p:spPr>
        </p:pic>
        <p:pic>
          <p:nvPicPr>
            <p:cNvPr id="57" name="Picture 2" descr="http://files.softicons.com/download/system-icons/windows-8-metro-icons-by-dakirby309/png/512x512/Folders%20&amp;%20OS/Linux.png"/>
            <p:cNvPicPr>
              <a:picLocks noChangeAspect="1" noChangeArrowheads="1"/>
            </p:cNvPicPr>
            <p:nvPr/>
          </p:nvPicPr>
          <p:blipFill>
            <a:blip r:embed="rId4" cstate="print">
              <a:extLst>
                <a:ext uri="{BEBA8EAE-BF5A-486C-A8C5-ECC9F3942E4B}">
                  <a14:imgProps xmlns:a14="http://schemas.microsoft.com/office/drawing/2010/main">
                    <a14:imgLayer r:embed="rId5">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8783052" y="5849304"/>
              <a:ext cx="359844" cy="353277"/>
            </a:xfrm>
            <a:prstGeom prst="rect">
              <a:avLst/>
            </a:prstGeom>
            <a:noFill/>
            <a:extLst>
              <a:ext uri="{909E8E84-426E-40DD-AFC4-6F175D3DCCD1}">
                <a14:hiddenFill xmlns:a14="http://schemas.microsoft.com/office/drawing/2010/main">
                  <a:solidFill>
                    <a:srgbClr val="FFFFFF"/>
                  </a:solidFill>
                </a14:hiddenFill>
              </a:ext>
            </a:extLst>
          </p:spPr>
        </p:pic>
        <p:grpSp>
          <p:nvGrpSpPr>
            <p:cNvPr id="58" name="Group 80"/>
            <p:cNvGrpSpPr>
              <a:grpSpLocks noChangeAspect="1"/>
            </p:cNvGrpSpPr>
            <p:nvPr/>
          </p:nvGrpSpPr>
          <p:grpSpPr bwMode="auto">
            <a:xfrm>
              <a:off x="8476833" y="5824421"/>
              <a:ext cx="293053" cy="343314"/>
              <a:chOff x="3485" y="1766"/>
              <a:chExt cx="745" cy="889"/>
            </a:xfrm>
          </p:grpSpPr>
          <p:sp>
            <p:nvSpPr>
              <p:cNvPr id="59" name="Freeform 101"/>
              <p:cNvSpPr>
                <a:spLocks/>
              </p:cNvSpPr>
              <p:nvPr/>
            </p:nvSpPr>
            <p:spPr bwMode="auto">
              <a:xfrm>
                <a:off x="3485" y="2008"/>
                <a:ext cx="745" cy="647"/>
              </a:xfrm>
              <a:custGeom>
                <a:avLst/>
                <a:gdLst>
                  <a:gd name="T0" fmla="*/ 296 w 296"/>
                  <a:gd name="T1" fmla="*/ 167 h 256"/>
                  <a:gd name="T2" fmla="*/ 274 w 296"/>
                  <a:gd name="T3" fmla="*/ 207 h 256"/>
                  <a:gd name="T4" fmla="*/ 216 w 296"/>
                  <a:gd name="T5" fmla="*/ 256 h 256"/>
                  <a:gd name="T6" fmla="*/ 159 w 296"/>
                  <a:gd name="T7" fmla="*/ 242 h 256"/>
                  <a:gd name="T8" fmla="*/ 101 w 296"/>
                  <a:gd name="T9" fmla="*/ 256 h 256"/>
                  <a:gd name="T10" fmla="*/ 44 w 296"/>
                  <a:gd name="T11" fmla="*/ 210 h 256"/>
                  <a:gd name="T12" fmla="*/ 24 w 296"/>
                  <a:gd name="T13" fmla="*/ 42 h 256"/>
                  <a:gd name="T14" fmla="*/ 94 w 296"/>
                  <a:gd name="T15" fmla="*/ 0 h 256"/>
                  <a:gd name="T16" fmla="*/ 158 w 296"/>
                  <a:gd name="T17" fmla="*/ 15 h 256"/>
                  <a:gd name="T18" fmla="*/ 222 w 296"/>
                  <a:gd name="T19" fmla="*/ 0 h 256"/>
                  <a:gd name="T20" fmla="*/ 286 w 296"/>
                  <a:gd name="T21" fmla="*/ 34 h 256"/>
                  <a:gd name="T22" fmla="*/ 296 w 296"/>
                  <a:gd name="T23" fmla="*/ 167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96" h="256">
                    <a:moveTo>
                      <a:pt x="296" y="167"/>
                    </a:moveTo>
                    <a:cubicBezTo>
                      <a:pt x="288" y="184"/>
                      <a:pt x="284" y="192"/>
                      <a:pt x="274" y="207"/>
                    </a:cubicBezTo>
                    <a:cubicBezTo>
                      <a:pt x="260" y="229"/>
                      <a:pt x="240" y="255"/>
                      <a:pt x="216" y="256"/>
                    </a:cubicBezTo>
                    <a:cubicBezTo>
                      <a:pt x="194" y="256"/>
                      <a:pt x="188" y="241"/>
                      <a:pt x="159" y="242"/>
                    </a:cubicBezTo>
                    <a:cubicBezTo>
                      <a:pt x="129" y="242"/>
                      <a:pt x="123" y="256"/>
                      <a:pt x="101" y="256"/>
                    </a:cubicBezTo>
                    <a:cubicBezTo>
                      <a:pt x="76" y="255"/>
                      <a:pt x="58" y="231"/>
                      <a:pt x="44" y="210"/>
                    </a:cubicBezTo>
                    <a:cubicBezTo>
                      <a:pt x="4" y="150"/>
                      <a:pt x="0" y="80"/>
                      <a:pt x="24" y="42"/>
                    </a:cubicBezTo>
                    <a:cubicBezTo>
                      <a:pt x="42" y="16"/>
                      <a:pt x="69" y="0"/>
                      <a:pt x="94" y="0"/>
                    </a:cubicBezTo>
                    <a:cubicBezTo>
                      <a:pt x="120" y="0"/>
                      <a:pt x="137" y="15"/>
                      <a:pt x="158" y="15"/>
                    </a:cubicBezTo>
                    <a:cubicBezTo>
                      <a:pt x="179" y="15"/>
                      <a:pt x="192" y="0"/>
                      <a:pt x="222" y="0"/>
                    </a:cubicBezTo>
                    <a:cubicBezTo>
                      <a:pt x="245" y="0"/>
                      <a:pt x="269" y="13"/>
                      <a:pt x="286" y="34"/>
                    </a:cubicBezTo>
                    <a:cubicBezTo>
                      <a:pt x="230" y="65"/>
                      <a:pt x="239" y="145"/>
                      <a:pt x="296" y="167"/>
                    </a:cubicBezTo>
                    <a:close/>
                  </a:path>
                </a:pathLst>
              </a:custGeom>
              <a:solidFill>
                <a:srgbClr val="FFFFFF"/>
              </a:solidFill>
              <a:ln>
                <a:noFill/>
              </a:ln>
              <a:extLst/>
            </p:spPr>
            <p:txBody>
              <a:bodyPr vert="horz" wrap="square" lIns="67223" tIns="33611" rIns="67223" bIns="33611" numCol="1" anchor="t" anchorCtr="0" compatLnSpc="1">
                <a:prstTxWarp prst="textNoShape">
                  <a:avLst/>
                </a:prstTxWarp>
              </a:bodyPr>
              <a:lstStyle/>
              <a:p>
                <a:pPr defTabSz="672134">
                  <a:defRPr/>
                </a:pPr>
                <a:endParaRPr lang="en-US" sz="1471" kern="0">
                  <a:solidFill>
                    <a:srgbClr val="002060"/>
                  </a:solidFill>
                  <a:latin typeface="Segoe UI Light" panose="020B0502040204020203" pitchFamily="34" charset="0"/>
                  <a:cs typeface="Segoe UI Light" panose="020B0502040204020203" pitchFamily="34" charset="0"/>
                </a:endParaRPr>
              </a:p>
            </p:txBody>
          </p:sp>
          <p:sp>
            <p:nvSpPr>
              <p:cNvPr id="60" name="Freeform 102"/>
              <p:cNvSpPr>
                <a:spLocks/>
              </p:cNvSpPr>
              <p:nvPr/>
            </p:nvSpPr>
            <p:spPr bwMode="auto">
              <a:xfrm>
                <a:off x="3825" y="1766"/>
                <a:ext cx="175" cy="191"/>
              </a:xfrm>
              <a:custGeom>
                <a:avLst/>
                <a:gdLst>
                  <a:gd name="T0" fmla="*/ 55 w 74"/>
                  <a:gd name="T1" fmla="*/ 54 h 81"/>
                  <a:gd name="T2" fmla="*/ 71 w 74"/>
                  <a:gd name="T3" fmla="*/ 0 h 81"/>
                  <a:gd name="T4" fmla="*/ 20 w 74"/>
                  <a:gd name="T5" fmla="*/ 28 h 81"/>
                  <a:gd name="T6" fmla="*/ 4 w 74"/>
                  <a:gd name="T7" fmla="*/ 81 h 81"/>
                  <a:gd name="T8" fmla="*/ 55 w 74"/>
                  <a:gd name="T9" fmla="*/ 54 h 81"/>
                </a:gdLst>
                <a:ahLst/>
                <a:cxnLst>
                  <a:cxn ang="0">
                    <a:pos x="T0" y="T1"/>
                  </a:cxn>
                  <a:cxn ang="0">
                    <a:pos x="T2" y="T3"/>
                  </a:cxn>
                  <a:cxn ang="0">
                    <a:pos x="T4" y="T5"/>
                  </a:cxn>
                  <a:cxn ang="0">
                    <a:pos x="T6" y="T7"/>
                  </a:cxn>
                  <a:cxn ang="0">
                    <a:pos x="T8" y="T9"/>
                  </a:cxn>
                </a:cxnLst>
                <a:rect l="0" t="0" r="r" b="b"/>
                <a:pathLst>
                  <a:path w="74" h="81">
                    <a:moveTo>
                      <a:pt x="55" y="54"/>
                    </a:moveTo>
                    <a:cubicBezTo>
                      <a:pt x="66" y="40"/>
                      <a:pt x="74" y="21"/>
                      <a:pt x="71" y="0"/>
                    </a:cubicBezTo>
                    <a:cubicBezTo>
                      <a:pt x="54" y="2"/>
                      <a:pt x="33" y="13"/>
                      <a:pt x="20" y="28"/>
                    </a:cubicBezTo>
                    <a:cubicBezTo>
                      <a:pt x="9" y="41"/>
                      <a:pt x="0" y="61"/>
                      <a:pt x="4" y="81"/>
                    </a:cubicBezTo>
                    <a:cubicBezTo>
                      <a:pt x="23" y="81"/>
                      <a:pt x="44" y="70"/>
                      <a:pt x="55" y="54"/>
                    </a:cubicBezTo>
                    <a:close/>
                  </a:path>
                </a:pathLst>
              </a:custGeom>
              <a:solidFill>
                <a:srgbClr val="FFFFFF"/>
              </a:solidFill>
              <a:ln>
                <a:noFill/>
              </a:ln>
              <a:extLst/>
            </p:spPr>
            <p:txBody>
              <a:bodyPr vert="horz" wrap="square" lIns="67223" tIns="33611" rIns="67223" bIns="33611" numCol="1" anchor="t" anchorCtr="0" compatLnSpc="1">
                <a:prstTxWarp prst="textNoShape">
                  <a:avLst/>
                </a:prstTxWarp>
              </a:bodyPr>
              <a:lstStyle/>
              <a:p>
                <a:pPr defTabSz="672134">
                  <a:defRPr/>
                </a:pPr>
                <a:endParaRPr lang="en-US" sz="1471" kern="0">
                  <a:solidFill>
                    <a:srgbClr val="002060"/>
                  </a:solidFill>
                  <a:latin typeface="Segoe UI Light" panose="020B0502040204020203" pitchFamily="34" charset="0"/>
                  <a:cs typeface="Segoe UI Light" panose="020B0502040204020203" pitchFamily="34" charset="0"/>
                </a:endParaRPr>
              </a:p>
            </p:txBody>
          </p:sp>
        </p:grpSp>
      </p:grpSp>
      <p:sp>
        <p:nvSpPr>
          <p:cNvPr id="61" name="Oval 83"/>
          <p:cNvSpPr/>
          <p:nvPr/>
        </p:nvSpPr>
        <p:spPr bwMode="auto">
          <a:xfrm>
            <a:off x="3671514" y="5180176"/>
            <a:ext cx="625256" cy="625088"/>
          </a:xfrm>
          <a:prstGeom prst="ellipse">
            <a:avLst/>
          </a:prstGeom>
          <a:solidFill>
            <a:srgbClr val="7030A0"/>
          </a:solidFill>
          <a:ln w="381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44" tIns="107555" rIns="134444" bIns="107555" numCol="1" spcCol="0" rtlCol="0" fromWordArt="0" anchor="t" anchorCtr="0" forceAA="0" compatLnSpc="1">
            <a:prstTxWarp prst="textNoShape">
              <a:avLst/>
            </a:prstTxWarp>
            <a:noAutofit/>
          </a:bodyPr>
          <a:lstStyle/>
          <a:p>
            <a:pPr algn="ctr" defTabSz="685445">
              <a:lnSpc>
                <a:spcPct val="90000"/>
              </a:lnSpc>
              <a:defRPr/>
            </a:pPr>
            <a:endParaRPr lang="en-US" sz="2059" dirty="0" err="1">
              <a:solidFill>
                <a:srgbClr val="002060"/>
              </a:solidFill>
              <a:latin typeface="Segoe UI Light" panose="020B0502040204020203" pitchFamily="34" charset="0"/>
              <a:ea typeface="Segoe UI" pitchFamily="34" charset="0"/>
              <a:cs typeface="Segoe UI Light" panose="020B0502040204020203" pitchFamily="34" charset="0"/>
            </a:endParaRPr>
          </a:p>
        </p:txBody>
      </p:sp>
      <p:grpSp>
        <p:nvGrpSpPr>
          <p:cNvPr id="62" name="Group 318"/>
          <p:cNvGrpSpPr>
            <a:grpSpLocks noChangeAspect="1"/>
          </p:cNvGrpSpPr>
          <p:nvPr/>
        </p:nvGrpSpPr>
        <p:grpSpPr bwMode="auto">
          <a:xfrm>
            <a:off x="3888572" y="5304578"/>
            <a:ext cx="305285" cy="339045"/>
            <a:chOff x="-615" y="-944"/>
            <a:chExt cx="850" cy="944"/>
          </a:xfrm>
          <a:solidFill>
            <a:schemeClr val="bg1"/>
          </a:solidFill>
        </p:grpSpPr>
        <p:sp>
          <p:nvSpPr>
            <p:cNvPr id="63" name="Freeform 319"/>
            <p:cNvSpPr>
              <a:spLocks/>
            </p:cNvSpPr>
            <p:nvPr/>
          </p:nvSpPr>
          <p:spPr bwMode="auto">
            <a:xfrm>
              <a:off x="-235" y="-734"/>
              <a:ext cx="52" cy="361"/>
            </a:xfrm>
            <a:custGeom>
              <a:avLst/>
              <a:gdLst>
                <a:gd name="T0" fmla="*/ 22 w 22"/>
                <a:gd name="T1" fmla="*/ 139 h 153"/>
                <a:gd name="T2" fmla="*/ 22 w 22"/>
                <a:gd name="T3" fmla="*/ 14 h 153"/>
                <a:gd name="T4" fmla="*/ 0 w 22"/>
                <a:gd name="T5" fmla="*/ 14 h 153"/>
                <a:gd name="T6" fmla="*/ 0 w 22"/>
                <a:gd name="T7" fmla="*/ 139 h 153"/>
                <a:gd name="T8" fmla="*/ 22 w 22"/>
                <a:gd name="T9" fmla="*/ 139 h 153"/>
              </a:gdLst>
              <a:ahLst/>
              <a:cxnLst>
                <a:cxn ang="0">
                  <a:pos x="T0" y="T1"/>
                </a:cxn>
                <a:cxn ang="0">
                  <a:pos x="T2" y="T3"/>
                </a:cxn>
                <a:cxn ang="0">
                  <a:pos x="T4" y="T5"/>
                </a:cxn>
                <a:cxn ang="0">
                  <a:pos x="T6" y="T7"/>
                </a:cxn>
                <a:cxn ang="0">
                  <a:pos x="T8" y="T9"/>
                </a:cxn>
              </a:cxnLst>
              <a:rect l="0" t="0" r="r" b="b"/>
              <a:pathLst>
                <a:path w="22" h="153">
                  <a:moveTo>
                    <a:pt x="22" y="139"/>
                  </a:moveTo>
                  <a:cubicBezTo>
                    <a:pt x="22" y="98"/>
                    <a:pt x="22" y="56"/>
                    <a:pt x="22" y="14"/>
                  </a:cubicBezTo>
                  <a:cubicBezTo>
                    <a:pt x="22" y="0"/>
                    <a:pt x="0" y="0"/>
                    <a:pt x="0" y="14"/>
                  </a:cubicBezTo>
                  <a:cubicBezTo>
                    <a:pt x="0" y="56"/>
                    <a:pt x="0" y="98"/>
                    <a:pt x="0" y="139"/>
                  </a:cubicBezTo>
                  <a:cubicBezTo>
                    <a:pt x="0" y="153"/>
                    <a:pt x="22" y="153"/>
                    <a:pt x="22" y="13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32" tIns="33616" rIns="67232" bIns="33616" numCol="1" anchor="t" anchorCtr="0" compatLnSpc="1">
              <a:prstTxWarp prst="textNoShape">
                <a:avLst/>
              </a:prstTxWarp>
            </a:bodyPr>
            <a:lstStyle/>
            <a:p>
              <a:pPr defTabSz="672263"/>
              <a:endParaRPr lang="en-US" sz="1250">
                <a:solidFill>
                  <a:srgbClr val="002060"/>
                </a:solidFill>
                <a:latin typeface="Segoe UI Light" panose="020B0502040204020203" pitchFamily="34" charset="0"/>
                <a:cs typeface="Segoe UI Light" panose="020B0502040204020203" pitchFamily="34" charset="0"/>
              </a:endParaRPr>
            </a:p>
          </p:txBody>
        </p:sp>
        <p:sp>
          <p:nvSpPr>
            <p:cNvPr id="64" name="Freeform 320"/>
            <p:cNvSpPr>
              <a:spLocks noEditPoints="1"/>
            </p:cNvSpPr>
            <p:nvPr/>
          </p:nvSpPr>
          <p:spPr bwMode="auto">
            <a:xfrm>
              <a:off x="-615" y="-944"/>
              <a:ext cx="850" cy="944"/>
            </a:xfrm>
            <a:custGeom>
              <a:avLst/>
              <a:gdLst>
                <a:gd name="T0" fmla="*/ 360 w 360"/>
                <a:gd name="T1" fmla="*/ 98 h 400"/>
                <a:gd name="T2" fmla="*/ 342 w 360"/>
                <a:gd name="T3" fmla="*/ 75 h 400"/>
                <a:gd name="T4" fmla="*/ 319 w 360"/>
                <a:gd name="T5" fmla="*/ 57 h 400"/>
                <a:gd name="T6" fmla="*/ 280 w 360"/>
                <a:gd name="T7" fmla="*/ 96 h 400"/>
                <a:gd name="T8" fmla="*/ 201 w 360"/>
                <a:gd name="T9" fmla="*/ 59 h 400"/>
                <a:gd name="T10" fmla="*/ 201 w 360"/>
                <a:gd name="T11" fmla="*/ 4 h 400"/>
                <a:gd name="T12" fmla="*/ 172 w 360"/>
                <a:gd name="T13" fmla="*/ 0 h 400"/>
                <a:gd name="T14" fmla="*/ 143 w 360"/>
                <a:gd name="T15" fmla="*/ 4 h 400"/>
                <a:gd name="T16" fmla="*/ 143 w 360"/>
                <a:gd name="T17" fmla="*/ 59 h 400"/>
                <a:gd name="T18" fmla="*/ 0 w 360"/>
                <a:gd name="T19" fmla="*/ 228 h 400"/>
                <a:gd name="T20" fmla="*/ 172 w 360"/>
                <a:gd name="T21" fmla="*/ 400 h 400"/>
                <a:gd name="T22" fmla="*/ 343 w 360"/>
                <a:gd name="T23" fmla="*/ 228 h 400"/>
                <a:gd name="T24" fmla="*/ 318 w 360"/>
                <a:gd name="T25" fmla="*/ 139 h 400"/>
                <a:gd name="T26" fmla="*/ 360 w 360"/>
                <a:gd name="T27" fmla="*/ 98 h 400"/>
                <a:gd name="T28" fmla="*/ 172 w 360"/>
                <a:gd name="T29" fmla="*/ 379 h 400"/>
                <a:gd name="T30" fmla="*/ 22 w 360"/>
                <a:gd name="T31" fmla="*/ 228 h 400"/>
                <a:gd name="T32" fmla="*/ 172 w 360"/>
                <a:gd name="T33" fmla="*/ 78 h 400"/>
                <a:gd name="T34" fmla="*/ 322 w 360"/>
                <a:gd name="T35" fmla="*/ 228 h 400"/>
                <a:gd name="T36" fmla="*/ 172 w 360"/>
                <a:gd name="T37" fmla="*/ 379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60" h="400">
                  <a:moveTo>
                    <a:pt x="360" y="98"/>
                  </a:moveTo>
                  <a:cubicBezTo>
                    <a:pt x="360" y="98"/>
                    <a:pt x="347" y="80"/>
                    <a:pt x="342" y="75"/>
                  </a:cubicBezTo>
                  <a:cubicBezTo>
                    <a:pt x="336" y="70"/>
                    <a:pt x="319" y="57"/>
                    <a:pt x="319" y="57"/>
                  </a:cubicBezTo>
                  <a:cubicBezTo>
                    <a:pt x="280" y="96"/>
                    <a:pt x="280" y="96"/>
                    <a:pt x="280" y="96"/>
                  </a:cubicBezTo>
                  <a:cubicBezTo>
                    <a:pt x="258" y="77"/>
                    <a:pt x="231" y="65"/>
                    <a:pt x="201" y="59"/>
                  </a:cubicBezTo>
                  <a:cubicBezTo>
                    <a:pt x="201" y="4"/>
                    <a:pt x="201" y="4"/>
                    <a:pt x="201" y="4"/>
                  </a:cubicBezTo>
                  <a:cubicBezTo>
                    <a:pt x="201" y="4"/>
                    <a:pt x="179" y="0"/>
                    <a:pt x="172" y="0"/>
                  </a:cubicBezTo>
                  <a:cubicBezTo>
                    <a:pt x="164" y="0"/>
                    <a:pt x="143" y="4"/>
                    <a:pt x="143" y="4"/>
                  </a:cubicBezTo>
                  <a:cubicBezTo>
                    <a:pt x="143" y="59"/>
                    <a:pt x="143" y="59"/>
                    <a:pt x="143" y="59"/>
                  </a:cubicBezTo>
                  <a:cubicBezTo>
                    <a:pt x="62" y="73"/>
                    <a:pt x="0" y="144"/>
                    <a:pt x="0" y="228"/>
                  </a:cubicBezTo>
                  <a:cubicBezTo>
                    <a:pt x="0" y="323"/>
                    <a:pt x="77" y="400"/>
                    <a:pt x="172" y="400"/>
                  </a:cubicBezTo>
                  <a:cubicBezTo>
                    <a:pt x="267" y="400"/>
                    <a:pt x="343" y="323"/>
                    <a:pt x="343" y="228"/>
                  </a:cubicBezTo>
                  <a:cubicBezTo>
                    <a:pt x="343" y="196"/>
                    <a:pt x="334" y="165"/>
                    <a:pt x="318" y="139"/>
                  </a:cubicBezTo>
                  <a:lnTo>
                    <a:pt x="360" y="98"/>
                  </a:lnTo>
                  <a:close/>
                  <a:moveTo>
                    <a:pt x="172" y="379"/>
                  </a:moveTo>
                  <a:cubicBezTo>
                    <a:pt x="89" y="379"/>
                    <a:pt x="22" y="311"/>
                    <a:pt x="22" y="228"/>
                  </a:cubicBezTo>
                  <a:cubicBezTo>
                    <a:pt x="22" y="146"/>
                    <a:pt x="89" y="78"/>
                    <a:pt x="172" y="78"/>
                  </a:cubicBezTo>
                  <a:cubicBezTo>
                    <a:pt x="255" y="78"/>
                    <a:pt x="322" y="146"/>
                    <a:pt x="322" y="228"/>
                  </a:cubicBezTo>
                  <a:cubicBezTo>
                    <a:pt x="322" y="311"/>
                    <a:pt x="255" y="379"/>
                    <a:pt x="172" y="37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32" tIns="33616" rIns="67232" bIns="33616" numCol="1" anchor="t" anchorCtr="0" compatLnSpc="1">
              <a:prstTxWarp prst="textNoShape">
                <a:avLst/>
              </a:prstTxWarp>
            </a:bodyPr>
            <a:lstStyle/>
            <a:p>
              <a:pPr defTabSz="672263"/>
              <a:endParaRPr lang="en-US" sz="1250">
                <a:solidFill>
                  <a:srgbClr val="002060"/>
                </a:solidFill>
                <a:latin typeface="Segoe UI Light" panose="020B0502040204020203" pitchFamily="34" charset="0"/>
                <a:cs typeface="Segoe UI Light" panose="020B0502040204020203" pitchFamily="34" charset="0"/>
              </a:endParaRPr>
            </a:p>
          </p:txBody>
        </p:sp>
      </p:grpSp>
      <p:cxnSp>
        <p:nvCxnSpPr>
          <p:cNvPr id="65" name="Straight Connector 87"/>
          <p:cNvCxnSpPr/>
          <p:nvPr/>
        </p:nvCxnSpPr>
        <p:spPr>
          <a:xfrm>
            <a:off x="3744369" y="5442275"/>
            <a:ext cx="123726" cy="586"/>
          </a:xfrm>
          <a:prstGeom prst="line">
            <a:avLst/>
          </a:prstGeom>
          <a:ln w="22225">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6" name="Straight Connector 88"/>
          <p:cNvCxnSpPr/>
          <p:nvPr/>
        </p:nvCxnSpPr>
        <p:spPr>
          <a:xfrm>
            <a:off x="3719275" y="5498887"/>
            <a:ext cx="122558" cy="0"/>
          </a:xfrm>
          <a:prstGeom prst="line">
            <a:avLst/>
          </a:prstGeom>
          <a:ln w="22225">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7" name="Straight Connector 89"/>
          <p:cNvCxnSpPr/>
          <p:nvPr/>
        </p:nvCxnSpPr>
        <p:spPr>
          <a:xfrm flipV="1">
            <a:off x="3744369" y="5556664"/>
            <a:ext cx="123726" cy="212"/>
          </a:xfrm>
          <a:prstGeom prst="line">
            <a:avLst/>
          </a:prstGeom>
          <a:ln w="22225">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642688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Implémentations de .NET</a:t>
            </a:r>
          </a:p>
        </p:txBody>
      </p:sp>
      <p:sp>
        <p:nvSpPr>
          <p:cNvPr id="4" name="Espace réservé du pied de page 3"/>
          <p:cNvSpPr>
            <a:spLocks noGrp="1"/>
          </p:cNvSpPr>
          <p:nvPr>
            <p:ph type="ftr" sz="quarter" idx="4294967295"/>
          </p:nvPr>
        </p:nvSpPr>
        <p:spPr>
          <a:xfrm>
            <a:off x="531466" y="6502208"/>
            <a:ext cx="4544590" cy="162152"/>
          </a:xfrm>
          <a:prstGeom prst="rect">
            <a:avLst/>
          </a:prstGeom>
        </p:spPr>
        <p:txBody>
          <a:bodyPr/>
          <a:lstStyle/>
          <a:p>
            <a:r>
              <a:rPr lang="fr-FR"/>
              <a:t>Présentation de Microsoft .NET</a:t>
            </a:r>
            <a:endParaRPr lang="fr-FR" dirty="0"/>
          </a:p>
        </p:txBody>
      </p:sp>
      <p:sp>
        <p:nvSpPr>
          <p:cNvPr id="5" name="Espace réservé du numéro de diapositive 4"/>
          <p:cNvSpPr>
            <a:spLocks noGrp="1"/>
          </p:cNvSpPr>
          <p:nvPr>
            <p:ph type="sldNum" sz="quarter" idx="4294967295"/>
          </p:nvPr>
        </p:nvSpPr>
        <p:spPr>
          <a:xfrm>
            <a:off x="122130" y="6502208"/>
            <a:ext cx="296226" cy="162152"/>
          </a:xfrm>
          <a:prstGeom prst="rect">
            <a:avLst/>
          </a:prstGeom>
        </p:spPr>
        <p:txBody>
          <a:bodyPr/>
          <a:lstStyle/>
          <a:p>
            <a:fld id="{8AC6F03D-15B5-4158-A9AB-90B4D2964A72}" type="slidenum">
              <a:rPr lang="fr-FR" smtClean="0"/>
              <a:pPr/>
              <a:t>11</a:t>
            </a:fld>
            <a:endParaRPr lang="fr-FR" dirty="0"/>
          </a:p>
        </p:txBody>
      </p:sp>
      <p:sp>
        <p:nvSpPr>
          <p:cNvPr id="3" name="Espace réservé du contenu 2"/>
          <p:cNvSpPr>
            <a:spLocks noGrp="1"/>
          </p:cNvSpPr>
          <p:nvPr>
            <p:ph sz="quarter" idx="13"/>
          </p:nvPr>
        </p:nvSpPr>
        <p:spPr/>
        <p:txBody>
          <a:bodyPr/>
          <a:lstStyle/>
          <a:p>
            <a:r>
              <a:rPr lang="en-US" sz="2800" dirty="0"/>
              <a:t>.NET Core: &gt;8x faster than Node.js</a:t>
            </a:r>
            <a:endParaRPr lang="fr-FR" sz="2800" dirty="0"/>
          </a:p>
          <a:p>
            <a:endParaRPr lang="fr-FR" dirty="0"/>
          </a:p>
        </p:txBody>
      </p:sp>
      <p:graphicFrame>
        <p:nvGraphicFramePr>
          <p:cNvPr id="6" name="Chart 5"/>
          <p:cNvGraphicFramePr/>
          <p:nvPr>
            <p:extLst/>
          </p:nvPr>
        </p:nvGraphicFramePr>
        <p:xfrm>
          <a:off x="1187624" y="2106087"/>
          <a:ext cx="6056760" cy="3454264"/>
        </p:xfrm>
        <a:graphic>
          <a:graphicData uri="http://schemas.openxmlformats.org/drawingml/2006/chart">
            <c:chart xmlns:c="http://schemas.openxmlformats.org/drawingml/2006/chart" xmlns:r="http://schemas.openxmlformats.org/officeDocument/2006/relationships" r:id="rId3"/>
          </a:graphicData>
        </a:graphic>
      </p:graphicFrame>
      <p:sp>
        <p:nvSpPr>
          <p:cNvPr id="7" name="Content Placeholder 1"/>
          <p:cNvSpPr txBox="1">
            <a:spLocks/>
          </p:cNvSpPr>
          <p:nvPr/>
        </p:nvSpPr>
        <p:spPr>
          <a:xfrm>
            <a:off x="3239732" y="5893479"/>
            <a:ext cx="4957091" cy="348479"/>
          </a:xfrm>
          <a:prstGeom prst="rect">
            <a:avLst/>
          </a:prstGeom>
        </p:spPr>
        <p:txBody>
          <a:bodyPr>
            <a:normAutofit/>
          </a:bodyPr>
          <a:lstStyle>
            <a:lvl1pPr marL="271463" indent="-271463" algn="l" defTabSz="912813" rtl="0" fontAlgn="base">
              <a:spcBef>
                <a:spcPts val="1800"/>
              </a:spcBef>
              <a:spcAft>
                <a:spcPct val="0"/>
              </a:spcAft>
              <a:buClr>
                <a:srgbClr val="CF022B"/>
              </a:buClr>
              <a:buSzPct val="90000"/>
              <a:buBlip>
                <a:blip r:embed="rId4"/>
              </a:buBlip>
              <a:defRPr sz="2000" kern="1200">
                <a:solidFill>
                  <a:schemeClr val="tx1"/>
                </a:solidFill>
                <a:latin typeface="+mn-lt"/>
                <a:ea typeface="+mn-ea"/>
                <a:cs typeface="+mn-cs"/>
              </a:defRPr>
            </a:lvl1pPr>
            <a:lvl2pPr marL="715963" indent="-242888" algn="l" defTabSz="912813" rtl="0" fontAlgn="base">
              <a:spcBef>
                <a:spcPts val="413"/>
              </a:spcBef>
              <a:spcAft>
                <a:spcPct val="0"/>
              </a:spcAft>
              <a:buClr>
                <a:srgbClr val="F07D00"/>
              </a:buClr>
              <a:buSzPct val="100000"/>
              <a:buFont typeface="Wingdings" pitchFamily="2" charset="2"/>
              <a:buChar char=""/>
              <a:defRPr kern="1200">
                <a:solidFill>
                  <a:schemeClr val="tx1"/>
                </a:solidFill>
                <a:latin typeface="+mn-lt"/>
                <a:ea typeface="+mn-ea"/>
                <a:cs typeface="+mn-cs"/>
              </a:defRPr>
            </a:lvl2pPr>
            <a:lvl3pPr marL="989013" indent="-203200" algn="l" defTabSz="725488" rtl="0" fontAlgn="base">
              <a:spcBef>
                <a:spcPts val="413"/>
              </a:spcBef>
              <a:spcAft>
                <a:spcPct val="0"/>
              </a:spcAft>
              <a:buFont typeface="Calibri" pitchFamily="34" charset="0"/>
              <a:buChar char="‐"/>
              <a:defRPr lang="fr-FR" sz="1600" kern="1200" dirty="0">
                <a:solidFill>
                  <a:schemeClr val="tx1"/>
                </a:solidFill>
                <a:latin typeface="+mn-lt"/>
                <a:ea typeface="+mn-ea"/>
                <a:cs typeface="+mn-cs"/>
              </a:defRPr>
            </a:lvl3pPr>
            <a:lvl4pPr marL="990600" indent="-206375" algn="l" defTabSz="912813" rtl="0" fontAlgn="base">
              <a:spcBef>
                <a:spcPct val="0"/>
              </a:spcBef>
              <a:spcAft>
                <a:spcPct val="0"/>
              </a:spcAft>
              <a:buFont typeface="Calibri" pitchFamily="34" charset="0"/>
              <a:buChar char="‐"/>
              <a:defRPr sz="1600" kern="1200">
                <a:solidFill>
                  <a:schemeClr val="tx1"/>
                </a:solidFill>
                <a:latin typeface="+mn-lt"/>
                <a:ea typeface="+mn-ea"/>
                <a:cs typeface="+mn-cs"/>
              </a:defRPr>
            </a:lvl4pPr>
            <a:lvl5pPr marL="985838" indent="-198438" algn="l" defTabSz="912813" rtl="0" fontAlgn="base">
              <a:spcBef>
                <a:spcPct val="0"/>
              </a:spcBef>
              <a:spcAft>
                <a:spcPct val="0"/>
              </a:spcAft>
              <a:buFont typeface="Calibri" pitchFamily="34" charset="0"/>
              <a:buChar char="‐"/>
              <a:defRPr sz="1600" kern="1200">
                <a:solidFill>
                  <a:schemeClr val="tx1"/>
                </a:solidFill>
                <a:latin typeface="+mn-lt"/>
                <a:ea typeface="+mn-ea"/>
                <a:cs typeface="+mn-cs"/>
              </a:defRPr>
            </a:lvl5pPr>
            <a:lvl6pPr marL="1079500" indent="-88900" algn="l" defTabSz="914199" rtl="0" eaLnBrk="1" latinLnBrk="0" hangingPunct="1">
              <a:spcBef>
                <a:spcPct val="20000"/>
              </a:spcBef>
              <a:buFont typeface="Calibri" panose="020F0502020204030204" pitchFamily="34" charset="0"/>
              <a:buChar char="‐"/>
              <a:defRPr sz="1600" kern="1200">
                <a:solidFill>
                  <a:schemeClr val="tx1"/>
                </a:solidFill>
                <a:latin typeface="+mn-lt"/>
                <a:ea typeface="+mn-ea"/>
                <a:cs typeface="+mn-cs"/>
              </a:defRPr>
            </a:lvl6pPr>
            <a:lvl7pPr marL="360000" indent="0" algn="l" defTabSz="914199" rtl="0" eaLnBrk="1" latinLnBrk="0" hangingPunct="1">
              <a:spcBef>
                <a:spcPct val="20000"/>
              </a:spcBef>
              <a:buFont typeface="Calibri" panose="020F0502020204030204" pitchFamily="34" charset="0"/>
              <a:buChar char="‐"/>
              <a:defRPr sz="1600" kern="1200">
                <a:solidFill>
                  <a:schemeClr val="tx1"/>
                </a:solidFill>
                <a:latin typeface="+mn-lt"/>
                <a:ea typeface="+mn-ea"/>
                <a:cs typeface="+mn-cs"/>
              </a:defRPr>
            </a:lvl7pPr>
            <a:lvl8pPr marL="3428245" indent="-228550" algn="l" defTabSz="914199"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345" indent="-228550" algn="l" defTabSz="914199"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r>
              <a:rPr lang="fr-FR" sz="1500"/>
              <a:t>https://github.com/aspnet/benchmarks</a:t>
            </a:r>
            <a:endParaRPr lang="fr-FR" sz="1500" dirty="0"/>
          </a:p>
        </p:txBody>
      </p:sp>
    </p:spTree>
    <p:extLst>
      <p:ext uri="{BB962C8B-B14F-4D97-AF65-F5344CB8AC3E}">
        <p14:creationId xmlns:p14="http://schemas.microsoft.com/office/powerpoint/2010/main" val="559173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Implémentations de .NET</a:t>
            </a:r>
          </a:p>
        </p:txBody>
      </p:sp>
      <p:sp>
        <p:nvSpPr>
          <p:cNvPr id="3" name="Espace réservé du pied de page 2"/>
          <p:cNvSpPr>
            <a:spLocks noGrp="1"/>
          </p:cNvSpPr>
          <p:nvPr>
            <p:ph type="ftr" sz="quarter" idx="4294967295"/>
          </p:nvPr>
        </p:nvSpPr>
        <p:spPr>
          <a:xfrm>
            <a:off x="531466" y="6502208"/>
            <a:ext cx="4544590" cy="162152"/>
          </a:xfrm>
          <a:prstGeom prst="rect">
            <a:avLst/>
          </a:prstGeom>
        </p:spPr>
        <p:txBody>
          <a:bodyPr/>
          <a:lstStyle/>
          <a:p>
            <a:r>
              <a:rPr lang="fr-FR"/>
              <a:t>Présentation de Microsoft .NET</a:t>
            </a:r>
            <a:endParaRPr lang="fr-FR" dirty="0"/>
          </a:p>
        </p:txBody>
      </p:sp>
      <p:sp>
        <p:nvSpPr>
          <p:cNvPr id="4" name="Espace réservé du numéro de diapositive 3"/>
          <p:cNvSpPr>
            <a:spLocks noGrp="1"/>
          </p:cNvSpPr>
          <p:nvPr>
            <p:ph type="sldNum" sz="quarter" idx="4294967295"/>
          </p:nvPr>
        </p:nvSpPr>
        <p:spPr>
          <a:xfrm>
            <a:off x="122130" y="6502208"/>
            <a:ext cx="296226" cy="162152"/>
          </a:xfrm>
          <a:prstGeom prst="rect">
            <a:avLst/>
          </a:prstGeom>
        </p:spPr>
        <p:txBody>
          <a:bodyPr/>
          <a:lstStyle/>
          <a:p>
            <a:fld id="{AF43E6FD-AB27-4108-A2FC-346BB5F75E3F}" type="slidenum">
              <a:rPr lang="fr-FR" smtClean="0"/>
              <a:pPr/>
              <a:t>12</a:t>
            </a:fld>
            <a:endParaRPr lang="fr-FR" dirty="0"/>
          </a:p>
        </p:txBody>
      </p:sp>
      <p:sp>
        <p:nvSpPr>
          <p:cNvPr id="5" name="Espace réservé du contenu 4"/>
          <p:cNvSpPr>
            <a:spLocks noGrp="1"/>
          </p:cNvSpPr>
          <p:nvPr>
            <p:ph sz="quarter" idx="13"/>
          </p:nvPr>
        </p:nvSpPr>
        <p:spPr/>
        <p:txBody>
          <a:bodyPr/>
          <a:lstStyle/>
          <a:p>
            <a:r>
              <a:rPr lang="fr-FR" sz="2400" dirty="0"/>
              <a:t>Mono</a:t>
            </a:r>
          </a:p>
          <a:p>
            <a:pPr lvl="1"/>
            <a:r>
              <a:rPr lang="fr-FR" sz="2000" dirty="0"/>
              <a:t>utilisée quand un </a:t>
            </a:r>
            <a:r>
              <a:rPr lang="fr-FR" sz="2000" dirty="0" err="1"/>
              <a:t>runtime</a:t>
            </a:r>
            <a:r>
              <a:rPr lang="fr-FR" sz="2000" dirty="0"/>
              <a:t> réduit est requis</a:t>
            </a:r>
          </a:p>
          <a:p>
            <a:pPr lvl="1"/>
            <a:r>
              <a:rPr lang="fr-FR" sz="2000" dirty="0"/>
              <a:t>alimente les applications </a:t>
            </a:r>
            <a:r>
              <a:rPr lang="fr-FR" sz="2000" dirty="0" err="1"/>
              <a:t>Xamarin</a:t>
            </a:r>
            <a:r>
              <a:rPr lang="fr-FR" sz="2000" dirty="0"/>
              <a:t> sur Android, Mac, iOS, </a:t>
            </a:r>
            <a:r>
              <a:rPr lang="fr-FR" sz="2000" dirty="0" err="1"/>
              <a:t>tvOS</a:t>
            </a:r>
            <a:r>
              <a:rPr lang="fr-FR" sz="2000" dirty="0"/>
              <a:t> et </a:t>
            </a:r>
            <a:r>
              <a:rPr lang="fr-FR" sz="2000" dirty="0" err="1"/>
              <a:t>watchOS</a:t>
            </a:r>
            <a:endParaRPr lang="fr-FR" sz="2000" dirty="0"/>
          </a:p>
          <a:p>
            <a:pPr lvl="1"/>
            <a:r>
              <a:rPr lang="fr-FR" sz="2000" dirty="0"/>
              <a:t>axé sur une faible consommation des ressources</a:t>
            </a:r>
          </a:p>
          <a:p>
            <a:pPr lvl="1"/>
            <a:r>
              <a:rPr lang="fr-FR" sz="2000" dirty="0"/>
              <a:t>prend en charge toutes les versions de .NET Standard publiées.</a:t>
            </a:r>
          </a:p>
          <a:p>
            <a:pPr lvl="1"/>
            <a:r>
              <a:rPr lang="fr-FR" sz="2000" dirty="0"/>
              <a:t>Historiquement : Implémentation Unix du Framework .NET</a:t>
            </a:r>
          </a:p>
          <a:p>
            <a:r>
              <a:rPr lang="fr-FR" sz="2200" dirty="0"/>
              <a:t>Universal Windows Platform</a:t>
            </a:r>
          </a:p>
          <a:p>
            <a:pPr lvl="1"/>
            <a:r>
              <a:rPr lang="fr-FR" sz="2000" dirty="0"/>
              <a:t>Applications Windows tactiles modernes pour l’</a:t>
            </a:r>
            <a:r>
              <a:rPr lang="fr-FR" sz="2000" dirty="0" err="1"/>
              <a:t>IoT</a:t>
            </a:r>
            <a:r>
              <a:rPr lang="fr-FR" sz="2000" dirty="0"/>
              <a:t>.</a:t>
            </a:r>
          </a:p>
          <a:p>
            <a:pPr lvl="1"/>
            <a:r>
              <a:rPr lang="fr-FR" sz="2000" dirty="0"/>
              <a:t>Unification des développements pour plusieurs types d’appareil:</a:t>
            </a:r>
          </a:p>
          <a:p>
            <a:pPr lvl="2"/>
            <a:r>
              <a:rPr lang="fr-FR" sz="1800" dirty="0"/>
              <a:t>PC, Tablettes, Windows Phone, Xbox.</a:t>
            </a:r>
          </a:p>
          <a:p>
            <a:pPr lvl="1"/>
            <a:r>
              <a:rPr lang="fr-FR" sz="2000" dirty="0"/>
              <a:t>Peut être écrit en </a:t>
            </a:r>
            <a:r>
              <a:rPr lang="fr-FR" sz="2000" dirty="0" err="1"/>
              <a:t>Javascript</a:t>
            </a:r>
            <a:r>
              <a:rPr lang="fr-FR" sz="2000" dirty="0"/>
              <a:t>. </a:t>
            </a:r>
          </a:p>
        </p:txBody>
      </p:sp>
    </p:spTree>
    <p:extLst>
      <p:ext uri="{BB962C8B-B14F-4D97-AF65-F5344CB8AC3E}">
        <p14:creationId xmlns:p14="http://schemas.microsoft.com/office/powerpoint/2010/main" val="1702698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Que peut-on faire avec ?</a:t>
            </a:r>
            <a:endParaRPr lang="en-US" dirty="0"/>
          </a:p>
        </p:txBody>
      </p:sp>
      <p:sp>
        <p:nvSpPr>
          <p:cNvPr id="3" name="Espace réservé du pied de page 2"/>
          <p:cNvSpPr>
            <a:spLocks noGrp="1"/>
          </p:cNvSpPr>
          <p:nvPr>
            <p:ph type="ftr" sz="quarter" idx="4294967295"/>
          </p:nvPr>
        </p:nvSpPr>
        <p:spPr>
          <a:xfrm>
            <a:off x="531466" y="6502208"/>
            <a:ext cx="4544590" cy="162152"/>
          </a:xfrm>
          <a:prstGeom prst="rect">
            <a:avLst/>
          </a:prstGeom>
        </p:spPr>
        <p:txBody>
          <a:bodyPr/>
          <a:lstStyle/>
          <a:p>
            <a:r>
              <a:rPr lang="fr-FR" dirty="0"/>
              <a:t>Présentation de Microsoft .NET</a:t>
            </a:r>
          </a:p>
        </p:txBody>
      </p:sp>
      <p:sp>
        <p:nvSpPr>
          <p:cNvPr id="4" name="Espace réservé du numéro de diapositive 3"/>
          <p:cNvSpPr>
            <a:spLocks noGrp="1"/>
          </p:cNvSpPr>
          <p:nvPr>
            <p:ph type="sldNum" sz="quarter" idx="4294967295"/>
          </p:nvPr>
        </p:nvSpPr>
        <p:spPr>
          <a:xfrm>
            <a:off x="122130" y="6502208"/>
            <a:ext cx="296226" cy="162152"/>
          </a:xfrm>
          <a:prstGeom prst="rect">
            <a:avLst/>
          </a:prstGeom>
        </p:spPr>
        <p:txBody>
          <a:bodyPr/>
          <a:lstStyle/>
          <a:p>
            <a:fld id="{AF43E6FD-AB27-4108-A2FC-346BB5F75E3F}" type="slidenum">
              <a:rPr lang="fr-FR" smtClean="0"/>
              <a:pPr/>
              <a:t>13</a:t>
            </a:fld>
            <a:endParaRPr lang="fr-FR" dirty="0"/>
          </a:p>
        </p:txBody>
      </p:sp>
      <p:sp>
        <p:nvSpPr>
          <p:cNvPr id="5" name="Espace réservé du contenu 4"/>
          <p:cNvSpPr>
            <a:spLocks noGrp="1"/>
          </p:cNvSpPr>
          <p:nvPr>
            <p:ph sz="quarter" idx="13"/>
          </p:nvPr>
        </p:nvSpPr>
        <p:spPr/>
        <p:txBody>
          <a:bodyPr/>
          <a:lstStyle/>
          <a:p>
            <a:r>
              <a:rPr lang="fr-FR" sz="1600" dirty="0"/>
              <a:t>Web :</a:t>
            </a:r>
          </a:p>
          <a:p>
            <a:pPr lvl="1"/>
            <a:r>
              <a:rPr lang="fr-FR" sz="1400" dirty="0"/>
              <a:t>ASP.NET </a:t>
            </a:r>
            <a:r>
              <a:rPr lang="fr-FR" sz="1400" dirty="0" err="1"/>
              <a:t>WebForms</a:t>
            </a:r>
            <a:endParaRPr lang="fr-FR" sz="1400" dirty="0"/>
          </a:p>
          <a:p>
            <a:pPr lvl="1"/>
            <a:r>
              <a:rPr lang="fr-FR" sz="1400" dirty="0"/>
              <a:t>ASP.NET MVC</a:t>
            </a:r>
          </a:p>
          <a:p>
            <a:r>
              <a:rPr lang="fr-FR" sz="1600" dirty="0"/>
              <a:t>Client lourd</a:t>
            </a:r>
          </a:p>
          <a:p>
            <a:pPr lvl="1"/>
            <a:r>
              <a:rPr lang="fr-FR" sz="1400" dirty="0"/>
              <a:t>Windows </a:t>
            </a:r>
            <a:r>
              <a:rPr lang="fr-FR" sz="1400" dirty="0" err="1"/>
              <a:t>Presentation</a:t>
            </a:r>
            <a:r>
              <a:rPr lang="fr-FR" sz="1400" dirty="0"/>
              <a:t> </a:t>
            </a:r>
            <a:r>
              <a:rPr lang="fr-FR" sz="1400" dirty="0" err="1"/>
              <a:t>Foundation</a:t>
            </a:r>
            <a:r>
              <a:rPr lang="fr-FR" sz="1400" dirty="0"/>
              <a:t> (WPF)</a:t>
            </a:r>
          </a:p>
          <a:p>
            <a:pPr lvl="1"/>
            <a:r>
              <a:rPr lang="fr-FR" sz="1400" dirty="0" err="1"/>
              <a:t>WinForm</a:t>
            </a:r>
            <a:endParaRPr lang="fr-FR" sz="1400" dirty="0"/>
          </a:p>
          <a:p>
            <a:r>
              <a:rPr lang="fr-FR" sz="1600" dirty="0"/>
              <a:t>Services Web:</a:t>
            </a:r>
          </a:p>
          <a:p>
            <a:pPr lvl="1"/>
            <a:r>
              <a:rPr lang="fr-FR" sz="1400" dirty="0"/>
              <a:t>Windows Communication </a:t>
            </a:r>
            <a:r>
              <a:rPr lang="fr-FR" sz="1400" dirty="0" err="1"/>
              <a:t>Foundation</a:t>
            </a:r>
            <a:r>
              <a:rPr lang="fr-FR" sz="1400" dirty="0"/>
              <a:t> (WCF)</a:t>
            </a:r>
          </a:p>
          <a:p>
            <a:pPr lvl="1"/>
            <a:r>
              <a:rPr lang="fr-FR" sz="1400" dirty="0"/>
              <a:t>ASP.NET </a:t>
            </a:r>
            <a:r>
              <a:rPr lang="fr-FR" sz="1400" dirty="0" err="1"/>
              <a:t>WebAPI</a:t>
            </a:r>
            <a:endParaRPr lang="fr-FR" sz="1400" dirty="0"/>
          </a:p>
          <a:p>
            <a:r>
              <a:rPr lang="fr-FR" sz="1600" dirty="0"/>
              <a:t>Divers:</a:t>
            </a:r>
          </a:p>
          <a:p>
            <a:pPr lvl="1"/>
            <a:r>
              <a:rPr lang="fr-FR" sz="1400" dirty="0"/>
              <a:t>Windows Workflow </a:t>
            </a:r>
            <a:r>
              <a:rPr lang="fr-FR" sz="1400" dirty="0" err="1"/>
              <a:t>Foundation</a:t>
            </a:r>
            <a:endParaRPr lang="fr-FR" sz="1400" dirty="0"/>
          </a:p>
          <a:p>
            <a:pPr lvl="1"/>
            <a:r>
              <a:rPr lang="fr-FR" sz="1400" dirty="0"/>
              <a:t>Applications Windows Store</a:t>
            </a:r>
          </a:p>
          <a:p>
            <a:pPr lvl="1"/>
            <a:r>
              <a:rPr lang="fr-FR" sz="1400" dirty="0"/>
              <a:t>Services Windows</a:t>
            </a:r>
          </a:p>
          <a:p>
            <a:pPr lvl="1"/>
            <a:r>
              <a:rPr lang="fr-FR" sz="1400" dirty="0"/>
              <a:t>Applications console</a:t>
            </a:r>
          </a:p>
          <a:p>
            <a:pPr lvl="1"/>
            <a:r>
              <a:rPr lang="fr-FR" sz="1400" dirty="0"/>
              <a:t>Applications mobiles</a:t>
            </a:r>
          </a:p>
          <a:p>
            <a:endParaRPr lang="fr-FR" dirty="0"/>
          </a:p>
          <a:p>
            <a:endParaRPr lang="en-US" dirty="0"/>
          </a:p>
        </p:txBody>
      </p:sp>
    </p:spTree>
    <p:extLst>
      <p:ext uri="{BB962C8B-B14F-4D97-AF65-F5344CB8AC3E}">
        <p14:creationId xmlns:p14="http://schemas.microsoft.com/office/powerpoint/2010/main" val="27302731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6"/>
          <p:cNvSpPr>
            <a:spLocks noGrp="1"/>
          </p:cNvSpPr>
          <p:nvPr>
            <p:ph type="title"/>
          </p:nvPr>
        </p:nvSpPr>
        <p:spPr/>
        <p:txBody>
          <a:bodyPr/>
          <a:lstStyle/>
          <a:p>
            <a:r>
              <a:rPr lang="fr-FR" dirty="0"/>
              <a:t>Quelques principes en vrac 	</a:t>
            </a:r>
            <a:endParaRPr lang="en-US" dirty="0"/>
          </a:p>
        </p:txBody>
      </p:sp>
      <p:sp>
        <p:nvSpPr>
          <p:cNvPr id="3" name="Espace réservé du pied de page 2"/>
          <p:cNvSpPr>
            <a:spLocks noGrp="1"/>
          </p:cNvSpPr>
          <p:nvPr>
            <p:ph type="ftr" sz="quarter" idx="4294967295"/>
          </p:nvPr>
        </p:nvSpPr>
        <p:spPr>
          <a:xfrm>
            <a:off x="531466" y="6502208"/>
            <a:ext cx="4544590" cy="162152"/>
          </a:xfrm>
          <a:prstGeom prst="rect">
            <a:avLst/>
          </a:prstGeom>
        </p:spPr>
        <p:txBody>
          <a:bodyPr/>
          <a:lstStyle/>
          <a:p>
            <a:r>
              <a:rPr lang="fr-FR"/>
              <a:t>Présentation de Microsoft .NET</a:t>
            </a:r>
            <a:endParaRPr lang="fr-FR" dirty="0"/>
          </a:p>
        </p:txBody>
      </p:sp>
      <p:sp>
        <p:nvSpPr>
          <p:cNvPr id="4" name="Espace réservé du numéro de diapositive 3"/>
          <p:cNvSpPr>
            <a:spLocks noGrp="1"/>
          </p:cNvSpPr>
          <p:nvPr>
            <p:ph type="sldNum" sz="quarter" idx="4294967295"/>
          </p:nvPr>
        </p:nvSpPr>
        <p:spPr>
          <a:xfrm>
            <a:off x="122130" y="6502208"/>
            <a:ext cx="296226" cy="162152"/>
          </a:xfrm>
          <a:prstGeom prst="rect">
            <a:avLst/>
          </a:prstGeom>
        </p:spPr>
        <p:txBody>
          <a:bodyPr/>
          <a:lstStyle/>
          <a:p>
            <a:fld id="{AF43E6FD-AB27-4108-A2FC-346BB5F75E3F}" type="slidenum">
              <a:rPr lang="fr-FR" smtClean="0"/>
              <a:pPr/>
              <a:t>14</a:t>
            </a:fld>
            <a:endParaRPr lang="fr-FR" dirty="0"/>
          </a:p>
        </p:txBody>
      </p:sp>
      <p:sp>
        <p:nvSpPr>
          <p:cNvPr id="8" name="Espace réservé du contenu 7"/>
          <p:cNvSpPr>
            <a:spLocks noGrp="1"/>
          </p:cNvSpPr>
          <p:nvPr>
            <p:ph sz="quarter" idx="13"/>
          </p:nvPr>
        </p:nvSpPr>
        <p:spPr/>
        <p:txBody>
          <a:bodyPr/>
          <a:lstStyle/>
          <a:p>
            <a:r>
              <a:rPr lang="fr-FR" sz="2400" dirty="0" err="1"/>
              <a:t>Runtimes</a:t>
            </a:r>
            <a:r>
              <a:rPr lang="fr-FR" sz="2400" dirty="0"/>
              <a:t> en fonction de l’implémentation</a:t>
            </a:r>
          </a:p>
          <a:p>
            <a:pPr lvl="1"/>
            <a:r>
              <a:rPr lang="fr-FR" sz="2000" dirty="0"/>
              <a:t>CLR (Common </a:t>
            </a:r>
            <a:r>
              <a:rPr lang="fr-FR" sz="2000" dirty="0" err="1"/>
              <a:t>Language</a:t>
            </a:r>
            <a:r>
              <a:rPr lang="fr-FR" sz="2000" dirty="0"/>
              <a:t> </a:t>
            </a:r>
            <a:r>
              <a:rPr lang="fr-FR" sz="2000" dirty="0" err="1"/>
              <a:t>Runtime</a:t>
            </a:r>
            <a:r>
              <a:rPr lang="fr-FR" sz="2000" dirty="0"/>
              <a:t>) pour .NET Framework</a:t>
            </a:r>
          </a:p>
          <a:p>
            <a:pPr lvl="1"/>
            <a:r>
              <a:rPr lang="fr-FR" sz="2000" dirty="0" err="1"/>
              <a:t>CoreCLR</a:t>
            </a:r>
            <a:r>
              <a:rPr lang="fr-FR" sz="2000" dirty="0"/>
              <a:t> (</a:t>
            </a:r>
            <a:r>
              <a:rPr lang="fr-FR" sz="2000" dirty="0" err="1"/>
              <a:t>Core</a:t>
            </a:r>
            <a:r>
              <a:rPr lang="fr-FR" sz="2000" dirty="0"/>
              <a:t> Common </a:t>
            </a:r>
            <a:r>
              <a:rPr lang="fr-FR" sz="2000" dirty="0" err="1"/>
              <a:t>Language</a:t>
            </a:r>
            <a:r>
              <a:rPr lang="fr-FR" sz="2000" dirty="0"/>
              <a:t> </a:t>
            </a:r>
            <a:r>
              <a:rPr lang="fr-FR" sz="2000" dirty="0" err="1"/>
              <a:t>Runtime</a:t>
            </a:r>
            <a:r>
              <a:rPr lang="fr-FR" sz="2000" dirty="0"/>
              <a:t>) pour .NET </a:t>
            </a:r>
            <a:r>
              <a:rPr lang="fr-FR" sz="2000" dirty="0" err="1"/>
              <a:t>Core</a:t>
            </a:r>
            <a:endParaRPr lang="fr-FR" sz="2000" dirty="0"/>
          </a:p>
          <a:p>
            <a:pPr lvl="1"/>
            <a:r>
              <a:rPr lang="fr-FR" sz="2000" dirty="0"/>
              <a:t>.NET Native pour la plateforme Windows universelle </a:t>
            </a:r>
          </a:p>
          <a:p>
            <a:pPr lvl="1"/>
            <a:r>
              <a:rPr lang="fr-FR" sz="2000" dirty="0"/>
              <a:t>Le </a:t>
            </a:r>
            <a:r>
              <a:rPr lang="fr-FR" sz="2000" dirty="0" err="1"/>
              <a:t>runtime</a:t>
            </a:r>
            <a:r>
              <a:rPr lang="fr-FR" sz="2000" dirty="0"/>
              <a:t> Mono pour </a:t>
            </a:r>
            <a:r>
              <a:rPr lang="fr-FR" sz="2000" dirty="0" err="1"/>
              <a:t>Xamarin.iOS</a:t>
            </a:r>
            <a:r>
              <a:rPr lang="fr-FR" sz="2000" dirty="0"/>
              <a:t>, </a:t>
            </a:r>
            <a:r>
              <a:rPr lang="fr-FR" sz="2000" dirty="0" err="1"/>
              <a:t>Xamarin.Android</a:t>
            </a:r>
            <a:r>
              <a:rPr lang="fr-FR" sz="2000" dirty="0"/>
              <a:t>, </a:t>
            </a:r>
            <a:r>
              <a:rPr lang="fr-FR" sz="2000" dirty="0" err="1"/>
              <a:t>Xamarin.Mac</a:t>
            </a:r>
            <a:r>
              <a:rPr lang="fr-FR" sz="2000" dirty="0"/>
              <a:t> et le </a:t>
            </a:r>
            <a:r>
              <a:rPr lang="fr-FR" sz="2000" dirty="0" err="1"/>
              <a:t>framework</a:t>
            </a:r>
            <a:r>
              <a:rPr lang="fr-FR" sz="2000" dirty="0"/>
              <a:t> de bureau Mono</a:t>
            </a:r>
          </a:p>
          <a:p>
            <a:r>
              <a:rPr lang="fr-FR" sz="2400" dirty="0"/>
              <a:t>Applications compilées</a:t>
            </a:r>
          </a:p>
          <a:p>
            <a:r>
              <a:rPr lang="fr-FR" sz="2400" dirty="0" err="1"/>
              <a:t>Assembly</a:t>
            </a:r>
            <a:endParaRPr lang="fr-FR" sz="2400" dirty="0"/>
          </a:p>
          <a:p>
            <a:r>
              <a:rPr lang="fr-FR" sz="2400" dirty="0"/>
              <a:t>Code managé (</a:t>
            </a:r>
            <a:r>
              <a:rPr lang="fr-FR" sz="2400" dirty="0" err="1"/>
              <a:t>Garbage</a:t>
            </a:r>
            <a:r>
              <a:rPr lang="fr-FR" sz="2400" dirty="0"/>
              <a:t> Collector)</a:t>
            </a:r>
          </a:p>
          <a:p>
            <a:pPr lvl="1"/>
            <a:r>
              <a:rPr lang="fr-FR" sz="2000" dirty="0"/>
              <a:t>Nettoyage automatique de la mémoire</a:t>
            </a:r>
          </a:p>
          <a:p>
            <a:endParaRPr lang="en-US" dirty="0"/>
          </a:p>
        </p:txBody>
      </p:sp>
    </p:spTree>
    <p:extLst>
      <p:ext uri="{BB962C8B-B14F-4D97-AF65-F5344CB8AC3E}">
        <p14:creationId xmlns:p14="http://schemas.microsoft.com/office/powerpoint/2010/main" val="12544989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6"/>
          <p:cNvSpPr>
            <a:spLocks noGrp="1"/>
          </p:cNvSpPr>
          <p:nvPr>
            <p:ph type="title"/>
          </p:nvPr>
        </p:nvSpPr>
        <p:spPr/>
        <p:txBody>
          <a:bodyPr/>
          <a:lstStyle/>
          <a:p>
            <a:r>
              <a:rPr lang="fr-FR" dirty="0"/>
              <a:t>Quelques principes en vrac 	</a:t>
            </a:r>
            <a:endParaRPr lang="en-US" dirty="0"/>
          </a:p>
        </p:txBody>
      </p:sp>
      <p:sp>
        <p:nvSpPr>
          <p:cNvPr id="3" name="Espace réservé du pied de page 2"/>
          <p:cNvSpPr>
            <a:spLocks noGrp="1"/>
          </p:cNvSpPr>
          <p:nvPr>
            <p:ph type="ftr" sz="quarter" idx="4294967295"/>
          </p:nvPr>
        </p:nvSpPr>
        <p:spPr>
          <a:xfrm>
            <a:off x="531466" y="6502208"/>
            <a:ext cx="4544590" cy="162152"/>
          </a:xfrm>
          <a:prstGeom prst="rect">
            <a:avLst/>
          </a:prstGeom>
        </p:spPr>
        <p:txBody>
          <a:bodyPr/>
          <a:lstStyle/>
          <a:p>
            <a:r>
              <a:rPr lang="fr-FR"/>
              <a:t>Présentation de Microsoft .NET</a:t>
            </a:r>
            <a:endParaRPr lang="fr-FR" dirty="0"/>
          </a:p>
        </p:txBody>
      </p:sp>
      <p:sp>
        <p:nvSpPr>
          <p:cNvPr id="4" name="Espace réservé du numéro de diapositive 3"/>
          <p:cNvSpPr>
            <a:spLocks noGrp="1"/>
          </p:cNvSpPr>
          <p:nvPr>
            <p:ph type="sldNum" sz="quarter" idx="4294967295"/>
          </p:nvPr>
        </p:nvSpPr>
        <p:spPr>
          <a:xfrm>
            <a:off x="122130" y="6502208"/>
            <a:ext cx="296226" cy="162152"/>
          </a:xfrm>
          <a:prstGeom prst="rect">
            <a:avLst/>
          </a:prstGeom>
        </p:spPr>
        <p:txBody>
          <a:bodyPr/>
          <a:lstStyle/>
          <a:p>
            <a:fld id="{AF43E6FD-AB27-4108-A2FC-346BB5F75E3F}" type="slidenum">
              <a:rPr lang="fr-FR" smtClean="0"/>
              <a:pPr/>
              <a:t>15</a:t>
            </a:fld>
            <a:endParaRPr lang="fr-FR" dirty="0"/>
          </a:p>
        </p:txBody>
      </p:sp>
      <p:sp>
        <p:nvSpPr>
          <p:cNvPr id="8" name="Espace réservé du contenu 7"/>
          <p:cNvSpPr>
            <a:spLocks noGrp="1"/>
          </p:cNvSpPr>
          <p:nvPr>
            <p:ph sz="quarter" idx="13"/>
          </p:nvPr>
        </p:nvSpPr>
        <p:spPr/>
        <p:txBody>
          <a:bodyPr/>
          <a:lstStyle/>
          <a:p>
            <a:r>
              <a:rPr lang="fr-FR" sz="2400" dirty="0"/>
              <a:t>Web : Compilation au </a:t>
            </a:r>
            <a:r>
              <a:rPr lang="fr-FR" sz="2400" dirty="0" err="1"/>
              <a:t>runtime</a:t>
            </a:r>
            <a:r>
              <a:rPr lang="fr-FR" sz="2400" dirty="0"/>
              <a:t> (JIT)</a:t>
            </a:r>
          </a:p>
          <a:p>
            <a:pPr>
              <a:lnSpc>
                <a:spcPct val="90000"/>
              </a:lnSpc>
            </a:pPr>
            <a:r>
              <a:rPr lang="fr-FR" altLang="en-US" sz="2400" dirty="0"/>
              <a:t>Paramétrage dans des fichiers config XML</a:t>
            </a:r>
          </a:p>
          <a:p>
            <a:pPr lvl="1">
              <a:lnSpc>
                <a:spcPct val="90000"/>
              </a:lnSpc>
            </a:pPr>
            <a:r>
              <a:rPr lang="fr-FR" altLang="en-US" sz="2000" dirty="0" err="1"/>
              <a:t>web.config</a:t>
            </a:r>
            <a:r>
              <a:rPr lang="fr-FR" altLang="en-US" sz="2000" dirty="0"/>
              <a:t> et </a:t>
            </a:r>
            <a:r>
              <a:rPr lang="fr-FR" altLang="en-US" sz="2000" dirty="0" err="1"/>
              <a:t>app.config</a:t>
            </a:r>
            <a:endParaRPr lang="fr-FR" altLang="en-US" sz="2000" dirty="0"/>
          </a:p>
          <a:p>
            <a:pPr lvl="1">
              <a:lnSpc>
                <a:spcPct val="90000"/>
              </a:lnSpc>
            </a:pPr>
            <a:r>
              <a:rPr lang="fr-FR" altLang="en-US" sz="2000" dirty="0"/>
              <a:t>Prise en compte des modifications à chaud</a:t>
            </a:r>
          </a:p>
          <a:p>
            <a:r>
              <a:rPr lang="fr-FR" sz="2400" dirty="0"/>
              <a:t>Beaucoup d’outils pour faciliter les développements</a:t>
            </a:r>
          </a:p>
          <a:p>
            <a:pPr lvl="1"/>
            <a:r>
              <a:rPr lang="fr-FR" sz="2000" b="1" dirty="0" err="1"/>
              <a:t>Msbuild</a:t>
            </a:r>
            <a:r>
              <a:rPr lang="fr-FR" sz="2000" dirty="0"/>
              <a:t> : moteur de génération utilisé pour générer les projets</a:t>
            </a:r>
          </a:p>
          <a:p>
            <a:pPr lvl="1"/>
            <a:r>
              <a:rPr lang="fr-FR" sz="2000" b="1" dirty="0" err="1"/>
              <a:t>NuGet</a:t>
            </a:r>
            <a:r>
              <a:rPr lang="fr-FR" sz="2000" dirty="0"/>
              <a:t>:  gestionnaire de package de Microsoft pour .NET</a:t>
            </a:r>
          </a:p>
          <a:p>
            <a:pPr lvl="1"/>
            <a:r>
              <a:rPr lang="fr-FR" sz="2000" dirty="0"/>
              <a:t>Usines de </a:t>
            </a:r>
            <a:r>
              <a:rPr lang="fr-FR" sz="2000" dirty="0" err="1"/>
              <a:t>développments</a:t>
            </a:r>
            <a:r>
              <a:rPr lang="fr-FR" sz="2000" dirty="0"/>
              <a:t> compatibles:</a:t>
            </a:r>
          </a:p>
          <a:p>
            <a:pPr lvl="2"/>
            <a:r>
              <a:rPr lang="fr-FR" sz="1800" dirty="0"/>
              <a:t>Team </a:t>
            </a:r>
            <a:r>
              <a:rPr lang="fr-FR" sz="1800" dirty="0" err="1"/>
              <a:t>Foundation</a:t>
            </a:r>
            <a:r>
              <a:rPr lang="fr-FR" sz="1800" dirty="0"/>
              <a:t> Server</a:t>
            </a:r>
          </a:p>
          <a:p>
            <a:pPr lvl="2"/>
            <a:r>
              <a:rPr lang="fr-FR" sz="1800" dirty="0"/>
              <a:t>Team City</a:t>
            </a:r>
          </a:p>
          <a:p>
            <a:pPr lvl="2"/>
            <a:r>
              <a:rPr lang="fr-FR" sz="1800" dirty="0"/>
              <a:t>Jenkins</a:t>
            </a:r>
          </a:p>
          <a:p>
            <a:endParaRPr lang="en-US" dirty="0"/>
          </a:p>
        </p:txBody>
      </p:sp>
    </p:spTree>
    <p:extLst>
      <p:ext uri="{BB962C8B-B14F-4D97-AF65-F5344CB8AC3E}">
        <p14:creationId xmlns:p14="http://schemas.microsoft.com/office/powerpoint/2010/main" val="34896224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VISUAL STUDIO</a:t>
            </a:r>
          </a:p>
        </p:txBody>
      </p:sp>
      <p:sp>
        <p:nvSpPr>
          <p:cNvPr id="4" name="Espace réservé du pied de page 3"/>
          <p:cNvSpPr>
            <a:spLocks noGrp="1"/>
          </p:cNvSpPr>
          <p:nvPr>
            <p:ph type="ftr" sz="quarter" idx="15"/>
          </p:nvPr>
        </p:nvSpPr>
        <p:spPr/>
        <p:txBody>
          <a:bodyPr/>
          <a:lstStyle/>
          <a:p>
            <a:pPr>
              <a:defRPr/>
            </a:pPr>
            <a:r>
              <a:rPr lang="fr-FR" dirty="0"/>
              <a:t>Master MIAGE - </a:t>
            </a:r>
            <a:r>
              <a:rPr lang="fr-FR" dirty="0" err="1"/>
              <a:t>Sopra</a:t>
            </a:r>
            <a:r>
              <a:rPr lang="fr-FR" dirty="0"/>
              <a:t> </a:t>
            </a:r>
            <a:r>
              <a:rPr lang="fr-FR" dirty="0" err="1"/>
              <a:t>Steria</a:t>
            </a:r>
            <a:endParaRPr lang="fr-FR" dirty="0"/>
          </a:p>
        </p:txBody>
      </p:sp>
      <p:sp>
        <p:nvSpPr>
          <p:cNvPr id="5" name="Espace réservé du numéro de diapositive 4"/>
          <p:cNvSpPr>
            <a:spLocks noGrp="1"/>
          </p:cNvSpPr>
          <p:nvPr>
            <p:ph type="sldNum" sz="quarter" idx="16"/>
          </p:nvPr>
        </p:nvSpPr>
        <p:spPr/>
        <p:txBody>
          <a:bodyPr/>
          <a:lstStyle/>
          <a:p>
            <a:pPr>
              <a:defRPr/>
            </a:pPr>
            <a:fld id="{8AC6F03D-15B5-4158-A9AB-90B4D2964A72}" type="slidenum">
              <a:rPr lang="fr-FR" smtClean="0"/>
              <a:pPr>
                <a:defRPr/>
              </a:pPr>
              <a:t>16</a:t>
            </a:fld>
            <a:endParaRPr lang="fr-FR" dirty="0"/>
          </a:p>
        </p:txBody>
      </p:sp>
      <p:pic>
        <p:nvPicPr>
          <p:cNvPr id="6" name="Image 5"/>
          <p:cNvPicPr>
            <a:picLocks noChangeAspect="1"/>
          </p:cNvPicPr>
          <p:nvPr/>
        </p:nvPicPr>
        <p:blipFill>
          <a:blip r:embed="rId3"/>
          <a:stretch>
            <a:fillRect/>
          </a:stretch>
        </p:blipFill>
        <p:spPr>
          <a:xfrm>
            <a:off x="539552" y="1412776"/>
            <a:ext cx="8106834" cy="4320480"/>
          </a:xfrm>
          <a:prstGeom prst="rect">
            <a:avLst/>
          </a:prstGeom>
        </p:spPr>
      </p:pic>
      <p:sp>
        <p:nvSpPr>
          <p:cNvPr id="8" name="ZoneTexte 7"/>
          <p:cNvSpPr txBox="1"/>
          <p:nvPr/>
        </p:nvSpPr>
        <p:spPr>
          <a:xfrm>
            <a:off x="2483768" y="2033578"/>
            <a:ext cx="4536504" cy="3416320"/>
          </a:xfrm>
          <a:prstGeom prst="rect">
            <a:avLst/>
          </a:prstGeom>
          <a:noFill/>
        </p:spPr>
        <p:txBody>
          <a:bodyPr wrap="square" rtlCol="0">
            <a:spAutoFit/>
          </a:bodyPr>
          <a:lstStyle/>
          <a:p>
            <a:pPr algn="ctr"/>
            <a:r>
              <a:rPr lang="fr-FR" sz="7200" dirty="0">
                <a:latin typeface="Impact" panose="020B0806030902050204" pitchFamily="34" charset="0"/>
              </a:rPr>
              <a:t>BEST</a:t>
            </a:r>
          </a:p>
          <a:p>
            <a:pPr algn="ctr"/>
            <a:r>
              <a:rPr lang="fr-FR" sz="7200" dirty="0">
                <a:latin typeface="Impact" panose="020B0806030902050204" pitchFamily="34" charset="0"/>
              </a:rPr>
              <a:t>IDE</a:t>
            </a:r>
          </a:p>
          <a:p>
            <a:pPr algn="ctr"/>
            <a:r>
              <a:rPr lang="fr-FR" sz="7200" dirty="0">
                <a:latin typeface="Impact" panose="020B0806030902050204" pitchFamily="34" charset="0"/>
              </a:rPr>
              <a:t>EVER</a:t>
            </a:r>
          </a:p>
        </p:txBody>
      </p:sp>
    </p:spTree>
    <p:extLst>
      <p:ext uri="{BB962C8B-B14F-4D97-AF65-F5344CB8AC3E}">
        <p14:creationId xmlns:p14="http://schemas.microsoft.com/office/powerpoint/2010/main" val="41820173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VISUAL STUDIO</a:t>
            </a:r>
            <a:endParaRPr lang="en-US" dirty="0"/>
          </a:p>
        </p:txBody>
      </p:sp>
      <p:sp>
        <p:nvSpPr>
          <p:cNvPr id="3" name="Espace réservé du pied de page 2"/>
          <p:cNvSpPr>
            <a:spLocks noGrp="1"/>
          </p:cNvSpPr>
          <p:nvPr>
            <p:ph type="ftr" sz="quarter" idx="4294967295"/>
          </p:nvPr>
        </p:nvSpPr>
        <p:spPr>
          <a:xfrm>
            <a:off x="531466" y="6502208"/>
            <a:ext cx="4544590" cy="162152"/>
          </a:xfrm>
          <a:prstGeom prst="rect">
            <a:avLst/>
          </a:prstGeom>
        </p:spPr>
        <p:txBody>
          <a:bodyPr/>
          <a:lstStyle/>
          <a:p>
            <a:r>
              <a:rPr lang="fr-FR"/>
              <a:t>Présentation de Microsoft .NET</a:t>
            </a:r>
            <a:endParaRPr lang="fr-FR" dirty="0"/>
          </a:p>
        </p:txBody>
      </p:sp>
      <p:sp>
        <p:nvSpPr>
          <p:cNvPr id="4" name="Espace réservé du numéro de diapositive 3"/>
          <p:cNvSpPr>
            <a:spLocks noGrp="1"/>
          </p:cNvSpPr>
          <p:nvPr>
            <p:ph type="sldNum" sz="quarter" idx="4294967295"/>
          </p:nvPr>
        </p:nvSpPr>
        <p:spPr>
          <a:xfrm>
            <a:off x="122130" y="6502208"/>
            <a:ext cx="296226" cy="162152"/>
          </a:xfrm>
          <a:prstGeom prst="rect">
            <a:avLst/>
          </a:prstGeom>
        </p:spPr>
        <p:txBody>
          <a:bodyPr/>
          <a:lstStyle/>
          <a:p>
            <a:fld id="{AF43E6FD-AB27-4108-A2FC-346BB5F75E3F}" type="slidenum">
              <a:rPr lang="fr-FR" smtClean="0"/>
              <a:pPr/>
              <a:t>17</a:t>
            </a:fld>
            <a:endParaRPr lang="fr-FR" dirty="0"/>
          </a:p>
        </p:txBody>
      </p:sp>
      <p:sp>
        <p:nvSpPr>
          <p:cNvPr id="5" name="Espace réservé du contenu 4"/>
          <p:cNvSpPr>
            <a:spLocks noGrp="1"/>
          </p:cNvSpPr>
          <p:nvPr>
            <p:ph sz="quarter" idx="13"/>
          </p:nvPr>
        </p:nvSpPr>
        <p:spPr/>
        <p:txBody>
          <a:bodyPr/>
          <a:lstStyle/>
          <a:p>
            <a:r>
              <a:rPr lang="fr-FR" sz="2400" dirty="0"/>
              <a:t>IDE Officiel de développement depuis 2003</a:t>
            </a:r>
          </a:p>
          <a:p>
            <a:r>
              <a:rPr lang="fr-FR" sz="2400" dirty="0"/>
              <a:t>Nouvelle version tous les 2 ans</a:t>
            </a:r>
          </a:p>
          <a:p>
            <a:pPr lvl="1"/>
            <a:r>
              <a:rPr lang="fr-FR" dirty="0"/>
              <a:t>VS 2017 aujourd’hui</a:t>
            </a:r>
          </a:p>
          <a:p>
            <a:r>
              <a:rPr lang="fr-FR" sz="2400" dirty="0"/>
              <a:t>3 éditions:</a:t>
            </a:r>
          </a:p>
          <a:p>
            <a:pPr lvl="1"/>
            <a:r>
              <a:rPr lang="fr-FR" sz="2000" dirty="0" err="1"/>
              <a:t>Community</a:t>
            </a:r>
            <a:r>
              <a:rPr lang="fr-FR" sz="2000" dirty="0"/>
              <a:t> (Gratuite)</a:t>
            </a:r>
          </a:p>
          <a:p>
            <a:pPr lvl="1"/>
            <a:r>
              <a:rPr lang="fr-FR" sz="2000" dirty="0" err="1"/>
              <a:t>Profesionelle</a:t>
            </a:r>
            <a:r>
              <a:rPr lang="fr-FR" sz="2000" dirty="0"/>
              <a:t> (Payante)</a:t>
            </a:r>
          </a:p>
          <a:p>
            <a:pPr lvl="1"/>
            <a:r>
              <a:rPr lang="fr-FR" sz="2000" dirty="0"/>
              <a:t>Entreprise (Payante et super chère)</a:t>
            </a:r>
          </a:p>
          <a:p>
            <a:pPr lvl="1"/>
            <a:endParaRPr lang="fr-FR" sz="2000" dirty="0"/>
          </a:p>
          <a:p>
            <a:r>
              <a:rPr lang="fr-FR" sz="2400" dirty="0"/>
              <a:t>Développement en .NET mais pas que…</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08104" y="2492896"/>
            <a:ext cx="2840038" cy="18802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040129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lstStyle/>
          <a:p>
            <a:r>
              <a:rPr lang="fr-FR" dirty="0"/>
              <a:t>Pas de </a:t>
            </a:r>
            <a:r>
              <a:rPr lang="fr-FR" dirty="0" err="1"/>
              <a:t>Workspace</a:t>
            </a:r>
            <a:r>
              <a:rPr lang="fr-FR" dirty="0"/>
              <a:t> comme en Java…</a:t>
            </a:r>
          </a:p>
          <a:p>
            <a:r>
              <a:rPr lang="fr-FR" dirty="0"/>
              <a:t>Solution (.</a:t>
            </a:r>
            <a:r>
              <a:rPr lang="fr-FR" dirty="0" err="1"/>
              <a:t>sln</a:t>
            </a:r>
            <a:r>
              <a:rPr lang="fr-FR" dirty="0"/>
              <a:t>) : Regroupement de projets</a:t>
            </a:r>
          </a:p>
          <a:p>
            <a:r>
              <a:rPr lang="fr-FR" dirty="0"/>
              <a:t>1 projet = 1 </a:t>
            </a:r>
            <a:r>
              <a:rPr lang="fr-FR" dirty="0" err="1"/>
              <a:t>assembly</a:t>
            </a:r>
            <a:r>
              <a:rPr lang="fr-FR" dirty="0"/>
              <a:t> ou 1 application</a:t>
            </a:r>
          </a:p>
          <a:p>
            <a:r>
              <a:rPr lang="fr-FR" dirty="0"/>
              <a:t>Les projets se référencent entre eux pour accéder à leur code</a:t>
            </a:r>
          </a:p>
          <a:p>
            <a:pPr lvl="1"/>
            <a:r>
              <a:rPr lang="fr-FR" dirty="0"/>
              <a:t>Attention au références cycliques</a:t>
            </a:r>
          </a:p>
          <a:p>
            <a:r>
              <a:rPr lang="fr-FR" dirty="0"/>
              <a:t>Les projets portent les fichiers de code source</a:t>
            </a:r>
          </a:p>
          <a:p>
            <a:pPr lvl="1"/>
            <a:endParaRPr lang="fr-FR" dirty="0"/>
          </a:p>
        </p:txBody>
      </p:sp>
      <p:sp>
        <p:nvSpPr>
          <p:cNvPr id="2" name="Titre 1"/>
          <p:cNvSpPr>
            <a:spLocks noGrp="1"/>
          </p:cNvSpPr>
          <p:nvPr>
            <p:ph type="title"/>
          </p:nvPr>
        </p:nvSpPr>
        <p:spPr/>
        <p:txBody>
          <a:bodyPr/>
          <a:lstStyle/>
          <a:p>
            <a:r>
              <a:rPr lang="fr-FR" dirty="0"/>
              <a:t>Organisation d’un projet en .NET</a:t>
            </a:r>
          </a:p>
        </p:txBody>
      </p:sp>
      <p:sp>
        <p:nvSpPr>
          <p:cNvPr id="4" name="Espace réservé du pied de page 3"/>
          <p:cNvSpPr>
            <a:spLocks noGrp="1"/>
          </p:cNvSpPr>
          <p:nvPr>
            <p:ph type="ftr" sz="quarter" idx="16"/>
          </p:nvPr>
        </p:nvSpPr>
        <p:spPr/>
        <p:txBody>
          <a:bodyPr/>
          <a:lstStyle/>
          <a:p>
            <a:pPr>
              <a:defRPr/>
            </a:pPr>
            <a:r>
              <a:rPr lang="fr-FR" dirty="0"/>
              <a:t>Master MIAGE - </a:t>
            </a:r>
            <a:r>
              <a:rPr lang="fr-FR" dirty="0" err="1"/>
              <a:t>Sopra</a:t>
            </a:r>
            <a:r>
              <a:rPr lang="fr-FR" dirty="0"/>
              <a:t> </a:t>
            </a:r>
            <a:r>
              <a:rPr lang="fr-FR" dirty="0" err="1"/>
              <a:t>Steria</a:t>
            </a:r>
            <a:endParaRPr lang="fr-FR" dirty="0"/>
          </a:p>
        </p:txBody>
      </p:sp>
      <p:sp>
        <p:nvSpPr>
          <p:cNvPr id="5" name="Espace réservé du numéro de diapositive 4"/>
          <p:cNvSpPr>
            <a:spLocks noGrp="1"/>
          </p:cNvSpPr>
          <p:nvPr>
            <p:ph type="sldNum" sz="quarter" idx="17"/>
          </p:nvPr>
        </p:nvSpPr>
        <p:spPr/>
        <p:txBody>
          <a:bodyPr/>
          <a:lstStyle/>
          <a:p>
            <a:pPr>
              <a:defRPr/>
            </a:pPr>
            <a:fld id="{8AC6F03D-15B5-4158-A9AB-90B4D2964A72}" type="slidenum">
              <a:rPr lang="fr-FR" smtClean="0"/>
              <a:pPr>
                <a:defRPr/>
              </a:pPr>
              <a:t>18</a:t>
            </a:fld>
            <a:endParaRPr lang="fr-FR" dirty="0"/>
          </a:p>
        </p:txBody>
      </p:sp>
      <p:pic>
        <p:nvPicPr>
          <p:cNvPr id="7" name="Image 6"/>
          <p:cNvPicPr>
            <a:picLocks noChangeAspect="1"/>
          </p:cNvPicPr>
          <p:nvPr/>
        </p:nvPicPr>
        <p:blipFill rotWithShape="1">
          <a:blip r:embed="rId3"/>
          <a:srcRect r="1778"/>
          <a:stretch/>
        </p:blipFill>
        <p:spPr>
          <a:xfrm>
            <a:off x="5076825" y="1173548"/>
            <a:ext cx="3095618" cy="4985657"/>
          </a:xfrm>
          <a:prstGeom prst="rect">
            <a:avLst/>
          </a:prstGeom>
        </p:spPr>
      </p:pic>
    </p:spTree>
    <p:extLst>
      <p:ext uri="{BB962C8B-B14F-4D97-AF65-F5344CB8AC3E}">
        <p14:creationId xmlns:p14="http://schemas.microsoft.com/office/powerpoint/2010/main" val="27862078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ZoneTexte 8"/>
          <p:cNvSpPr txBox="1"/>
          <p:nvPr/>
        </p:nvSpPr>
        <p:spPr>
          <a:xfrm>
            <a:off x="518493" y="1221696"/>
            <a:ext cx="3701008" cy="4555093"/>
          </a:xfrm>
          <a:prstGeom prst="rect">
            <a:avLst/>
          </a:prstGeom>
          <a:noFill/>
          <a:ln>
            <a:solidFill>
              <a:schemeClr val="tx1"/>
            </a:solidFill>
          </a:ln>
        </p:spPr>
        <p:txBody>
          <a:bodyPr wrap="square" rtlCol="0">
            <a:spAutoFit/>
          </a:bodyPr>
          <a:lstStyle/>
          <a:p>
            <a:r>
              <a:rPr lang="fr-FR" sz="1000" dirty="0">
                <a:solidFill>
                  <a:srgbClr val="0000FF"/>
                </a:solidFill>
                <a:latin typeface="Consolas" panose="020B0609020204030204" pitchFamily="49" charset="0"/>
              </a:rPr>
              <a:t>public</a:t>
            </a:r>
            <a:r>
              <a:rPr lang="fr-FR" sz="1000" dirty="0">
                <a:solidFill>
                  <a:srgbClr val="000000"/>
                </a:solidFill>
                <a:latin typeface="Consolas" panose="020B0609020204030204" pitchFamily="49" charset="0"/>
              </a:rPr>
              <a:t> </a:t>
            </a:r>
            <a:r>
              <a:rPr lang="fr-FR" sz="1000" dirty="0">
                <a:solidFill>
                  <a:srgbClr val="0000FF"/>
                </a:solidFill>
                <a:latin typeface="Consolas" panose="020B0609020204030204" pitchFamily="49" charset="0"/>
              </a:rPr>
              <a:t>class</a:t>
            </a:r>
            <a:r>
              <a:rPr lang="fr-FR" sz="1000" dirty="0">
                <a:solidFill>
                  <a:srgbClr val="000000"/>
                </a:solidFill>
                <a:latin typeface="Consolas" panose="020B0609020204030204" pitchFamily="49" charset="0"/>
              </a:rPr>
              <a:t> </a:t>
            </a:r>
            <a:r>
              <a:rPr lang="fr-FR" sz="1000" dirty="0" err="1">
                <a:solidFill>
                  <a:srgbClr val="2B91AF"/>
                </a:solidFill>
                <a:latin typeface="Consolas" panose="020B0609020204030204" pitchFamily="49" charset="0"/>
              </a:rPr>
              <a:t>MonExemple</a:t>
            </a:r>
            <a:endParaRPr lang="fr-FR" sz="1000" dirty="0">
              <a:solidFill>
                <a:srgbClr val="2B91AF"/>
              </a:solidFill>
              <a:latin typeface="Consolas" panose="020B0609020204030204" pitchFamily="49" charset="0"/>
            </a:endParaRPr>
          </a:p>
          <a:p>
            <a:r>
              <a:rPr lang="fr-FR" sz="1000" dirty="0">
                <a:solidFill>
                  <a:srgbClr val="000000"/>
                </a:solidFill>
                <a:latin typeface="Consolas" panose="020B0609020204030204" pitchFamily="49" charset="0"/>
              </a:rPr>
              <a:t>{</a:t>
            </a:r>
          </a:p>
          <a:p>
            <a:r>
              <a:rPr lang="fr-FR" sz="1000" dirty="0">
                <a:solidFill>
                  <a:srgbClr val="000000"/>
                </a:solidFill>
                <a:latin typeface="Consolas" panose="020B0609020204030204" pitchFamily="49" charset="0"/>
              </a:rPr>
              <a:t>    </a:t>
            </a:r>
            <a:r>
              <a:rPr lang="fr-FR" sz="1000" dirty="0" err="1">
                <a:solidFill>
                  <a:srgbClr val="0000FF"/>
                </a:solidFill>
                <a:latin typeface="Consolas" panose="020B0609020204030204" pitchFamily="49" charset="0"/>
              </a:rPr>
              <a:t>private</a:t>
            </a:r>
            <a:r>
              <a:rPr lang="fr-FR" sz="1000" dirty="0">
                <a:solidFill>
                  <a:srgbClr val="000000"/>
                </a:solidFill>
                <a:latin typeface="Consolas" panose="020B0609020204030204" pitchFamily="49" charset="0"/>
              </a:rPr>
              <a:t> </a:t>
            </a:r>
            <a:r>
              <a:rPr lang="fr-FR" sz="1000" dirty="0" err="1">
                <a:solidFill>
                  <a:srgbClr val="0000FF"/>
                </a:solidFill>
                <a:latin typeface="Consolas" panose="020B0609020204030204" pitchFamily="49" charset="0"/>
              </a:rPr>
              <a:t>int</a:t>
            </a:r>
            <a:r>
              <a:rPr lang="fr-FR" sz="1000" dirty="0">
                <a:solidFill>
                  <a:srgbClr val="000000"/>
                </a:solidFill>
                <a:latin typeface="Consolas" panose="020B0609020204030204" pitchFamily="49" charset="0"/>
              </a:rPr>
              <a:t> var1;</a:t>
            </a:r>
          </a:p>
          <a:p>
            <a:r>
              <a:rPr lang="fr-FR" sz="1000" dirty="0">
                <a:solidFill>
                  <a:srgbClr val="000000"/>
                </a:solidFill>
                <a:latin typeface="Consolas" panose="020B0609020204030204" pitchFamily="49" charset="0"/>
              </a:rPr>
              <a:t>    </a:t>
            </a:r>
            <a:r>
              <a:rPr lang="fr-FR" sz="1000" dirty="0" err="1">
                <a:solidFill>
                  <a:srgbClr val="0000FF"/>
                </a:solidFill>
                <a:latin typeface="Consolas" panose="020B0609020204030204" pitchFamily="49" charset="0"/>
              </a:rPr>
              <a:t>private</a:t>
            </a:r>
            <a:r>
              <a:rPr lang="fr-FR" sz="1000" dirty="0">
                <a:solidFill>
                  <a:srgbClr val="000000"/>
                </a:solidFill>
                <a:latin typeface="Consolas" panose="020B0609020204030204" pitchFamily="49" charset="0"/>
              </a:rPr>
              <a:t> </a:t>
            </a:r>
            <a:r>
              <a:rPr lang="fr-FR" sz="1000" dirty="0" err="1">
                <a:solidFill>
                  <a:srgbClr val="0000FF"/>
                </a:solidFill>
                <a:latin typeface="Consolas" panose="020B0609020204030204" pitchFamily="49" charset="0"/>
              </a:rPr>
              <a:t>int</a:t>
            </a:r>
            <a:r>
              <a:rPr lang="fr-FR" sz="1000" dirty="0">
                <a:solidFill>
                  <a:srgbClr val="000000"/>
                </a:solidFill>
                <a:latin typeface="Consolas" panose="020B0609020204030204" pitchFamily="49" charset="0"/>
              </a:rPr>
              <a:t> var2;</a:t>
            </a:r>
          </a:p>
          <a:p>
            <a:endParaRPr lang="fr-FR" sz="1000" dirty="0">
              <a:solidFill>
                <a:srgbClr val="000000"/>
              </a:solidFill>
              <a:latin typeface="Consolas" panose="020B0609020204030204" pitchFamily="49" charset="0"/>
            </a:endParaRPr>
          </a:p>
          <a:p>
            <a:r>
              <a:rPr lang="en-US" sz="1000" dirty="0">
                <a:solidFill>
                  <a:srgbClr val="000000"/>
                </a:solidFill>
                <a:latin typeface="Consolas" panose="020B0609020204030204" pitchFamily="49" charset="0"/>
              </a:rPr>
              <a:t>    </a:t>
            </a:r>
            <a:r>
              <a:rPr lang="en-US" sz="1000" dirty="0">
                <a:solidFill>
                  <a:srgbClr val="0000FF"/>
                </a:solidFill>
                <a:latin typeface="Consolas" panose="020B0609020204030204" pitchFamily="49" charset="0"/>
              </a:rPr>
              <a:t>public</a:t>
            </a:r>
            <a:r>
              <a:rPr lang="en-US" sz="1000" dirty="0">
                <a:solidFill>
                  <a:srgbClr val="000000"/>
                </a:solidFill>
                <a:latin typeface="Consolas" panose="020B0609020204030204" pitchFamily="49" charset="0"/>
              </a:rPr>
              <a:t> </a:t>
            </a:r>
            <a:r>
              <a:rPr lang="en-US" sz="1000" dirty="0" err="1">
                <a:solidFill>
                  <a:srgbClr val="0000FF"/>
                </a:solidFill>
                <a:latin typeface="Consolas" panose="020B0609020204030204" pitchFamily="49" charset="0"/>
              </a:rPr>
              <a:t>int</a:t>
            </a:r>
            <a:r>
              <a:rPr lang="en-US" sz="1000" dirty="0">
                <a:solidFill>
                  <a:srgbClr val="000000"/>
                </a:solidFill>
                <a:latin typeface="Consolas" panose="020B0609020204030204" pitchFamily="49" charset="0"/>
              </a:rPr>
              <a:t> Prop1 { </a:t>
            </a:r>
            <a:r>
              <a:rPr lang="en-US" sz="1000" dirty="0">
                <a:solidFill>
                  <a:srgbClr val="0000FF"/>
                </a:solidFill>
                <a:latin typeface="Consolas" panose="020B0609020204030204" pitchFamily="49" charset="0"/>
              </a:rPr>
              <a:t>get</a:t>
            </a:r>
            <a:r>
              <a:rPr lang="en-US" sz="1000" dirty="0">
                <a:solidFill>
                  <a:srgbClr val="000000"/>
                </a:solidFill>
                <a:latin typeface="Consolas" panose="020B0609020204030204" pitchFamily="49" charset="0"/>
              </a:rPr>
              <a:t>; </a:t>
            </a:r>
            <a:r>
              <a:rPr lang="en-US" sz="1000" dirty="0">
                <a:solidFill>
                  <a:srgbClr val="0000FF"/>
                </a:solidFill>
                <a:latin typeface="Consolas" panose="020B0609020204030204" pitchFamily="49" charset="0"/>
              </a:rPr>
              <a:t>set</a:t>
            </a:r>
            <a:r>
              <a:rPr lang="en-US" sz="1000" dirty="0">
                <a:solidFill>
                  <a:srgbClr val="000000"/>
                </a:solidFill>
                <a:latin typeface="Consolas" panose="020B0609020204030204" pitchFamily="49" charset="0"/>
              </a:rPr>
              <a:t>; }</a:t>
            </a:r>
          </a:p>
          <a:p>
            <a:r>
              <a:rPr lang="en-US" sz="1000" dirty="0">
                <a:solidFill>
                  <a:srgbClr val="000000"/>
                </a:solidFill>
                <a:latin typeface="Consolas" panose="020B0609020204030204" pitchFamily="49" charset="0"/>
              </a:rPr>
              <a:t>    </a:t>
            </a:r>
            <a:r>
              <a:rPr lang="en-US" sz="1000" dirty="0">
                <a:solidFill>
                  <a:srgbClr val="0000FF"/>
                </a:solidFill>
                <a:latin typeface="Consolas" panose="020B0609020204030204" pitchFamily="49" charset="0"/>
              </a:rPr>
              <a:t>public</a:t>
            </a:r>
            <a:r>
              <a:rPr lang="en-US" sz="1000" dirty="0">
                <a:solidFill>
                  <a:srgbClr val="000000"/>
                </a:solidFill>
                <a:latin typeface="Consolas" panose="020B0609020204030204" pitchFamily="49" charset="0"/>
              </a:rPr>
              <a:t> </a:t>
            </a:r>
            <a:r>
              <a:rPr lang="en-US" sz="1000" dirty="0">
                <a:solidFill>
                  <a:srgbClr val="2B91AF"/>
                </a:solidFill>
                <a:latin typeface="Consolas" panose="020B0609020204030204" pitchFamily="49" charset="0"/>
              </a:rPr>
              <a:t>List</a:t>
            </a:r>
            <a:r>
              <a:rPr lang="en-US" sz="1000" dirty="0">
                <a:solidFill>
                  <a:srgbClr val="000000"/>
                </a:solidFill>
                <a:latin typeface="Consolas" panose="020B0609020204030204" pitchFamily="49" charset="0"/>
              </a:rPr>
              <a:t>&lt;</a:t>
            </a:r>
            <a:r>
              <a:rPr lang="en-US" sz="1000" dirty="0">
                <a:solidFill>
                  <a:srgbClr val="0000FF"/>
                </a:solidFill>
                <a:latin typeface="Consolas" panose="020B0609020204030204" pitchFamily="49" charset="0"/>
              </a:rPr>
              <a:t>string</a:t>
            </a:r>
            <a:r>
              <a:rPr lang="en-US" sz="1000" dirty="0">
                <a:solidFill>
                  <a:srgbClr val="000000"/>
                </a:solidFill>
                <a:latin typeface="Consolas" panose="020B0609020204030204" pitchFamily="49" charset="0"/>
              </a:rPr>
              <a:t>&gt; </a:t>
            </a:r>
            <a:r>
              <a:rPr lang="en-US" sz="1000" dirty="0" err="1">
                <a:solidFill>
                  <a:srgbClr val="000000"/>
                </a:solidFill>
                <a:latin typeface="Consolas" panose="020B0609020204030204" pitchFamily="49" charset="0"/>
              </a:rPr>
              <a:t>MyList</a:t>
            </a:r>
            <a:r>
              <a:rPr lang="en-US" sz="1000" dirty="0">
                <a:solidFill>
                  <a:srgbClr val="000000"/>
                </a:solidFill>
                <a:latin typeface="Consolas" panose="020B0609020204030204" pitchFamily="49" charset="0"/>
              </a:rPr>
              <a:t> { </a:t>
            </a:r>
            <a:r>
              <a:rPr lang="en-US" sz="1000" dirty="0">
                <a:solidFill>
                  <a:srgbClr val="0000FF"/>
                </a:solidFill>
                <a:latin typeface="Consolas" panose="020B0609020204030204" pitchFamily="49" charset="0"/>
              </a:rPr>
              <a:t>get</a:t>
            </a:r>
            <a:r>
              <a:rPr lang="en-US" sz="1000" dirty="0">
                <a:solidFill>
                  <a:srgbClr val="000000"/>
                </a:solidFill>
                <a:latin typeface="Consolas" panose="020B0609020204030204" pitchFamily="49" charset="0"/>
              </a:rPr>
              <a:t>; </a:t>
            </a:r>
            <a:r>
              <a:rPr lang="en-US" sz="1000" dirty="0">
                <a:solidFill>
                  <a:srgbClr val="0000FF"/>
                </a:solidFill>
                <a:latin typeface="Consolas" panose="020B0609020204030204" pitchFamily="49" charset="0"/>
              </a:rPr>
              <a:t>set</a:t>
            </a:r>
            <a:r>
              <a:rPr lang="en-US" sz="1000" dirty="0">
                <a:solidFill>
                  <a:srgbClr val="000000"/>
                </a:solidFill>
                <a:latin typeface="Consolas" panose="020B0609020204030204" pitchFamily="49" charset="0"/>
              </a:rPr>
              <a:t>; }</a:t>
            </a:r>
          </a:p>
          <a:p>
            <a:endParaRPr lang="fr-FR" sz="1000" dirty="0">
              <a:solidFill>
                <a:srgbClr val="000000"/>
              </a:solidFill>
              <a:latin typeface="Consolas" panose="020B0609020204030204" pitchFamily="49" charset="0"/>
            </a:endParaRPr>
          </a:p>
          <a:p>
            <a:r>
              <a:rPr lang="fr-FR" sz="1000" dirty="0">
                <a:solidFill>
                  <a:srgbClr val="000000"/>
                </a:solidFill>
                <a:latin typeface="Consolas" panose="020B0609020204030204" pitchFamily="49" charset="0"/>
              </a:rPr>
              <a:t>    </a:t>
            </a:r>
            <a:r>
              <a:rPr lang="fr-FR" sz="1000" dirty="0">
                <a:solidFill>
                  <a:srgbClr val="0000FF"/>
                </a:solidFill>
                <a:latin typeface="Consolas" panose="020B0609020204030204" pitchFamily="49" charset="0"/>
              </a:rPr>
              <a:t>public</a:t>
            </a:r>
            <a:r>
              <a:rPr lang="fr-FR" sz="1000" dirty="0">
                <a:solidFill>
                  <a:srgbClr val="000000"/>
                </a:solidFill>
                <a:latin typeface="Consolas" panose="020B0609020204030204" pitchFamily="49" charset="0"/>
              </a:rPr>
              <a:t> </a:t>
            </a:r>
            <a:r>
              <a:rPr lang="fr-FR" sz="1000" dirty="0" err="1">
                <a:solidFill>
                  <a:srgbClr val="000000"/>
                </a:solidFill>
                <a:latin typeface="Consolas" panose="020B0609020204030204" pitchFamily="49" charset="0"/>
              </a:rPr>
              <a:t>MonExemple</a:t>
            </a:r>
            <a:r>
              <a:rPr lang="fr-FR" sz="1000" dirty="0">
                <a:solidFill>
                  <a:srgbClr val="000000"/>
                </a:solidFill>
                <a:latin typeface="Consolas" panose="020B0609020204030204" pitchFamily="49" charset="0"/>
              </a:rPr>
              <a:t>()</a:t>
            </a:r>
          </a:p>
          <a:p>
            <a:r>
              <a:rPr lang="fr-FR" sz="1000" dirty="0">
                <a:solidFill>
                  <a:srgbClr val="000000"/>
                </a:solidFill>
                <a:latin typeface="Consolas" panose="020B0609020204030204" pitchFamily="49" charset="0"/>
              </a:rPr>
              <a:t>    {</a:t>
            </a:r>
          </a:p>
          <a:p>
            <a:r>
              <a:rPr lang="fr-FR" sz="1000" dirty="0">
                <a:solidFill>
                  <a:srgbClr val="000000"/>
                </a:solidFill>
                <a:latin typeface="Consolas" panose="020B0609020204030204" pitchFamily="49" charset="0"/>
              </a:rPr>
              <a:t>        </a:t>
            </a:r>
            <a:r>
              <a:rPr lang="fr-FR" sz="1000" dirty="0" err="1">
                <a:solidFill>
                  <a:srgbClr val="000000"/>
                </a:solidFill>
                <a:latin typeface="Consolas" panose="020B0609020204030204" pitchFamily="49" charset="0"/>
              </a:rPr>
              <a:t>MyList</a:t>
            </a:r>
            <a:r>
              <a:rPr lang="fr-FR" sz="1000" dirty="0">
                <a:solidFill>
                  <a:srgbClr val="000000"/>
                </a:solidFill>
                <a:latin typeface="Consolas" panose="020B0609020204030204" pitchFamily="49" charset="0"/>
              </a:rPr>
              <a:t> = </a:t>
            </a:r>
            <a:r>
              <a:rPr lang="fr-FR" sz="1000" dirty="0">
                <a:solidFill>
                  <a:srgbClr val="0000FF"/>
                </a:solidFill>
                <a:latin typeface="Consolas" panose="020B0609020204030204" pitchFamily="49" charset="0"/>
              </a:rPr>
              <a:t>new</a:t>
            </a:r>
            <a:r>
              <a:rPr lang="fr-FR" sz="1000" dirty="0">
                <a:solidFill>
                  <a:srgbClr val="000000"/>
                </a:solidFill>
                <a:latin typeface="Consolas" panose="020B0609020204030204" pitchFamily="49" charset="0"/>
              </a:rPr>
              <a:t> </a:t>
            </a:r>
            <a:r>
              <a:rPr lang="fr-FR" sz="1000" dirty="0">
                <a:solidFill>
                  <a:srgbClr val="2B91AF"/>
                </a:solidFill>
                <a:latin typeface="Consolas" panose="020B0609020204030204" pitchFamily="49" charset="0"/>
              </a:rPr>
              <a:t>List</a:t>
            </a:r>
            <a:r>
              <a:rPr lang="fr-FR" sz="1000" dirty="0">
                <a:solidFill>
                  <a:srgbClr val="000000"/>
                </a:solidFill>
                <a:latin typeface="Consolas" panose="020B0609020204030204" pitchFamily="49" charset="0"/>
              </a:rPr>
              <a:t>&lt;</a:t>
            </a:r>
            <a:r>
              <a:rPr lang="fr-FR" sz="1000" dirty="0">
                <a:solidFill>
                  <a:srgbClr val="0000FF"/>
                </a:solidFill>
                <a:latin typeface="Consolas" panose="020B0609020204030204" pitchFamily="49" charset="0"/>
              </a:rPr>
              <a:t>string</a:t>
            </a:r>
            <a:r>
              <a:rPr lang="fr-FR" sz="1000" dirty="0">
                <a:solidFill>
                  <a:srgbClr val="000000"/>
                </a:solidFill>
                <a:latin typeface="Consolas" panose="020B0609020204030204" pitchFamily="49" charset="0"/>
              </a:rPr>
              <a:t>&gt;();</a:t>
            </a:r>
          </a:p>
          <a:p>
            <a:r>
              <a:rPr lang="fr-FR" sz="1000" dirty="0">
                <a:solidFill>
                  <a:srgbClr val="000000"/>
                </a:solidFill>
                <a:latin typeface="Consolas" panose="020B0609020204030204" pitchFamily="49" charset="0"/>
              </a:rPr>
              <a:t>        var1 = 1;</a:t>
            </a:r>
          </a:p>
          <a:p>
            <a:r>
              <a:rPr lang="fr-FR" sz="1000" dirty="0">
                <a:solidFill>
                  <a:srgbClr val="000000"/>
                </a:solidFill>
                <a:latin typeface="Consolas" panose="020B0609020204030204" pitchFamily="49" charset="0"/>
              </a:rPr>
              <a:t>        var2 = 2;</a:t>
            </a:r>
          </a:p>
          <a:p>
            <a:r>
              <a:rPr lang="fr-FR" sz="1000" dirty="0">
                <a:solidFill>
                  <a:srgbClr val="000000"/>
                </a:solidFill>
                <a:latin typeface="Consolas" panose="020B0609020204030204" pitchFamily="49" charset="0"/>
              </a:rPr>
              <a:t>    }</a:t>
            </a:r>
          </a:p>
          <a:p>
            <a:endParaRPr lang="fr-FR" sz="1000" dirty="0">
              <a:solidFill>
                <a:srgbClr val="000000"/>
              </a:solidFill>
              <a:latin typeface="Consolas" panose="020B0609020204030204" pitchFamily="49" charset="0"/>
            </a:endParaRPr>
          </a:p>
          <a:p>
            <a:r>
              <a:rPr lang="fr-FR" sz="1000" dirty="0">
                <a:solidFill>
                  <a:srgbClr val="000000"/>
                </a:solidFill>
                <a:latin typeface="Consolas" panose="020B0609020204030204" pitchFamily="49" charset="0"/>
              </a:rPr>
              <a:t>    </a:t>
            </a:r>
            <a:r>
              <a:rPr lang="fr-FR" sz="1000" dirty="0">
                <a:solidFill>
                  <a:srgbClr val="0000FF"/>
                </a:solidFill>
                <a:latin typeface="Consolas" panose="020B0609020204030204" pitchFamily="49" charset="0"/>
              </a:rPr>
              <a:t>public</a:t>
            </a:r>
            <a:r>
              <a:rPr lang="fr-FR" sz="1000" dirty="0">
                <a:solidFill>
                  <a:srgbClr val="000000"/>
                </a:solidFill>
                <a:latin typeface="Consolas" panose="020B0609020204030204" pitchFamily="49" charset="0"/>
              </a:rPr>
              <a:t> </a:t>
            </a:r>
            <a:r>
              <a:rPr lang="fr-FR" sz="1000" dirty="0" err="1">
                <a:solidFill>
                  <a:srgbClr val="0000FF"/>
                </a:solidFill>
                <a:latin typeface="Consolas" panose="020B0609020204030204" pitchFamily="49" charset="0"/>
              </a:rPr>
              <a:t>void</a:t>
            </a:r>
            <a:r>
              <a:rPr lang="fr-FR" sz="1000" dirty="0">
                <a:solidFill>
                  <a:srgbClr val="000000"/>
                </a:solidFill>
                <a:latin typeface="Consolas" panose="020B0609020204030204" pitchFamily="49" charset="0"/>
              </a:rPr>
              <a:t> </a:t>
            </a:r>
            <a:r>
              <a:rPr lang="fr-FR" sz="1000" dirty="0" err="1">
                <a:solidFill>
                  <a:srgbClr val="000000"/>
                </a:solidFill>
                <a:latin typeface="Consolas" panose="020B0609020204030204" pitchFamily="49" charset="0"/>
              </a:rPr>
              <a:t>ReadList</a:t>
            </a:r>
            <a:r>
              <a:rPr lang="fr-FR" sz="1000" dirty="0">
                <a:solidFill>
                  <a:srgbClr val="000000"/>
                </a:solidFill>
                <a:latin typeface="Consolas" panose="020B0609020204030204" pitchFamily="49" charset="0"/>
              </a:rPr>
              <a:t>()</a:t>
            </a:r>
          </a:p>
          <a:p>
            <a:r>
              <a:rPr lang="fr-FR" sz="1000" dirty="0">
                <a:solidFill>
                  <a:srgbClr val="000000"/>
                </a:solidFill>
                <a:latin typeface="Consolas" panose="020B0609020204030204" pitchFamily="49" charset="0"/>
              </a:rPr>
              <a:t>    {</a:t>
            </a:r>
          </a:p>
          <a:p>
            <a:r>
              <a:rPr lang="fr-FR" sz="1000" dirty="0">
                <a:solidFill>
                  <a:srgbClr val="000000"/>
                </a:solidFill>
                <a:latin typeface="Consolas" panose="020B0609020204030204" pitchFamily="49" charset="0"/>
              </a:rPr>
              <a:t>        </a:t>
            </a:r>
            <a:r>
              <a:rPr lang="fr-FR" sz="1000" dirty="0" err="1">
                <a:solidFill>
                  <a:srgbClr val="0000FF"/>
                </a:solidFill>
                <a:latin typeface="Consolas" panose="020B0609020204030204" pitchFamily="49" charset="0"/>
              </a:rPr>
              <a:t>foreach</a:t>
            </a:r>
            <a:r>
              <a:rPr lang="fr-FR" sz="1000" dirty="0">
                <a:solidFill>
                  <a:srgbClr val="000000"/>
                </a:solidFill>
                <a:latin typeface="Consolas" panose="020B0609020204030204" pitchFamily="49" charset="0"/>
              </a:rPr>
              <a:t>(</a:t>
            </a:r>
            <a:r>
              <a:rPr lang="fr-FR" sz="1000" dirty="0">
                <a:solidFill>
                  <a:srgbClr val="0000FF"/>
                </a:solidFill>
                <a:latin typeface="Consolas" panose="020B0609020204030204" pitchFamily="49" charset="0"/>
              </a:rPr>
              <a:t>string</a:t>
            </a:r>
            <a:r>
              <a:rPr lang="fr-FR" sz="1000" dirty="0">
                <a:solidFill>
                  <a:srgbClr val="000000"/>
                </a:solidFill>
                <a:latin typeface="Consolas" panose="020B0609020204030204" pitchFamily="49" charset="0"/>
              </a:rPr>
              <a:t> item </a:t>
            </a:r>
            <a:r>
              <a:rPr lang="fr-FR" sz="1000" dirty="0">
                <a:solidFill>
                  <a:srgbClr val="0000FF"/>
                </a:solidFill>
                <a:latin typeface="Consolas" panose="020B0609020204030204" pitchFamily="49" charset="0"/>
              </a:rPr>
              <a:t>in</a:t>
            </a:r>
            <a:r>
              <a:rPr lang="fr-FR" sz="1000" dirty="0">
                <a:solidFill>
                  <a:srgbClr val="000000"/>
                </a:solidFill>
                <a:latin typeface="Consolas" panose="020B0609020204030204" pitchFamily="49" charset="0"/>
              </a:rPr>
              <a:t> </a:t>
            </a:r>
            <a:r>
              <a:rPr lang="fr-FR" sz="1000" dirty="0" err="1">
                <a:solidFill>
                  <a:srgbClr val="000000"/>
                </a:solidFill>
                <a:latin typeface="Consolas" panose="020B0609020204030204" pitchFamily="49" charset="0"/>
              </a:rPr>
              <a:t>MyList</a:t>
            </a:r>
            <a:r>
              <a:rPr lang="fr-FR" sz="1000" dirty="0">
                <a:solidFill>
                  <a:srgbClr val="000000"/>
                </a:solidFill>
                <a:latin typeface="Consolas" panose="020B0609020204030204" pitchFamily="49" charset="0"/>
              </a:rPr>
              <a:t>)</a:t>
            </a:r>
          </a:p>
          <a:p>
            <a:r>
              <a:rPr lang="fr-FR" sz="1000" dirty="0">
                <a:solidFill>
                  <a:srgbClr val="000000"/>
                </a:solidFill>
                <a:latin typeface="Consolas" panose="020B0609020204030204" pitchFamily="49" charset="0"/>
              </a:rPr>
              <a:t>        {</a:t>
            </a:r>
          </a:p>
          <a:p>
            <a:r>
              <a:rPr lang="fr-FR" sz="1000" dirty="0">
                <a:solidFill>
                  <a:srgbClr val="000000"/>
                </a:solidFill>
                <a:latin typeface="Consolas" panose="020B0609020204030204" pitchFamily="49" charset="0"/>
              </a:rPr>
              <a:t>            </a:t>
            </a:r>
            <a:r>
              <a:rPr lang="fr-FR" sz="1000" dirty="0" err="1">
                <a:solidFill>
                  <a:srgbClr val="2B91AF"/>
                </a:solidFill>
                <a:latin typeface="Consolas" panose="020B0609020204030204" pitchFamily="49" charset="0"/>
              </a:rPr>
              <a:t>Console</a:t>
            </a:r>
            <a:r>
              <a:rPr lang="fr-FR" sz="1000" dirty="0" err="1">
                <a:solidFill>
                  <a:srgbClr val="000000"/>
                </a:solidFill>
                <a:latin typeface="Consolas" panose="020B0609020204030204" pitchFamily="49" charset="0"/>
              </a:rPr>
              <a:t>.WriteLine</a:t>
            </a:r>
            <a:r>
              <a:rPr lang="fr-FR" sz="1000" dirty="0">
                <a:solidFill>
                  <a:srgbClr val="000000"/>
                </a:solidFill>
                <a:latin typeface="Consolas" panose="020B0609020204030204" pitchFamily="49" charset="0"/>
              </a:rPr>
              <a:t>(item);</a:t>
            </a:r>
          </a:p>
          <a:p>
            <a:r>
              <a:rPr lang="fr-FR" sz="1000" dirty="0">
                <a:solidFill>
                  <a:srgbClr val="000000"/>
                </a:solidFill>
                <a:latin typeface="Consolas" panose="020B0609020204030204" pitchFamily="49" charset="0"/>
              </a:rPr>
              <a:t>        }</a:t>
            </a:r>
          </a:p>
          <a:p>
            <a:r>
              <a:rPr lang="fr-FR" sz="1000" dirty="0">
                <a:solidFill>
                  <a:srgbClr val="000000"/>
                </a:solidFill>
                <a:latin typeface="Consolas" panose="020B0609020204030204" pitchFamily="49" charset="0"/>
              </a:rPr>
              <a:t>    }</a:t>
            </a:r>
          </a:p>
          <a:p>
            <a:endParaRPr lang="fr-FR" sz="1000" dirty="0">
              <a:solidFill>
                <a:srgbClr val="000000"/>
              </a:solidFill>
              <a:latin typeface="Consolas" panose="020B0609020204030204" pitchFamily="49" charset="0"/>
            </a:endParaRPr>
          </a:p>
          <a:p>
            <a:r>
              <a:rPr lang="fr-FR" sz="1000" dirty="0">
                <a:solidFill>
                  <a:srgbClr val="000000"/>
                </a:solidFill>
                <a:latin typeface="Consolas" panose="020B0609020204030204" pitchFamily="49" charset="0"/>
              </a:rPr>
              <a:t>    </a:t>
            </a:r>
            <a:r>
              <a:rPr lang="fr-FR" sz="1000" dirty="0">
                <a:solidFill>
                  <a:srgbClr val="0000FF"/>
                </a:solidFill>
                <a:latin typeface="Consolas" panose="020B0609020204030204" pitchFamily="49" charset="0"/>
              </a:rPr>
              <a:t>public</a:t>
            </a:r>
            <a:r>
              <a:rPr lang="fr-FR" sz="1000" dirty="0">
                <a:solidFill>
                  <a:srgbClr val="000000"/>
                </a:solidFill>
                <a:latin typeface="Consolas" panose="020B0609020204030204" pitchFamily="49" charset="0"/>
              </a:rPr>
              <a:t> </a:t>
            </a:r>
            <a:r>
              <a:rPr lang="fr-FR" sz="1000" dirty="0" err="1">
                <a:solidFill>
                  <a:srgbClr val="0000FF"/>
                </a:solidFill>
                <a:latin typeface="Consolas" panose="020B0609020204030204" pitchFamily="49" charset="0"/>
              </a:rPr>
              <a:t>int</a:t>
            </a:r>
            <a:r>
              <a:rPr lang="fr-FR" sz="1000" dirty="0">
                <a:solidFill>
                  <a:srgbClr val="000000"/>
                </a:solidFill>
                <a:latin typeface="Consolas" panose="020B0609020204030204" pitchFamily="49" charset="0"/>
              </a:rPr>
              <a:t> </a:t>
            </a:r>
            <a:r>
              <a:rPr lang="fr-FR" sz="1000" dirty="0" err="1">
                <a:solidFill>
                  <a:srgbClr val="000000"/>
                </a:solidFill>
                <a:latin typeface="Consolas" panose="020B0609020204030204" pitchFamily="49" charset="0"/>
              </a:rPr>
              <a:t>Calc</a:t>
            </a:r>
            <a:r>
              <a:rPr lang="fr-FR" sz="1000" dirty="0">
                <a:solidFill>
                  <a:srgbClr val="000000"/>
                </a:solidFill>
                <a:latin typeface="Consolas" panose="020B0609020204030204" pitchFamily="49" charset="0"/>
              </a:rPr>
              <a:t>(</a:t>
            </a:r>
            <a:r>
              <a:rPr lang="fr-FR" sz="1000" dirty="0" err="1">
                <a:solidFill>
                  <a:srgbClr val="0000FF"/>
                </a:solidFill>
                <a:latin typeface="Consolas" panose="020B0609020204030204" pitchFamily="49" charset="0"/>
              </a:rPr>
              <a:t>int</a:t>
            </a:r>
            <a:r>
              <a:rPr lang="fr-FR" sz="1000" dirty="0">
                <a:solidFill>
                  <a:srgbClr val="000000"/>
                </a:solidFill>
                <a:latin typeface="Consolas" panose="020B0609020204030204" pitchFamily="49" charset="0"/>
              </a:rPr>
              <a:t> var3)</a:t>
            </a:r>
          </a:p>
          <a:p>
            <a:r>
              <a:rPr lang="fr-FR" sz="1000" dirty="0">
                <a:solidFill>
                  <a:srgbClr val="000000"/>
                </a:solidFill>
                <a:latin typeface="Consolas" panose="020B0609020204030204" pitchFamily="49" charset="0"/>
              </a:rPr>
              <a:t>    {</a:t>
            </a:r>
          </a:p>
          <a:p>
            <a:r>
              <a:rPr lang="fr-FR" sz="1000" dirty="0">
                <a:solidFill>
                  <a:srgbClr val="000000"/>
                </a:solidFill>
                <a:latin typeface="Consolas" panose="020B0609020204030204" pitchFamily="49" charset="0"/>
              </a:rPr>
              <a:t>        </a:t>
            </a:r>
            <a:r>
              <a:rPr lang="fr-FR" sz="1000" dirty="0" err="1">
                <a:solidFill>
                  <a:srgbClr val="0000FF"/>
                </a:solidFill>
                <a:latin typeface="Consolas" panose="020B0609020204030204" pitchFamily="49" charset="0"/>
              </a:rPr>
              <a:t>int</a:t>
            </a:r>
            <a:r>
              <a:rPr lang="fr-FR" sz="1000" dirty="0">
                <a:solidFill>
                  <a:srgbClr val="000000"/>
                </a:solidFill>
                <a:latin typeface="Consolas" panose="020B0609020204030204" pitchFamily="49" charset="0"/>
              </a:rPr>
              <a:t> </a:t>
            </a:r>
            <a:r>
              <a:rPr lang="fr-FR" sz="1000" dirty="0" err="1">
                <a:solidFill>
                  <a:srgbClr val="000000"/>
                </a:solidFill>
                <a:latin typeface="Consolas" panose="020B0609020204030204" pitchFamily="49" charset="0"/>
              </a:rPr>
              <a:t>result</a:t>
            </a:r>
            <a:r>
              <a:rPr lang="fr-FR" sz="1000" dirty="0">
                <a:solidFill>
                  <a:srgbClr val="000000"/>
                </a:solidFill>
                <a:latin typeface="Consolas" panose="020B0609020204030204" pitchFamily="49" charset="0"/>
              </a:rPr>
              <a:t> = var1 + var2 + var3;</a:t>
            </a:r>
          </a:p>
          <a:p>
            <a:r>
              <a:rPr lang="fr-FR" sz="1000" dirty="0">
                <a:solidFill>
                  <a:srgbClr val="000000"/>
                </a:solidFill>
                <a:latin typeface="Consolas" panose="020B0609020204030204" pitchFamily="49" charset="0"/>
              </a:rPr>
              <a:t>        </a:t>
            </a:r>
            <a:r>
              <a:rPr lang="fr-FR" sz="1000" dirty="0">
                <a:solidFill>
                  <a:srgbClr val="0000FF"/>
                </a:solidFill>
                <a:latin typeface="Consolas" panose="020B0609020204030204" pitchFamily="49" charset="0"/>
              </a:rPr>
              <a:t>return</a:t>
            </a:r>
            <a:r>
              <a:rPr lang="fr-FR" sz="1000" dirty="0">
                <a:solidFill>
                  <a:srgbClr val="000000"/>
                </a:solidFill>
                <a:latin typeface="Consolas" panose="020B0609020204030204" pitchFamily="49" charset="0"/>
              </a:rPr>
              <a:t> </a:t>
            </a:r>
            <a:r>
              <a:rPr lang="fr-FR" sz="1000" dirty="0" err="1">
                <a:solidFill>
                  <a:srgbClr val="000000"/>
                </a:solidFill>
                <a:latin typeface="Consolas" panose="020B0609020204030204" pitchFamily="49" charset="0"/>
              </a:rPr>
              <a:t>result</a:t>
            </a:r>
            <a:r>
              <a:rPr lang="fr-FR" sz="1000" dirty="0">
                <a:solidFill>
                  <a:srgbClr val="000000"/>
                </a:solidFill>
                <a:latin typeface="Consolas" panose="020B0609020204030204" pitchFamily="49" charset="0"/>
              </a:rPr>
              <a:t>;</a:t>
            </a:r>
          </a:p>
          <a:p>
            <a:r>
              <a:rPr lang="fr-FR" sz="1000" dirty="0">
                <a:solidFill>
                  <a:srgbClr val="000000"/>
                </a:solidFill>
                <a:latin typeface="Consolas" panose="020B0609020204030204" pitchFamily="49" charset="0"/>
              </a:rPr>
              <a:t>    }</a:t>
            </a:r>
          </a:p>
          <a:p>
            <a:r>
              <a:rPr lang="fr-FR" sz="1000" dirty="0">
                <a:solidFill>
                  <a:srgbClr val="000000"/>
                </a:solidFill>
                <a:latin typeface="Consolas" panose="020B0609020204030204" pitchFamily="49" charset="0"/>
              </a:rPr>
              <a:t>}</a:t>
            </a:r>
            <a:endParaRPr lang="fr-FR" sz="1000" dirty="0"/>
          </a:p>
        </p:txBody>
      </p:sp>
      <p:sp>
        <p:nvSpPr>
          <p:cNvPr id="2" name="Titre 1"/>
          <p:cNvSpPr>
            <a:spLocks noGrp="1"/>
          </p:cNvSpPr>
          <p:nvPr>
            <p:ph type="title"/>
          </p:nvPr>
        </p:nvSpPr>
        <p:spPr/>
        <p:txBody>
          <a:bodyPr/>
          <a:lstStyle/>
          <a:p>
            <a:r>
              <a:rPr lang="fr-FR" dirty="0"/>
              <a:t>Les LANGAGES</a:t>
            </a:r>
          </a:p>
        </p:txBody>
      </p:sp>
      <p:sp>
        <p:nvSpPr>
          <p:cNvPr id="4" name="Espace réservé du pied de page 3"/>
          <p:cNvSpPr>
            <a:spLocks noGrp="1"/>
          </p:cNvSpPr>
          <p:nvPr>
            <p:ph type="ftr" sz="quarter" idx="16"/>
          </p:nvPr>
        </p:nvSpPr>
        <p:spPr/>
        <p:txBody>
          <a:bodyPr/>
          <a:lstStyle/>
          <a:p>
            <a:pPr>
              <a:defRPr/>
            </a:pPr>
            <a:r>
              <a:rPr lang="fr-FR" dirty="0"/>
              <a:t>Master MIAGE - </a:t>
            </a:r>
            <a:r>
              <a:rPr lang="fr-FR" dirty="0" err="1"/>
              <a:t>Sopra</a:t>
            </a:r>
            <a:r>
              <a:rPr lang="fr-FR" dirty="0"/>
              <a:t> </a:t>
            </a:r>
            <a:r>
              <a:rPr lang="fr-FR" dirty="0" err="1"/>
              <a:t>Steria</a:t>
            </a:r>
            <a:endParaRPr lang="fr-FR" dirty="0"/>
          </a:p>
        </p:txBody>
      </p:sp>
      <p:sp>
        <p:nvSpPr>
          <p:cNvPr id="5" name="Espace réservé du numéro de diapositive 4"/>
          <p:cNvSpPr>
            <a:spLocks noGrp="1"/>
          </p:cNvSpPr>
          <p:nvPr>
            <p:ph type="sldNum" sz="quarter" idx="17"/>
          </p:nvPr>
        </p:nvSpPr>
        <p:spPr/>
        <p:txBody>
          <a:bodyPr/>
          <a:lstStyle/>
          <a:p>
            <a:pPr>
              <a:defRPr/>
            </a:pPr>
            <a:fld id="{8AC6F03D-15B5-4158-A9AB-90B4D2964A72}" type="slidenum">
              <a:rPr lang="fr-FR" smtClean="0"/>
              <a:pPr>
                <a:defRPr/>
              </a:pPr>
              <a:t>19</a:t>
            </a:fld>
            <a:endParaRPr lang="fr-FR" dirty="0"/>
          </a:p>
        </p:txBody>
      </p:sp>
      <p:pic>
        <p:nvPicPr>
          <p:cNvPr id="2052" name="Picture 4" descr="http://www.guillaumebrout.fr/wp-content/uploads/2016/01/2p4i.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16893" y="1221696"/>
            <a:ext cx="902608" cy="902608"/>
          </a:xfrm>
          <a:prstGeom prst="rect">
            <a:avLst/>
          </a:prstGeom>
          <a:noFill/>
          <a:extLst>
            <a:ext uri="{909E8E84-426E-40DD-AFC4-6F175D3DCCD1}">
              <a14:hiddenFill xmlns:a14="http://schemas.microsoft.com/office/drawing/2010/main">
                <a:solidFill>
                  <a:srgbClr val="FFFFFF"/>
                </a:solidFill>
              </a14:hiddenFill>
            </a:ext>
          </a:extLst>
        </p:spPr>
      </p:pic>
      <p:sp>
        <p:nvSpPr>
          <p:cNvPr id="10" name="ZoneTexte 9"/>
          <p:cNvSpPr txBox="1"/>
          <p:nvPr/>
        </p:nvSpPr>
        <p:spPr>
          <a:xfrm>
            <a:off x="4499992" y="1221695"/>
            <a:ext cx="4464496" cy="4555093"/>
          </a:xfrm>
          <a:prstGeom prst="rect">
            <a:avLst/>
          </a:prstGeom>
          <a:noFill/>
          <a:ln>
            <a:solidFill>
              <a:schemeClr val="tx1"/>
            </a:solidFill>
          </a:ln>
        </p:spPr>
        <p:txBody>
          <a:bodyPr wrap="square" rtlCol="0">
            <a:spAutoFit/>
          </a:bodyPr>
          <a:lstStyle/>
          <a:p>
            <a:r>
              <a:rPr lang="fr-FR" sz="1000" dirty="0">
                <a:solidFill>
                  <a:srgbClr val="0000FF"/>
                </a:solidFill>
                <a:latin typeface="Consolas" panose="020B0609020204030204" pitchFamily="49" charset="0"/>
              </a:rPr>
              <a:t>Public</a:t>
            </a:r>
            <a:r>
              <a:rPr lang="fr-FR" sz="1000" dirty="0">
                <a:solidFill>
                  <a:srgbClr val="000000"/>
                </a:solidFill>
                <a:latin typeface="Consolas" panose="020B0609020204030204" pitchFamily="49" charset="0"/>
              </a:rPr>
              <a:t> </a:t>
            </a:r>
            <a:r>
              <a:rPr lang="fr-FR" sz="1000" dirty="0">
                <a:solidFill>
                  <a:srgbClr val="0000FF"/>
                </a:solidFill>
                <a:latin typeface="Consolas" panose="020B0609020204030204" pitchFamily="49" charset="0"/>
              </a:rPr>
              <a:t>Class</a:t>
            </a:r>
            <a:r>
              <a:rPr lang="fr-FR" sz="1000" dirty="0">
                <a:solidFill>
                  <a:srgbClr val="000000"/>
                </a:solidFill>
                <a:latin typeface="Consolas" panose="020B0609020204030204" pitchFamily="49" charset="0"/>
              </a:rPr>
              <a:t> </a:t>
            </a:r>
            <a:r>
              <a:rPr lang="fr-FR" sz="1000" dirty="0" err="1">
                <a:solidFill>
                  <a:srgbClr val="2B91AF"/>
                </a:solidFill>
                <a:latin typeface="Consolas" panose="020B0609020204030204" pitchFamily="49" charset="0"/>
              </a:rPr>
              <a:t>MonExemple</a:t>
            </a:r>
            <a:endParaRPr lang="fr-FR" sz="1000" dirty="0">
              <a:solidFill>
                <a:srgbClr val="2B91AF"/>
              </a:solidFill>
              <a:latin typeface="Consolas" panose="020B0609020204030204" pitchFamily="49" charset="0"/>
            </a:endParaRPr>
          </a:p>
          <a:p>
            <a:endParaRPr lang="fr-FR" sz="1000" dirty="0">
              <a:solidFill>
                <a:srgbClr val="2B91AF"/>
              </a:solidFill>
              <a:latin typeface="Consolas" panose="020B0609020204030204" pitchFamily="49" charset="0"/>
            </a:endParaRPr>
          </a:p>
          <a:p>
            <a:r>
              <a:rPr lang="fr-FR" sz="1000" dirty="0">
                <a:solidFill>
                  <a:srgbClr val="000000"/>
                </a:solidFill>
                <a:latin typeface="Consolas" panose="020B0609020204030204" pitchFamily="49" charset="0"/>
              </a:rPr>
              <a:t>    </a:t>
            </a:r>
            <a:r>
              <a:rPr lang="fr-FR" sz="1000" dirty="0" err="1">
                <a:solidFill>
                  <a:srgbClr val="0000FF"/>
                </a:solidFill>
                <a:latin typeface="Consolas" panose="020B0609020204030204" pitchFamily="49" charset="0"/>
              </a:rPr>
              <a:t>Private</a:t>
            </a:r>
            <a:r>
              <a:rPr lang="fr-FR" sz="1000" dirty="0">
                <a:solidFill>
                  <a:srgbClr val="000000"/>
                </a:solidFill>
                <a:latin typeface="Consolas" panose="020B0609020204030204" pitchFamily="49" charset="0"/>
              </a:rPr>
              <a:t> var1 </a:t>
            </a:r>
            <a:r>
              <a:rPr lang="fr-FR" sz="1000" dirty="0">
                <a:solidFill>
                  <a:srgbClr val="0000FF"/>
                </a:solidFill>
                <a:latin typeface="Consolas" panose="020B0609020204030204" pitchFamily="49" charset="0"/>
              </a:rPr>
              <a:t>As</a:t>
            </a:r>
            <a:r>
              <a:rPr lang="fr-FR" sz="1000" dirty="0">
                <a:solidFill>
                  <a:srgbClr val="000000"/>
                </a:solidFill>
                <a:latin typeface="Consolas" panose="020B0609020204030204" pitchFamily="49" charset="0"/>
              </a:rPr>
              <a:t> </a:t>
            </a:r>
            <a:r>
              <a:rPr lang="fr-FR" sz="1000" dirty="0" err="1">
                <a:solidFill>
                  <a:srgbClr val="0000FF"/>
                </a:solidFill>
                <a:latin typeface="Consolas" panose="020B0609020204030204" pitchFamily="49" charset="0"/>
              </a:rPr>
              <a:t>Integer</a:t>
            </a:r>
            <a:endParaRPr lang="fr-FR" sz="1000" dirty="0">
              <a:solidFill>
                <a:srgbClr val="0000FF"/>
              </a:solidFill>
              <a:latin typeface="Consolas" panose="020B0609020204030204" pitchFamily="49" charset="0"/>
            </a:endParaRPr>
          </a:p>
          <a:p>
            <a:r>
              <a:rPr lang="fr-FR" sz="1000" dirty="0">
                <a:solidFill>
                  <a:srgbClr val="000000"/>
                </a:solidFill>
                <a:latin typeface="Consolas" panose="020B0609020204030204" pitchFamily="49" charset="0"/>
              </a:rPr>
              <a:t>    </a:t>
            </a:r>
            <a:r>
              <a:rPr lang="fr-FR" sz="1000" dirty="0" err="1">
                <a:solidFill>
                  <a:srgbClr val="0000FF"/>
                </a:solidFill>
                <a:latin typeface="Consolas" panose="020B0609020204030204" pitchFamily="49" charset="0"/>
              </a:rPr>
              <a:t>Private</a:t>
            </a:r>
            <a:r>
              <a:rPr lang="fr-FR" sz="1000" dirty="0">
                <a:solidFill>
                  <a:srgbClr val="000000"/>
                </a:solidFill>
                <a:latin typeface="Consolas" panose="020B0609020204030204" pitchFamily="49" charset="0"/>
              </a:rPr>
              <a:t> var2 </a:t>
            </a:r>
            <a:r>
              <a:rPr lang="fr-FR" sz="1000" dirty="0">
                <a:solidFill>
                  <a:srgbClr val="0000FF"/>
                </a:solidFill>
                <a:latin typeface="Consolas" panose="020B0609020204030204" pitchFamily="49" charset="0"/>
              </a:rPr>
              <a:t>As</a:t>
            </a:r>
            <a:r>
              <a:rPr lang="fr-FR" sz="1000" dirty="0">
                <a:solidFill>
                  <a:srgbClr val="000000"/>
                </a:solidFill>
                <a:latin typeface="Consolas" panose="020B0609020204030204" pitchFamily="49" charset="0"/>
              </a:rPr>
              <a:t> </a:t>
            </a:r>
            <a:r>
              <a:rPr lang="fr-FR" sz="1000" dirty="0" err="1">
                <a:solidFill>
                  <a:srgbClr val="0000FF"/>
                </a:solidFill>
                <a:latin typeface="Consolas" panose="020B0609020204030204" pitchFamily="49" charset="0"/>
              </a:rPr>
              <a:t>Integer</a:t>
            </a:r>
            <a:endParaRPr lang="fr-FR" sz="1000" dirty="0">
              <a:solidFill>
                <a:srgbClr val="0000FF"/>
              </a:solidFill>
              <a:latin typeface="Consolas" panose="020B0609020204030204" pitchFamily="49" charset="0"/>
            </a:endParaRPr>
          </a:p>
          <a:p>
            <a:endParaRPr lang="fr-FR" sz="1000" dirty="0">
              <a:solidFill>
                <a:srgbClr val="0000FF"/>
              </a:solidFill>
              <a:latin typeface="Consolas" panose="020B0609020204030204" pitchFamily="49" charset="0"/>
            </a:endParaRPr>
          </a:p>
          <a:p>
            <a:r>
              <a:rPr lang="en-US" sz="1000" dirty="0">
                <a:solidFill>
                  <a:srgbClr val="000000"/>
                </a:solidFill>
                <a:latin typeface="Consolas" panose="020B0609020204030204" pitchFamily="49" charset="0"/>
              </a:rPr>
              <a:t>    </a:t>
            </a:r>
            <a:r>
              <a:rPr lang="en-US" sz="1000" dirty="0">
                <a:solidFill>
                  <a:srgbClr val="0000FF"/>
                </a:solidFill>
                <a:latin typeface="Consolas" panose="020B0609020204030204" pitchFamily="49" charset="0"/>
              </a:rPr>
              <a:t>Public</a:t>
            </a:r>
            <a:r>
              <a:rPr lang="en-US" sz="1000" dirty="0">
                <a:solidFill>
                  <a:srgbClr val="000000"/>
                </a:solidFill>
                <a:latin typeface="Consolas" panose="020B0609020204030204" pitchFamily="49" charset="0"/>
              </a:rPr>
              <a:t> </a:t>
            </a:r>
            <a:r>
              <a:rPr lang="en-US" sz="1000" dirty="0">
                <a:solidFill>
                  <a:srgbClr val="0000FF"/>
                </a:solidFill>
                <a:latin typeface="Consolas" panose="020B0609020204030204" pitchFamily="49" charset="0"/>
              </a:rPr>
              <a:t>Property</a:t>
            </a:r>
            <a:r>
              <a:rPr lang="en-US" sz="1000" dirty="0">
                <a:solidFill>
                  <a:srgbClr val="000000"/>
                </a:solidFill>
                <a:latin typeface="Consolas" panose="020B0609020204030204" pitchFamily="49" charset="0"/>
              </a:rPr>
              <a:t> Prop1 </a:t>
            </a:r>
            <a:r>
              <a:rPr lang="en-US" sz="1000" dirty="0">
                <a:solidFill>
                  <a:srgbClr val="0000FF"/>
                </a:solidFill>
                <a:latin typeface="Consolas" panose="020B0609020204030204" pitchFamily="49" charset="0"/>
              </a:rPr>
              <a:t>As</a:t>
            </a:r>
            <a:r>
              <a:rPr lang="en-US" sz="1000" dirty="0">
                <a:solidFill>
                  <a:srgbClr val="000000"/>
                </a:solidFill>
                <a:latin typeface="Consolas" panose="020B0609020204030204" pitchFamily="49" charset="0"/>
              </a:rPr>
              <a:t> </a:t>
            </a:r>
            <a:r>
              <a:rPr lang="en-US" sz="1000" dirty="0">
                <a:solidFill>
                  <a:srgbClr val="0000FF"/>
                </a:solidFill>
                <a:latin typeface="Consolas" panose="020B0609020204030204" pitchFamily="49" charset="0"/>
              </a:rPr>
              <a:t>Integer</a:t>
            </a:r>
          </a:p>
          <a:p>
            <a:r>
              <a:rPr lang="en-US" sz="1000" dirty="0">
                <a:solidFill>
                  <a:srgbClr val="000000"/>
                </a:solidFill>
                <a:latin typeface="Consolas" panose="020B0609020204030204" pitchFamily="49" charset="0"/>
              </a:rPr>
              <a:t>    </a:t>
            </a:r>
            <a:r>
              <a:rPr lang="en-US" sz="1000" dirty="0">
                <a:solidFill>
                  <a:srgbClr val="0000FF"/>
                </a:solidFill>
                <a:latin typeface="Consolas" panose="020B0609020204030204" pitchFamily="49" charset="0"/>
              </a:rPr>
              <a:t>Public</a:t>
            </a:r>
            <a:r>
              <a:rPr lang="en-US" sz="1000" dirty="0">
                <a:solidFill>
                  <a:srgbClr val="000000"/>
                </a:solidFill>
                <a:latin typeface="Consolas" panose="020B0609020204030204" pitchFamily="49" charset="0"/>
              </a:rPr>
              <a:t> </a:t>
            </a:r>
            <a:r>
              <a:rPr lang="en-US" sz="1000" dirty="0">
                <a:solidFill>
                  <a:srgbClr val="0000FF"/>
                </a:solidFill>
                <a:latin typeface="Consolas" panose="020B0609020204030204" pitchFamily="49" charset="0"/>
              </a:rPr>
              <a:t>Property</a:t>
            </a:r>
            <a:r>
              <a:rPr lang="en-US" sz="1000" dirty="0">
                <a:solidFill>
                  <a:srgbClr val="000000"/>
                </a:solidFill>
                <a:latin typeface="Consolas" panose="020B0609020204030204" pitchFamily="49" charset="0"/>
              </a:rPr>
              <a:t> </a:t>
            </a:r>
            <a:r>
              <a:rPr lang="en-US" sz="1000" dirty="0" err="1">
                <a:solidFill>
                  <a:srgbClr val="000000"/>
                </a:solidFill>
                <a:latin typeface="Consolas" panose="020B0609020204030204" pitchFamily="49" charset="0"/>
              </a:rPr>
              <a:t>MyList</a:t>
            </a:r>
            <a:r>
              <a:rPr lang="en-US" sz="1000" dirty="0">
                <a:solidFill>
                  <a:srgbClr val="000000"/>
                </a:solidFill>
                <a:latin typeface="Consolas" panose="020B0609020204030204" pitchFamily="49" charset="0"/>
              </a:rPr>
              <a:t> </a:t>
            </a:r>
            <a:r>
              <a:rPr lang="en-US" sz="1000" dirty="0">
                <a:solidFill>
                  <a:srgbClr val="0000FF"/>
                </a:solidFill>
                <a:latin typeface="Consolas" panose="020B0609020204030204" pitchFamily="49" charset="0"/>
              </a:rPr>
              <a:t>As</a:t>
            </a:r>
            <a:r>
              <a:rPr lang="en-US" sz="1000" dirty="0">
                <a:solidFill>
                  <a:srgbClr val="000000"/>
                </a:solidFill>
                <a:latin typeface="Consolas" panose="020B0609020204030204" pitchFamily="49" charset="0"/>
              </a:rPr>
              <a:t> </a:t>
            </a:r>
            <a:r>
              <a:rPr lang="en-US" sz="1000" dirty="0">
                <a:solidFill>
                  <a:srgbClr val="0000FF"/>
                </a:solidFill>
                <a:latin typeface="Consolas" panose="020B0609020204030204" pitchFamily="49" charset="0"/>
              </a:rPr>
              <a:t>New</a:t>
            </a:r>
            <a:r>
              <a:rPr lang="en-US" sz="1000" dirty="0">
                <a:solidFill>
                  <a:srgbClr val="000000"/>
                </a:solidFill>
                <a:latin typeface="Consolas" panose="020B0609020204030204" pitchFamily="49" charset="0"/>
              </a:rPr>
              <a:t> </a:t>
            </a:r>
            <a:r>
              <a:rPr lang="en-US" sz="1000" dirty="0">
                <a:solidFill>
                  <a:srgbClr val="2B91AF"/>
                </a:solidFill>
                <a:latin typeface="Consolas" panose="020B0609020204030204" pitchFamily="49" charset="0"/>
              </a:rPr>
              <a:t>List</a:t>
            </a:r>
            <a:r>
              <a:rPr lang="en-US" sz="1000" dirty="0">
                <a:solidFill>
                  <a:srgbClr val="000000"/>
                </a:solidFill>
                <a:latin typeface="Consolas" panose="020B0609020204030204" pitchFamily="49" charset="0"/>
              </a:rPr>
              <a:t>(</a:t>
            </a:r>
            <a:r>
              <a:rPr lang="en-US" sz="1000" dirty="0">
                <a:solidFill>
                  <a:srgbClr val="0000FF"/>
                </a:solidFill>
                <a:latin typeface="Consolas" panose="020B0609020204030204" pitchFamily="49" charset="0"/>
              </a:rPr>
              <a:t>Of</a:t>
            </a:r>
            <a:r>
              <a:rPr lang="en-US" sz="1000" dirty="0">
                <a:solidFill>
                  <a:srgbClr val="000000"/>
                </a:solidFill>
                <a:latin typeface="Consolas" panose="020B0609020204030204" pitchFamily="49" charset="0"/>
              </a:rPr>
              <a:t> </a:t>
            </a:r>
            <a:r>
              <a:rPr lang="en-US" sz="1000" dirty="0">
                <a:solidFill>
                  <a:srgbClr val="0000FF"/>
                </a:solidFill>
                <a:latin typeface="Consolas" panose="020B0609020204030204" pitchFamily="49" charset="0"/>
              </a:rPr>
              <a:t>String</a:t>
            </a:r>
            <a:r>
              <a:rPr lang="en-US" sz="1000" dirty="0">
                <a:solidFill>
                  <a:srgbClr val="000000"/>
                </a:solidFill>
                <a:latin typeface="Consolas" panose="020B0609020204030204" pitchFamily="49" charset="0"/>
              </a:rPr>
              <a:t>)</a:t>
            </a:r>
          </a:p>
          <a:p>
            <a:endParaRPr lang="fr-FR" sz="1000" dirty="0">
              <a:solidFill>
                <a:srgbClr val="000000"/>
              </a:solidFill>
              <a:latin typeface="Consolas" panose="020B0609020204030204" pitchFamily="49" charset="0"/>
            </a:endParaRPr>
          </a:p>
          <a:p>
            <a:r>
              <a:rPr lang="fr-FR" sz="1000" dirty="0">
                <a:solidFill>
                  <a:srgbClr val="000000"/>
                </a:solidFill>
                <a:latin typeface="Consolas" panose="020B0609020204030204" pitchFamily="49" charset="0"/>
              </a:rPr>
              <a:t>    </a:t>
            </a:r>
            <a:r>
              <a:rPr lang="fr-FR" sz="1000" dirty="0">
                <a:solidFill>
                  <a:srgbClr val="0000FF"/>
                </a:solidFill>
                <a:latin typeface="Consolas" panose="020B0609020204030204" pitchFamily="49" charset="0"/>
              </a:rPr>
              <a:t>Public</a:t>
            </a:r>
            <a:r>
              <a:rPr lang="fr-FR" sz="1000" dirty="0">
                <a:solidFill>
                  <a:srgbClr val="000000"/>
                </a:solidFill>
                <a:latin typeface="Consolas" panose="020B0609020204030204" pitchFamily="49" charset="0"/>
              </a:rPr>
              <a:t> </a:t>
            </a:r>
            <a:r>
              <a:rPr lang="fr-FR" sz="1000" dirty="0" err="1">
                <a:solidFill>
                  <a:srgbClr val="0000FF"/>
                </a:solidFill>
                <a:latin typeface="Consolas" panose="020B0609020204030204" pitchFamily="49" charset="0"/>
              </a:rPr>
              <a:t>Sub</a:t>
            </a:r>
            <a:r>
              <a:rPr lang="fr-FR" sz="1000" dirty="0">
                <a:solidFill>
                  <a:srgbClr val="000000"/>
                </a:solidFill>
                <a:latin typeface="Consolas" panose="020B0609020204030204" pitchFamily="49" charset="0"/>
              </a:rPr>
              <a:t> </a:t>
            </a:r>
            <a:r>
              <a:rPr lang="fr-FR" sz="1000" dirty="0" err="1">
                <a:solidFill>
                  <a:srgbClr val="000000"/>
                </a:solidFill>
                <a:latin typeface="Consolas" panose="020B0609020204030204" pitchFamily="49" charset="0"/>
              </a:rPr>
              <a:t>MonExemple</a:t>
            </a:r>
            <a:r>
              <a:rPr lang="fr-FR" sz="1000" dirty="0">
                <a:solidFill>
                  <a:srgbClr val="000000"/>
                </a:solidFill>
                <a:latin typeface="Consolas" panose="020B0609020204030204" pitchFamily="49" charset="0"/>
              </a:rPr>
              <a:t>()</a:t>
            </a:r>
          </a:p>
          <a:p>
            <a:r>
              <a:rPr lang="fr-FR" sz="1000" dirty="0">
                <a:solidFill>
                  <a:srgbClr val="000000"/>
                </a:solidFill>
                <a:latin typeface="Consolas" panose="020B0609020204030204" pitchFamily="49" charset="0"/>
              </a:rPr>
              <a:t>        var1 = 1</a:t>
            </a:r>
          </a:p>
          <a:p>
            <a:r>
              <a:rPr lang="fr-FR" sz="1000" dirty="0">
                <a:solidFill>
                  <a:srgbClr val="000000"/>
                </a:solidFill>
                <a:latin typeface="Consolas" panose="020B0609020204030204" pitchFamily="49" charset="0"/>
              </a:rPr>
              <a:t>        var2 = 3</a:t>
            </a:r>
          </a:p>
          <a:p>
            <a:r>
              <a:rPr lang="fr-FR" sz="1000" dirty="0">
                <a:solidFill>
                  <a:srgbClr val="000000"/>
                </a:solidFill>
                <a:latin typeface="Consolas" panose="020B0609020204030204" pitchFamily="49" charset="0"/>
              </a:rPr>
              <a:t>    </a:t>
            </a:r>
            <a:r>
              <a:rPr lang="fr-FR" sz="1000" dirty="0">
                <a:solidFill>
                  <a:srgbClr val="0000FF"/>
                </a:solidFill>
                <a:latin typeface="Consolas" panose="020B0609020204030204" pitchFamily="49" charset="0"/>
              </a:rPr>
              <a:t>End</a:t>
            </a:r>
            <a:r>
              <a:rPr lang="fr-FR" sz="1000" dirty="0">
                <a:solidFill>
                  <a:srgbClr val="000000"/>
                </a:solidFill>
                <a:latin typeface="Consolas" panose="020B0609020204030204" pitchFamily="49" charset="0"/>
              </a:rPr>
              <a:t> </a:t>
            </a:r>
            <a:r>
              <a:rPr lang="fr-FR" sz="1000" dirty="0" err="1">
                <a:solidFill>
                  <a:srgbClr val="0000FF"/>
                </a:solidFill>
                <a:latin typeface="Consolas" panose="020B0609020204030204" pitchFamily="49" charset="0"/>
              </a:rPr>
              <a:t>Sub</a:t>
            </a:r>
            <a:endParaRPr lang="fr-FR" sz="1000" dirty="0">
              <a:solidFill>
                <a:srgbClr val="0000FF"/>
              </a:solidFill>
              <a:latin typeface="Consolas" panose="020B0609020204030204" pitchFamily="49" charset="0"/>
            </a:endParaRPr>
          </a:p>
          <a:p>
            <a:endParaRPr lang="fr-FR" sz="1000" dirty="0">
              <a:solidFill>
                <a:srgbClr val="0000FF"/>
              </a:solidFill>
              <a:latin typeface="Consolas" panose="020B0609020204030204" pitchFamily="49" charset="0"/>
            </a:endParaRPr>
          </a:p>
          <a:p>
            <a:r>
              <a:rPr lang="fr-FR" sz="1000" dirty="0">
                <a:solidFill>
                  <a:srgbClr val="000000"/>
                </a:solidFill>
                <a:latin typeface="Consolas" panose="020B0609020204030204" pitchFamily="49" charset="0"/>
              </a:rPr>
              <a:t>    </a:t>
            </a:r>
            <a:r>
              <a:rPr lang="fr-FR" sz="1000" dirty="0">
                <a:solidFill>
                  <a:srgbClr val="0000FF"/>
                </a:solidFill>
                <a:latin typeface="Consolas" panose="020B0609020204030204" pitchFamily="49" charset="0"/>
              </a:rPr>
              <a:t>Public</a:t>
            </a:r>
            <a:r>
              <a:rPr lang="fr-FR" sz="1000" dirty="0">
                <a:solidFill>
                  <a:srgbClr val="000000"/>
                </a:solidFill>
                <a:latin typeface="Consolas" panose="020B0609020204030204" pitchFamily="49" charset="0"/>
              </a:rPr>
              <a:t> </a:t>
            </a:r>
            <a:r>
              <a:rPr lang="fr-FR" sz="1000" dirty="0" err="1">
                <a:solidFill>
                  <a:srgbClr val="0000FF"/>
                </a:solidFill>
                <a:latin typeface="Consolas" panose="020B0609020204030204" pitchFamily="49" charset="0"/>
              </a:rPr>
              <a:t>Sub</a:t>
            </a:r>
            <a:r>
              <a:rPr lang="fr-FR" sz="1000" dirty="0">
                <a:solidFill>
                  <a:srgbClr val="000000"/>
                </a:solidFill>
                <a:latin typeface="Consolas" panose="020B0609020204030204" pitchFamily="49" charset="0"/>
              </a:rPr>
              <a:t> </a:t>
            </a:r>
            <a:r>
              <a:rPr lang="fr-FR" sz="1000" dirty="0" err="1">
                <a:solidFill>
                  <a:srgbClr val="000000"/>
                </a:solidFill>
                <a:latin typeface="Consolas" panose="020B0609020204030204" pitchFamily="49" charset="0"/>
              </a:rPr>
              <a:t>ReadList</a:t>
            </a:r>
            <a:r>
              <a:rPr lang="fr-FR" sz="1000" dirty="0">
                <a:solidFill>
                  <a:srgbClr val="000000"/>
                </a:solidFill>
                <a:latin typeface="Consolas" panose="020B0609020204030204" pitchFamily="49" charset="0"/>
              </a:rPr>
              <a:t>()</a:t>
            </a:r>
          </a:p>
          <a:p>
            <a:r>
              <a:rPr lang="en-US" sz="1000" dirty="0">
                <a:solidFill>
                  <a:srgbClr val="000000"/>
                </a:solidFill>
                <a:latin typeface="Consolas" panose="020B0609020204030204" pitchFamily="49" charset="0"/>
              </a:rPr>
              <a:t>        </a:t>
            </a:r>
            <a:r>
              <a:rPr lang="en-US" sz="1000" dirty="0">
                <a:solidFill>
                  <a:srgbClr val="0000FF"/>
                </a:solidFill>
                <a:latin typeface="Consolas" panose="020B0609020204030204" pitchFamily="49" charset="0"/>
              </a:rPr>
              <a:t>For</a:t>
            </a:r>
            <a:r>
              <a:rPr lang="en-US" sz="1000" dirty="0">
                <a:solidFill>
                  <a:srgbClr val="000000"/>
                </a:solidFill>
                <a:latin typeface="Consolas" panose="020B0609020204030204" pitchFamily="49" charset="0"/>
              </a:rPr>
              <a:t> </a:t>
            </a:r>
            <a:r>
              <a:rPr lang="en-US" sz="1000" dirty="0">
                <a:solidFill>
                  <a:srgbClr val="0000FF"/>
                </a:solidFill>
                <a:latin typeface="Consolas" panose="020B0609020204030204" pitchFamily="49" charset="0"/>
              </a:rPr>
              <a:t>Each</a:t>
            </a:r>
            <a:r>
              <a:rPr lang="en-US" sz="1000" dirty="0">
                <a:solidFill>
                  <a:srgbClr val="000000"/>
                </a:solidFill>
                <a:latin typeface="Consolas" panose="020B0609020204030204" pitchFamily="49" charset="0"/>
              </a:rPr>
              <a:t> item </a:t>
            </a:r>
            <a:r>
              <a:rPr lang="en-US" sz="1000" dirty="0">
                <a:solidFill>
                  <a:srgbClr val="0000FF"/>
                </a:solidFill>
                <a:latin typeface="Consolas" panose="020B0609020204030204" pitchFamily="49" charset="0"/>
              </a:rPr>
              <a:t>As</a:t>
            </a:r>
            <a:r>
              <a:rPr lang="en-US" sz="1000" dirty="0">
                <a:solidFill>
                  <a:srgbClr val="000000"/>
                </a:solidFill>
                <a:latin typeface="Consolas" panose="020B0609020204030204" pitchFamily="49" charset="0"/>
              </a:rPr>
              <a:t> </a:t>
            </a:r>
            <a:r>
              <a:rPr lang="en-US" sz="1000" dirty="0">
                <a:solidFill>
                  <a:srgbClr val="0000FF"/>
                </a:solidFill>
                <a:latin typeface="Consolas" panose="020B0609020204030204" pitchFamily="49" charset="0"/>
              </a:rPr>
              <a:t>String</a:t>
            </a:r>
            <a:r>
              <a:rPr lang="en-US" sz="1000" dirty="0">
                <a:solidFill>
                  <a:srgbClr val="000000"/>
                </a:solidFill>
                <a:latin typeface="Consolas" panose="020B0609020204030204" pitchFamily="49" charset="0"/>
              </a:rPr>
              <a:t> </a:t>
            </a:r>
            <a:r>
              <a:rPr lang="en-US" sz="1000" dirty="0">
                <a:solidFill>
                  <a:srgbClr val="0000FF"/>
                </a:solidFill>
                <a:latin typeface="Consolas" panose="020B0609020204030204" pitchFamily="49" charset="0"/>
              </a:rPr>
              <a:t>In</a:t>
            </a:r>
            <a:r>
              <a:rPr lang="en-US" sz="1000" dirty="0">
                <a:solidFill>
                  <a:srgbClr val="000000"/>
                </a:solidFill>
                <a:latin typeface="Consolas" panose="020B0609020204030204" pitchFamily="49" charset="0"/>
              </a:rPr>
              <a:t> </a:t>
            </a:r>
            <a:r>
              <a:rPr lang="en-US" sz="1000" dirty="0" err="1">
                <a:solidFill>
                  <a:srgbClr val="000000"/>
                </a:solidFill>
                <a:latin typeface="Consolas" panose="020B0609020204030204" pitchFamily="49" charset="0"/>
              </a:rPr>
              <a:t>MyList</a:t>
            </a:r>
            <a:endParaRPr lang="en-US" sz="1000" dirty="0">
              <a:solidFill>
                <a:srgbClr val="000000"/>
              </a:solidFill>
              <a:latin typeface="Consolas" panose="020B0609020204030204" pitchFamily="49" charset="0"/>
            </a:endParaRPr>
          </a:p>
          <a:p>
            <a:r>
              <a:rPr lang="fr-FR" sz="1000" dirty="0">
                <a:solidFill>
                  <a:srgbClr val="000000"/>
                </a:solidFill>
                <a:latin typeface="Consolas" panose="020B0609020204030204" pitchFamily="49" charset="0"/>
              </a:rPr>
              <a:t>            </a:t>
            </a:r>
            <a:r>
              <a:rPr lang="fr-FR" sz="1000" dirty="0" err="1">
                <a:solidFill>
                  <a:srgbClr val="2B91AF"/>
                </a:solidFill>
                <a:latin typeface="Consolas" panose="020B0609020204030204" pitchFamily="49" charset="0"/>
              </a:rPr>
              <a:t>Console</a:t>
            </a:r>
            <a:r>
              <a:rPr lang="fr-FR" sz="1000" dirty="0" err="1">
                <a:solidFill>
                  <a:srgbClr val="000000"/>
                </a:solidFill>
                <a:latin typeface="Consolas" panose="020B0609020204030204" pitchFamily="49" charset="0"/>
              </a:rPr>
              <a:t>.WriteLine</a:t>
            </a:r>
            <a:r>
              <a:rPr lang="fr-FR" sz="1000" dirty="0">
                <a:solidFill>
                  <a:srgbClr val="000000"/>
                </a:solidFill>
                <a:latin typeface="Consolas" panose="020B0609020204030204" pitchFamily="49" charset="0"/>
              </a:rPr>
              <a:t>(item)</a:t>
            </a:r>
          </a:p>
          <a:p>
            <a:r>
              <a:rPr lang="fr-FR" sz="1000" dirty="0">
                <a:solidFill>
                  <a:srgbClr val="000000"/>
                </a:solidFill>
                <a:latin typeface="Consolas" panose="020B0609020204030204" pitchFamily="49" charset="0"/>
              </a:rPr>
              <a:t>        </a:t>
            </a:r>
            <a:r>
              <a:rPr lang="fr-FR" sz="1000" dirty="0" err="1">
                <a:solidFill>
                  <a:srgbClr val="0000FF"/>
                </a:solidFill>
                <a:latin typeface="Consolas" panose="020B0609020204030204" pitchFamily="49" charset="0"/>
              </a:rPr>
              <a:t>Next</a:t>
            </a:r>
            <a:endParaRPr lang="fr-FR" sz="1000" dirty="0">
              <a:solidFill>
                <a:srgbClr val="0000FF"/>
              </a:solidFill>
              <a:latin typeface="Consolas" panose="020B0609020204030204" pitchFamily="49" charset="0"/>
            </a:endParaRPr>
          </a:p>
          <a:p>
            <a:r>
              <a:rPr lang="fr-FR" sz="1000" dirty="0">
                <a:solidFill>
                  <a:srgbClr val="000000"/>
                </a:solidFill>
                <a:latin typeface="Consolas" panose="020B0609020204030204" pitchFamily="49" charset="0"/>
              </a:rPr>
              <a:t>    </a:t>
            </a:r>
            <a:r>
              <a:rPr lang="fr-FR" sz="1000" dirty="0">
                <a:solidFill>
                  <a:srgbClr val="0000FF"/>
                </a:solidFill>
                <a:latin typeface="Consolas" panose="020B0609020204030204" pitchFamily="49" charset="0"/>
              </a:rPr>
              <a:t>End</a:t>
            </a:r>
            <a:r>
              <a:rPr lang="fr-FR" sz="1000" dirty="0">
                <a:solidFill>
                  <a:srgbClr val="000000"/>
                </a:solidFill>
                <a:latin typeface="Consolas" panose="020B0609020204030204" pitchFamily="49" charset="0"/>
              </a:rPr>
              <a:t> </a:t>
            </a:r>
            <a:r>
              <a:rPr lang="fr-FR" sz="1000" dirty="0" err="1">
                <a:solidFill>
                  <a:srgbClr val="0000FF"/>
                </a:solidFill>
                <a:latin typeface="Consolas" panose="020B0609020204030204" pitchFamily="49" charset="0"/>
              </a:rPr>
              <a:t>Sub</a:t>
            </a:r>
            <a:endParaRPr lang="fr-FR" sz="1000" dirty="0">
              <a:solidFill>
                <a:srgbClr val="0000FF"/>
              </a:solidFill>
              <a:latin typeface="Consolas" panose="020B0609020204030204" pitchFamily="49" charset="0"/>
            </a:endParaRPr>
          </a:p>
          <a:p>
            <a:endParaRPr lang="fr-FR" sz="1000" dirty="0">
              <a:solidFill>
                <a:srgbClr val="0000FF"/>
              </a:solidFill>
              <a:latin typeface="Consolas" panose="020B0609020204030204" pitchFamily="49" charset="0"/>
            </a:endParaRPr>
          </a:p>
          <a:p>
            <a:r>
              <a:rPr lang="en-US" sz="1000" dirty="0">
                <a:solidFill>
                  <a:srgbClr val="000000"/>
                </a:solidFill>
                <a:latin typeface="Consolas" panose="020B0609020204030204" pitchFamily="49" charset="0"/>
              </a:rPr>
              <a:t>    </a:t>
            </a:r>
            <a:r>
              <a:rPr lang="en-US" sz="1000" dirty="0">
                <a:solidFill>
                  <a:srgbClr val="0000FF"/>
                </a:solidFill>
                <a:latin typeface="Consolas" panose="020B0609020204030204" pitchFamily="49" charset="0"/>
              </a:rPr>
              <a:t>Public</a:t>
            </a:r>
            <a:r>
              <a:rPr lang="en-US" sz="1000" dirty="0">
                <a:solidFill>
                  <a:srgbClr val="000000"/>
                </a:solidFill>
                <a:latin typeface="Consolas" panose="020B0609020204030204" pitchFamily="49" charset="0"/>
              </a:rPr>
              <a:t> </a:t>
            </a:r>
            <a:r>
              <a:rPr lang="en-US" sz="1000" dirty="0">
                <a:solidFill>
                  <a:srgbClr val="0000FF"/>
                </a:solidFill>
                <a:latin typeface="Consolas" panose="020B0609020204030204" pitchFamily="49" charset="0"/>
              </a:rPr>
              <a:t>Function</a:t>
            </a:r>
            <a:r>
              <a:rPr lang="en-US" sz="1000" dirty="0">
                <a:solidFill>
                  <a:srgbClr val="000000"/>
                </a:solidFill>
                <a:latin typeface="Consolas" panose="020B0609020204030204" pitchFamily="49" charset="0"/>
              </a:rPr>
              <a:t> </a:t>
            </a:r>
            <a:r>
              <a:rPr lang="en-US" sz="1000" dirty="0" err="1">
                <a:solidFill>
                  <a:srgbClr val="000000"/>
                </a:solidFill>
                <a:latin typeface="Consolas" panose="020B0609020204030204" pitchFamily="49" charset="0"/>
              </a:rPr>
              <a:t>Calc</a:t>
            </a:r>
            <a:r>
              <a:rPr lang="en-US" sz="1000" dirty="0">
                <a:solidFill>
                  <a:srgbClr val="000000"/>
                </a:solidFill>
                <a:latin typeface="Consolas" panose="020B0609020204030204" pitchFamily="49" charset="0"/>
              </a:rPr>
              <a:t>(</a:t>
            </a:r>
            <a:r>
              <a:rPr lang="en-US" sz="1000" dirty="0" err="1">
                <a:solidFill>
                  <a:srgbClr val="0000FF"/>
                </a:solidFill>
                <a:latin typeface="Consolas" panose="020B0609020204030204" pitchFamily="49" charset="0"/>
              </a:rPr>
              <a:t>ByVal</a:t>
            </a:r>
            <a:r>
              <a:rPr lang="en-US" sz="1000" dirty="0">
                <a:solidFill>
                  <a:srgbClr val="000000"/>
                </a:solidFill>
                <a:latin typeface="Consolas" panose="020B0609020204030204" pitchFamily="49" charset="0"/>
              </a:rPr>
              <a:t> var3 </a:t>
            </a:r>
            <a:r>
              <a:rPr lang="en-US" sz="1000" dirty="0">
                <a:solidFill>
                  <a:srgbClr val="0000FF"/>
                </a:solidFill>
                <a:latin typeface="Consolas" panose="020B0609020204030204" pitchFamily="49" charset="0"/>
              </a:rPr>
              <a:t>As</a:t>
            </a:r>
            <a:r>
              <a:rPr lang="en-US" sz="1000" dirty="0">
                <a:solidFill>
                  <a:srgbClr val="000000"/>
                </a:solidFill>
                <a:latin typeface="Consolas" panose="020B0609020204030204" pitchFamily="49" charset="0"/>
              </a:rPr>
              <a:t> </a:t>
            </a:r>
            <a:r>
              <a:rPr lang="en-US" sz="1000" dirty="0">
                <a:solidFill>
                  <a:srgbClr val="0000FF"/>
                </a:solidFill>
                <a:latin typeface="Consolas" panose="020B0609020204030204" pitchFamily="49" charset="0"/>
              </a:rPr>
              <a:t>Integer</a:t>
            </a:r>
            <a:r>
              <a:rPr lang="en-US" sz="1000" dirty="0">
                <a:solidFill>
                  <a:srgbClr val="000000"/>
                </a:solidFill>
                <a:latin typeface="Consolas" panose="020B0609020204030204" pitchFamily="49" charset="0"/>
              </a:rPr>
              <a:t>) </a:t>
            </a:r>
            <a:r>
              <a:rPr lang="en-US" sz="1000" dirty="0">
                <a:solidFill>
                  <a:srgbClr val="0000FF"/>
                </a:solidFill>
                <a:latin typeface="Consolas" panose="020B0609020204030204" pitchFamily="49" charset="0"/>
              </a:rPr>
              <a:t>As</a:t>
            </a:r>
            <a:r>
              <a:rPr lang="en-US" sz="1000" dirty="0">
                <a:solidFill>
                  <a:srgbClr val="000000"/>
                </a:solidFill>
                <a:latin typeface="Consolas" panose="020B0609020204030204" pitchFamily="49" charset="0"/>
              </a:rPr>
              <a:t> </a:t>
            </a:r>
            <a:r>
              <a:rPr lang="en-US" sz="1000" dirty="0">
                <a:solidFill>
                  <a:srgbClr val="0000FF"/>
                </a:solidFill>
                <a:latin typeface="Consolas" panose="020B0609020204030204" pitchFamily="49" charset="0"/>
              </a:rPr>
              <a:t>Integer</a:t>
            </a:r>
          </a:p>
          <a:p>
            <a:r>
              <a:rPr lang="sv-SE" sz="1000" dirty="0">
                <a:solidFill>
                  <a:srgbClr val="000000"/>
                </a:solidFill>
                <a:latin typeface="Consolas" panose="020B0609020204030204" pitchFamily="49" charset="0"/>
              </a:rPr>
              <a:t>        </a:t>
            </a:r>
            <a:r>
              <a:rPr lang="sv-SE" sz="1000" dirty="0">
                <a:solidFill>
                  <a:srgbClr val="0000FF"/>
                </a:solidFill>
                <a:latin typeface="Consolas" panose="020B0609020204030204" pitchFamily="49" charset="0"/>
              </a:rPr>
              <a:t>Dim</a:t>
            </a:r>
            <a:r>
              <a:rPr lang="sv-SE" sz="1000" dirty="0">
                <a:solidFill>
                  <a:srgbClr val="000000"/>
                </a:solidFill>
                <a:latin typeface="Consolas" panose="020B0609020204030204" pitchFamily="49" charset="0"/>
              </a:rPr>
              <a:t> result </a:t>
            </a:r>
            <a:r>
              <a:rPr lang="sv-SE" sz="1000" dirty="0">
                <a:solidFill>
                  <a:srgbClr val="0000FF"/>
                </a:solidFill>
                <a:latin typeface="Consolas" panose="020B0609020204030204" pitchFamily="49" charset="0"/>
              </a:rPr>
              <a:t>As</a:t>
            </a:r>
            <a:r>
              <a:rPr lang="sv-SE" sz="1000" dirty="0">
                <a:solidFill>
                  <a:srgbClr val="000000"/>
                </a:solidFill>
                <a:latin typeface="Consolas" panose="020B0609020204030204" pitchFamily="49" charset="0"/>
              </a:rPr>
              <a:t> </a:t>
            </a:r>
            <a:r>
              <a:rPr lang="sv-SE" sz="1000" dirty="0">
                <a:solidFill>
                  <a:srgbClr val="0000FF"/>
                </a:solidFill>
                <a:latin typeface="Consolas" panose="020B0609020204030204" pitchFamily="49" charset="0"/>
              </a:rPr>
              <a:t>Integer</a:t>
            </a:r>
            <a:r>
              <a:rPr lang="sv-SE" sz="1000" dirty="0">
                <a:solidFill>
                  <a:srgbClr val="000000"/>
                </a:solidFill>
                <a:latin typeface="Consolas" panose="020B0609020204030204" pitchFamily="49" charset="0"/>
              </a:rPr>
              <a:t> = var1 + var2 + var3</a:t>
            </a:r>
          </a:p>
          <a:p>
            <a:r>
              <a:rPr lang="fr-FR" sz="1000" dirty="0">
                <a:solidFill>
                  <a:srgbClr val="000000"/>
                </a:solidFill>
                <a:latin typeface="Consolas" panose="020B0609020204030204" pitchFamily="49" charset="0"/>
              </a:rPr>
              <a:t>        </a:t>
            </a:r>
            <a:r>
              <a:rPr lang="fr-FR" sz="1000" dirty="0">
                <a:solidFill>
                  <a:srgbClr val="0000FF"/>
                </a:solidFill>
                <a:latin typeface="Consolas" panose="020B0609020204030204" pitchFamily="49" charset="0"/>
              </a:rPr>
              <a:t>Return</a:t>
            </a:r>
            <a:r>
              <a:rPr lang="fr-FR" sz="1000" dirty="0">
                <a:solidFill>
                  <a:srgbClr val="000000"/>
                </a:solidFill>
                <a:latin typeface="Consolas" panose="020B0609020204030204" pitchFamily="49" charset="0"/>
              </a:rPr>
              <a:t> </a:t>
            </a:r>
            <a:r>
              <a:rPr lang="fr-FR" sz="1000" dirty="0" err="1">
                <a:solidFill>
                  <a:srgbClr val="000000"/>
                </a:solidFill>
                <a:latin typeface="Consolas" panose="020B0609020204030204" pitchFamily="49" charset="0"/>
              </a:rPr>
              <a:t>result</a:t>
            </a:r>
            <a:endParaRPr lang="fr-FR" sz="1000" dirty="0">
              <a:solidFill>
                <a:srgbClr val="000000"/>
              </a:solidFill>
              <a:latin typeface="Consolas" panose="020B0609020204030204" pitchFamily="49" charset="0"/>
            </a:endParaRPr>
          </a:p>
          <a:p>
            <a:r>
              <a:rPr lang="fr-FR" sz="1000" dirty="0">
                <a:solidFill>
                  <a:srgbClr val="000000"/>
                </a:solidFill>
                <a:latin typeface="Consolas" panose="020B0609020204030204" pitchFamily="49" charset="0"/>
              </a:rPr>
              <a:t>    </a:t>
            </a:r>
            <a:r>
              <a:rPr lang="fr-FR" sz="1000" dirty="0">
                <a:solidFill>
                  <a:srgbClr val="0000FF"/>
                </a:solidFill>
                <a:latin typeface="Consolas" panose="020B0609020204030204" pitchFamily="49" charset="0"/>
              </a:rPr>
              <a:t>End</a:t>
            </a:r>
            <a:r>
              <a:rPr lang="fr-FR" sz="1000" dirty="0">
                <a:solidFill>
                  <a:srgbClr val="000000"/>
                </a:solidFill>
                <a:latin typeface="Consolas" panose="020B0609020204030204" pitchFamily="49" charset="0"/>
              </a:rPr>
              <a:t> </a:t>
            </a:r>
            <a:r>
              <a:rPr lang="fr-FR" sz="1000" dirty="0" err="1">
                <a:solidFill>
                  <a:srgbClr val="0000FF"/>
                </a:solidFill>
                <a:latin typeface="Consolas" panose="020B0609020204030204" pitchFamily="49" charset="0"/>
              </a:rPr>
              <a:t>Function</a:t>
            </a:r>
            <a:endParaRPr lang="fr-FR" sz="1000" dirty="0">
              <a:solidFill>
                <a:srgbClr val="0000FF"/>
              </a:solidFill>
              <a:latin typeface="Consolas" panose="020B0609020204030204" pitchFamily="49" charset="0"/>
            </a:endParaRPr>
          </a:p>
          <a:p>
            <a:endParaRPr lang="fr-FR" sz="1000" dirty="0">
              <a:solidFill>
                <a:srgbClr val="0000FF"/>
              </a:solidFill>
              <a:latin typeface="Consolas" panose="020B0609020204030204" pitchFamily="49" charset="0"/>
            </a:endParaRPr>
          </a:p>
          <a:p>
            <a:r>
              <a:rPr lang="fr-FR" sz="1000" dirty="0">
                <a:solidFill>
                  <a:srgbClr val="0000FF"/>
                </a:solidFill>
                <a:latin typeface="Consolas" panose="020B0609020204030204" pitchFamily="49" charset="0"/>
              </a:rPr>
              <a:t>End</a:t>
            </a:r>
            <a:r>
              <a:rPr lang="fr-FR" sz="1000" dirty="0">
                <a:solidFill>
                  <a:srgbClr val="000000"/>
                </a:solidFill>
                <a:latin typeface="Consolas" panose="020B0609020204030204" pitchFamily="49" charset="0"/>
              </a:rPr>
              <a:t> </a:t>
            </a:r>
            <a:r>
              <a:rPr lang="fr-FR" sz="1000" dirty="0">
                <a:solidFill>
                  <a:srgbClr val="0000FF"/>
                </a:solidFill>
                <a:latin typeface="Consolas" panose="020B0609020204030204" pitchFamily="49" charset="0"/>
              </a:rPr>
              <a:t>Class</a:t>
            </a:r>
          </a:p>
          <a:p>
            <a:endParaRPr lang="fr-FR" sz="1000" dirty="0">
              <a:solidFill>
                <a:srgbClr val="0000FF"/>
              </a:solidFill>
              <a:latin typeface="Consolas" panose="020B0609020204030204" pitchFamily="49" charset="0"/>
            </a:endParaRPr>
          </a:p>
          <a:p>
            <a:endParaRPr lang="fr-FR" sz="1000" dirty="0">
              <a:solidFill>
                <a:srgbClr val="0000FF"/>
              </a:solidFill>
              <a:latin typeface="Consolas" panose="020B0609020204030204" pitchFamily="49" charset="0"/>
            </a:endParaRPr>
          </a:p>
          <a:p>
            <a:endParaRPr lang="fr-FR" sz="1000" dirty="0">
              <a:solidFill>
                <a:srgbClr val="0000FF"/>
              </a:solidFill>
              <a:latin typeface="Consolas" panose="020B0609020204030204" pitchFamily="49" charset="0"/>
            </a:endParaRPr>
          </a:p>
          <a:p>
            <a:endParaRPr lang="fr-FR" sz="1000" dirty="0"/>
          </a:p>
        </p:txBody>
      </p:sp>
      <p:pic>
        <p:nvPicPr>
          <p:cNvPr id="2054" name="Picture 6" descr="Résultat de recherche d'images pour &quot;VB.NET logo&quo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49633" y="1221695"/>
            <a:ext cx="1014022" cy="714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31724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texte 3"/>
          <p:cNvSpPr>
            <a:spLocks noGrp="1"/>
          </p:cNvSpPr>
          <p:nvPr>
            <p:ph sz="quarter" idx="14"/>
          </p:nvPr>
        </p:nvSpPr>
        <p:spPr>
          <a:xfrm>
            <a:off x="4701729" y="1367309"/>
            <a:ext cx="3888234" cy="3205114"/>
          </a:xfrm>
        </p:spPr>
        <p:txBody>
          <a:bodyPr/>
          <a:lstStyle/>
          <a:p>
            <a:r>
              <a:rPr lang="en-GB" sz="1800" dirty="0" err="1"/>
              <a:t>Architecte</a:t>
            </a:r>
            <a:r>
              <a:rPr lang="en-GB" sz="1800" dirty="0"/>
              <a:t> .NET</a:t>
            </a:r>
          </a:p>
          <a:p>
            <a:r>
              <a:rPr lang="en-GB" sz="1800" dirty="0"/>
              <a:t>MIAGE Promo 2007</a:t>
            </a:r>
          </a:p>
          <a:p>
            <a:r>
              <a:rPr lang="en-GB" sz="1800" dirty="0"/>
              <a:t>11 </a:t>
            </a:r>
            <a:r>
              <a:rPr lang="en-GB" sz="1800" dirty="0" err="1"/>
              <a:t>ans</a:t>
            </a:r>
            <a:r>
              <a:rPr lang="en-GB" sz="1800" dirty="0"/>
              <a:t> de .NET</a:t>
            </a:r>
          </a:p>
          <a:p>
            <a:pPr lvl="1"/>
            <a:r>
              <a:rPr lang="en-GB" sz="1600" dirty="0"/>
              <a:t>Dev</a:t>
            </a:r>
          </a:p>
          <a:p>
            <a:pPr lvl="1"/>
            <a:r>
              <a:rPr lang="en-GB" sz="1600" dirty="0"/>
              <a:t>Lead Dev</a:t>
            </a:r>
          </a:p>
          <a:p>
            <a:pPr lvl="1"/>
            <a:r>
              <a:rPr lang="en-GB" sz="1600" dirty="0"/>
              <a:t>CP</a:t>
            </a:r>
          </a:p>
          <a:p>
            <a:pPr lvl="1"/>
            <a:r>
              <a:rPr lang="en-GB" sz="1600" dirty="0"/>
              <a:t>Archi</a:t>
            </a:r>
          </a:p>
          <a:p>
            <a:r>
              <a:rPr lang="en-GB" sz="1800" dirty="0"/>
              <a:t>4 </a:t>
            </a:r>
            <a:r>
              <a:rPr lang="en-GB" sz="1800" dirty="0" err="1"/>
              <a:t>ans</a:t>
            </a:r>
            <a:r>
              <a:rPr lang="en-GB" sz="1800" dirty="0"/>
              <a:t> chez </a:t>
            </a:r>
            <a:r>
              <a:rPr lang="en-GB" sz="1800" dirty="0" err="1"/>
              <a:t>Sopra</a:t>
            </a:r>
            <a:r>
              <a:rPr lang="en-GB" sz="1800" dirty="0"/>
              <a:t> </a:t>
            </a:r>
            <a:r>
              <a:rPr lang="en-GB" sz="1800" dirty="0" err="1"/>
              <a:t>Steria</a:t>
            </a:r>
            <a:endParaRPr lang="en-GB" sz="1800" dirty="0"/>
          </a:p>
          <a:p>
            <a:pPr lvl="1"/>
            <a:r>
              <a:rPr lang="en-GB" sz="1600" dirty="0" err="1"/>
              <a:t>Membre</a:t>
            </a:r>
            <a:r>
              <a:rPr lang="en-GB" sz="1600" dirty="0"/>
              <a:t> de la cellule AET</a:t>
            </a:r>
          </a:p>
        </p:txBody>
      </p:sp>
      <p:pic>
        <p:nvPicPr>
          <p:cNvPr id="7" name="Picture 2" descr="http://www.cci-paris-idf.fr/sites/default/files/formations/Images/Standards/Actualit%C3%A9s/enquete-business-developer-standard.jpg"/>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419100" y="1380357"/>
            <a:ext cx="4007854" cy="2882161"/>
          </a:xfrm>
          <a:prstGeom prst="rect">
            <a:avLst/>
          </a:prstGeom>
          <a:noFill/>
          <a:extLst>
            <a:ext uri="{909E8E84-426E-40DD-AFC4-6F175D3DCCD1}">
              <a14:hiddenFill xmlns:a14="http://schemas.microsoft.com/office/drawing/2010/main">
                <a:solidFill>
                  <a:srgbClr val="FFFFFF"/>
                </a:solidFill>
              </a14:hiddenFill>
            </a:ext>
          </a:extLst>
        </p:spPr>
      </p:pic>
      <p:sp>
        <p:nvSpPr>
          <p:cNvPr id="3" name="Titre 2"/>
          <p:cNvSpPr>
            <a:spLocks noGrp="1"/>
          </p:cNvSpPr>
          <p:nvPr>
            <p:ph type="title"/>
          </p:nvPr>
        </p:nvSpPr>
        <p:spPr/>
        <p:txBody>
          <a:bodyPr/>
          <a:lstStyle/>
          <a:p>
            <a:r>
              <a:rPr lang="fr-FR" dirty="0"/>
              <a:t>Me, </a:t>
            </a:r>
            <a:r>
              <a:rPr lang="fr-FR" dirty="0" err="1"/>
              <a:t>myself</a:t>
            </a:r>
            <a:r>
              <a:rPr lang="fr-FR" dirty="0"/>
              <a:t> &amp; I : Nicolas FLEURY</a:t>
            </a:r>
          </a:p>
        </p:txBody>
      </p:sp>
      <p:sp>
        <p:nvSpPr>
          <p:cNvPr id="5" name="Espace réservé du pied de page 4"/>
          <p:cNvSpPr>
            <a:spLocks noGrp="1"/>
          </p:cNvSpPr>
          <p:nvPr>
            <p:ph type="ftr" sz="quarter" idx="16"/>
          </p:nvPr>
        </p:nvSpPr>
        <p:spPr/>
        <p:txBody>
          <a:bodyPr/>
          <a:lstStyle/>
          <a:p>
            <a:pPr>
              <a:defRPr/>
            </a:pPr>
            <a:r>
              <a:rPr lang="fr-FR" dirty="0"/>
              <a:t>Master MIAGE - </a:t>
            </a:r>
            <a:r>
              <a:rPr lang="fr-FR" dirty="0" err="1"/>
              <a:t>Sopra</a:t>
            </a:r>
            <a:r>
              <a:rPr lang="fr-FR" dirty="0"/>
              <a:t> </a:t>
            </a:r>
            <a:r>
              <a:rPr lang="fr-FR" dirty="0" err="1"/>
              <a:t>Steria</a:t>
            </a:r>
            <a:endParaRPr lang="fr-FR" dirty="0"/>
          </a:p>
        </p:txBody>
      </p:sp>
      <p:sp>
        <p:nvSpPr>
          <p:cNvPr id="6" name="Espace réservé du numéro de diapositive 5"/>
          <p:cNvSpPr>
            <a:spLocks noGrp="1"/>
          </p:cNvSpPr>
          <p:nvPr>
            <p:ph type="sldNum" sz="quarter" idx="17"/>
          </p:nvPr>
        </p:nvSpPr>
        <p:spPr/>
        <p:txBody>
          <a:bodyPr/>
          <a:lstStyle/>
          <a:p>
            <a:pPr>
              <a:defRPr/>
            </a:pPr>
            <a:fld id="{8E241FC4-8786-4097-B328-B9ED0E5298FC}" type="slidenum">
              <a:rPr lang="fr-FR" smtClean="0"/>
              <a:pPr>
                <a:defRPr/>
              </a:pPr>
              <a:t>2</a:t>
            </a:fld>
            <a:endParaRPr lang="fr-FR" dirty="0"/>
          </a:p>
        </p:txBody>
      </p:sp>
      <p:pic>
        <p:nvPicPr>
          <p:cNvPr id="2052" name="Picture 4" descr="Résultat de recherche d'images pour &quot;betclic logo&qu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35088" y="4729787"/>
            <a:ext cx="2810053" cy="1385196"/>
          </a:xfrm>
          <a:prstGeom prst="rect">
            <a:avLst/>
          </a:prstGeom>
          <a:noFill/>
          <a:extLst>
            <a:ext uri="{909E8E84-426E-40DD-AFC4-6F175D3DCCD1}">
              <a14:hiddenFill xmlns:a14="http://schemas.microsoft.com/office/drawing/2010/main">
                <a:solidFill>
                  <a:srgbClr val="FFFFFF"/>
                </a:solidFill>
              </a14:hiddenFill>
            </a:ext>
          </a:extLst>
        </p:spPr>
      </p:pic>
      <p:sp>
        <p:nvSpPr>
          <p:cNvPr id="9" name="AutoShape 8" descr="Résultat de recherche d'images pour &quot;virtual regatta&quot;"/>
          <p:cNvSpPr>
            <a:spLocks noChangeAspect="1" noChangeArrowheads="1"/>
          </p:cNvSpPr>
          <p:nvPr/>
        </p:nvSpPr>
        <p:spPr bwMode="auto">
          <a:xfrm>
            <a:off x="5474489" y="4644973"/>
            <a:ext cx="2051580" cy="2051587"/>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pic>
        <p:nvPicPr>
          <p:cNvPr id="2058" name="Picture 10" descr="Résultat de recherche d'images pour &quot;virtual regatta&quot;"/>
          <p:cNvPicPr>
            <a:picLocks noChangeAspect="1" noChangeArrowheads="1"/>
          </p:cNvPicPr>
          <p:nvPr/>
        </p:nvPicPr>
        <p:blipFill rotWithShape="1">
          <a:blip r:embed="rId4">
            <a:extLst>
              <a:ext uri="{28A0092B-C50C-407E-A947-70E740481C1C}">
                <a14:useLocalDpi xmlns:a14="http://schemas.microsoft.com/office/drawing/2010/main" val="0"/>
              </a:ext>
            </a:extLst>
          </a:blip>
          <a:srcRect l="-725" t="30264" r="725" b="39920"/>
          <a:stretch/>
        </p:blipFill>
        <p:spPr bwMode="auto">
          <a:xfrm>
            <a:off x="1700070" y="5801382"/>
            <a:ext cx="1952836" cy="657558"/>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descr="Résultat de recherche d'images pour &quot;sfr&quot;"/>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48956" y="4851374"/>
            <a:ext cx="788734" cy="788734"/>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Résultat de recherche d'images pour &quot;ratp logo&quot;"/>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5679" y="5162765"/>
            <a:ext cx="994555" cy="1094011"/>
          </a:xfrm>
          <a:prstGeom prst="rect">
            <a:avLst/>
          </a:prstGeom>
          <a:noFill/>
          <a:extLst>
            <a:ext uri="{909E8E84-426E-40DD-AFC4-6F175D3DCCD1}">
              <a14:hiddenFill xmlns:a14="http://schemas.microsoft.com/office/drawing/2010/main">
                <a:solidFill>
                  <a:srgbClr val="FFFFFF"/>
                </a:solidFill>
              </a14:hiddenFill>
            </a:ext>
          </a:extLst>
        </p:spPr>
      </p:pic>
      <p:pic>
        <p:nvPicPr>
          <p:cNvPr id="2062" name="Picture 14" descr="Résultat de recherche d'images pour &quot;ministère de la défense&quot;"/>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192668" y="4853852"/>
            <a:ext cx="887399" cy="1097969"/>
          </a:xfrm>
          <a:prstGeom prst="rect">
            <a:avLst/>
          </a:prstGeom>
          <a:noFill/>
          <a:extLst>
            <a:ext uri="{909E8E84-426E-40DD-AFC4-6F175D3DCCD1}">
              <a14:hiddenFill xmlns:a14="http://schemas.microsoft.com/office/drawing/2010/main">
                <a:solidFill>
                  <a:srgbClr val="FFFFFF"/>
                </a:solidFill>
              </a14:hiddenFill>
            </a:ext>
          </a:extLst>
        </p:spPr>
      </p:pic>
      <p:pic>
        <p:nvPicPr>
          <p:cNvPr id="13" name="Image 12"/>
          <p:cNvPicPr>
            <a:picLocks noChangeAspect="1"/>
          </p:cNvPicPr>
          <p:nvPr/>
        </p:nvPicPr>
        <p:blipFill>
          <a:blip r:embed="rId8"/>
          <a:stretch>
            <a:fillRect/>
          </a:stretch>
        </p:blipFill>
        <p:spPr>
          <a:xfrm>
            <a:off x="3990380" y="5834391"/>
            <a:ext cx="748971" cy="748971"/>
          </a:xfrm>
          <a:prstGeom prst="rect">
            <a:avLst/>
          </a:prstGeom>
        </p:spPr>
      </p:pic>
      <p:pic>
        <p:nvPicPr>
          <p:cNvPr id="2070" name="Picture 22" descr="Résultat de recherche d'images pour &quot;la mutuelle generale&quot;"/>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548269" y="5400188"/>
            <a:ext cx="902481" cy="902481"/>
          </a:xfrm>
          <a:prstGeom prst="rect">
            <a:avLst/>
          </a:prstGeom>
          <a:noFill/>
          <a:extLst>
            <a:ext uri="{909E8E84-426E-40DD-AFC4-6F175D3DCCD1}">
              <a14:hiddenFill xmlns:a14="http://schemas.microsoft.com/office/drawing/2010/main">
                <a:solidFill>
                  <a:srgbClr val="FFFFFF"/>
                </a:solidFill>
              </a14:hiddenFill>
            </a:ext>
          </a:extLst>
        </p:spPr>
      </p:pic>
      <p:pic>
        <p:nvPicPr>
          <p:cNvPr id="2072" name="Picture 24" descr="Résultat de recherche d'images pour &quot;Humanis&quot;"/>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448842" y="4962474"/>
            <a:ext cx="875429" cy="875429"/>
          </a:xfrm>
          <a:prstGeom prst="rect">
            <a:avLst/>
          </a:prstGeom>
          <a:noFill/>
          <a:extLst>
            <a:ext uri="{909E8E84-426E-40DD-AFC4-6F175D3DCCD1}">
              <a14:hiddenFill xmlns:a14="http://schemas.microsoft.com/office/drawing/2010/main">
                <a:solidFill>
                  <a:srgbClr val="FFFFFF"/>
                </a:solidFill>
              </a14:hiddenFill>
            </a:ext>
          </a:extLst>
        </p:spPr>
      </p:pic>
      <p:pic>
        <p:nvPicPr>
          <p:cNvPr id="2074" name="Picture 26" descr="Résultat de recherche d'images pour &quot;mutuelle saint christophe&quot;"/>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496689" y="6119332"/>
            <a:ext cx="976313" cy="6524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950016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6"/>
          <p:cNvSpPr>
            <a:spLocks noGrp="1"/>
          </p:cNvSpPr>
          <p:nvPr>
            <p:ph type="title"/>
          </p:nvPr>
        </p:nvSpPr>
        <p:spPr/>
        <p:txBody>
          <a:bodyPr/>
          <a:lstStyle/>
          <a:p>
            <a:r>
              <a:rPr lang="fr-FR" dirty="0"/>
              <a:t>Les </a:t>
            </a:r>
            <a:r>
              <a:rPr lang="fr-FR" dirty="0" err="1"/>
              <a:t>LANGAGEs</a:t>
            </a:r>
            <a:endParaRPr lang="fr-FR" dirty="0"/>
          </a:p>
        </p:txBody>
      </p:sp>
      <p:sp>
        <p:nvSpPr>
          <p:cNvPr id="8" name="Espace réservé du contenu 7"/>
          <p:cNvSpPr>
            <a:spLocks noGrp="1"/>
          </p:cNvSpPr>
          <p:nvPr>
            <p:ph sz="quarter" idx="13"/>
          </p:nvPr>
        </p:nvSpPr>
        <p:spPr/>
        <p:txBody>
          <a:bodyPr/>
          <a:lstStyle/>
          <a:p>
            <a:r>
              <a:rPr lang="fr-FR" sz="2400" dirty="0"/>
              <a:t>F# : Langage de programmation fonctionnelle</a:t>
            </a:r>
          </a:p>
          <a:p>
            <a:r>
              <a:rPr lang="fr-FR" sz="2400" dirty="0"/>
              <a:t>Les langages sont interopérables</a:t>
            </a:r>
          </a:p>
          <a:p>
            <a:pPr lvl="1"/>
            <a:r>
              <a:rPr lang="fr-FR" sz="2000" dirty="0"/>
              <a:t>Le compilateur transforme les instructions C# et VB en code intermédiaire nommé </a:t>
            </a:r>
            <a:r>
              <a:rPr lang="fr-FR" sz="2000" b="1" dirty="0"/>
              <a:t>Common </a:t>
            </a:r>
            <a:r>
              <a:rPr lang="fr-FR" sz="2000" b="1" dirty="0" err="1"/>
              <a:t>Intermediate</a:t>
            </a:r>
            <a:r>
              <a:rPr lang="fr-FR" sz="2000" b="1" dirty="0"/>
              <a:t> </a:t>
            </a:r>
            <a:r>
              <a:rPr lang="fr-FR" sz="2000" b="1" dirty="0" err="1"/>
              <a:t>Language</a:t>
            </a:r>
            <a:r>
              <a:rPr lang="fr-FR" sz="2000" b="1" dirty="0"/>
              <a:t> </a:t>
            </a:r>
            <a:r>
              <a:rPr lang="fr-FR" sz="2000" dirty="0"/>
              <a:t>(CIL)</a:t>
            </a:r>
          </a:p>
          <a:p>
            <a:pPr lvl="1"/>
            <a:r>
              <a:rPr lang="fr-FR" sz="2000" dirty="0"/>
              <a:t>C’est ce code qui est compilé par la CLR</a:t>
            </a:r>
          </a:p>
          <a:p>
            <a:pPr lvl="1"/>
            <a:endParaRPr lang="fr-FR" sz="2000" dirty="0"/>
          </a:p>
          <a:p>
            <a:r>
              <a:rPr lang="fr-FR" sz="2400" dirty="0"/>
              <a:t>Possibilité de mélanger les langages dans une même solution</a:t>
            </a:r>
          </a:p>
          <a:p>
            <a:pPr lvl="1"/>
            <a:r>
              <a:rPr lang="fr-FR" sz="2000" dirty="0"/>
              <a:t>Absolument pas recommandé!!</a:t>
            </a:r>
          </a:p>
          <a:p>
            <a:pPr lvl="1"/>
            <a:endParaRPr lang="fr-FR" sz="2000" dirty="0"/>
          </a:p>
        </p:txBody>
      </p:sp>
      <p:sp>
        <p:nvSpPr>
          <p:cNvPr id="5" name="Espace réservé du pied de page 4"/>
          <p:cNvSpPr>
            <a:spLocks noGrp="1"/>
          </p:cNvSpPr>
          <p:nvPr>
            <p:ph type="ftr" sz="quarter" idx="15"/>
          </p:nvPr>
        </p:nvSpPr>
        <p:spPr/>
        <p:txBody>
          <a:bodyPr/>
          <a:lstStyle/>
          <a:p>
            <a:pPr>
              <a:defRPr/>
            </a:pPr>
            <a:r>
              <a:rPr lang="fr-FR" dirty="0"/>
              <a:t>Master MIAGE - </a:t>
            </a:r>
            <a:r>
              <a:rPr lang="fr-FR" dirty="0" err="1"/>
              <a:t>Sopra</a:t>
            </a:r>
            <a:r>
              <a:rPr lang="fr-FR" dirty="0"/>
              <a:t> </a:t>
            </a:r>
            <a:r>
              <a:rPr lang="fr-FR" dirty="0" err="1"/>
              <a:t>Steria</a:t>
            </a:r>
            <a:endParaRPr lang="fr-FR" dirty="0"/>
          </a:p>
        </p:txBody>
      </p:sp>
      <p:sp>
        <p:nvSpPr>
          <p:cNvPr id="6" name="Espace réservé du numéro de diapositive 5"/>
          <p:cNvSpPr>
            <a:spLocks noGrp="1"/>
          </p:cNvSpPr>
          <p:nvPr>
            <p:ph type="sldNum" sz="quarter" idx="16"/>
          </p:nvPr>
        </p:nvSpPr>
        <p:spPr/>
        <p:txBody>
          <a:bodyPr/>
          <a:lstStyle/>
          <a:p>
            <a:pPr>
              <a:defRPr/>
            </a:pPr>
            <a:fld id="{38FCF685-0BC7-43C8-8409-2BE2751764D9}" type="slidenum">
              <a:rPr lang="fr-FR" smtClean="0"/>
              <a:pPr>
                <a:defRPr/>
              </a:pPr>
              <a:t>20</a:t>
            </a:fld>
            <a:endParaRPr lang="fr-FR" dirty="0"/>
          </a:p>
        </p:txBody>
      </p:sp>
    </p:spTree>
    <p:extLst>
      <p:ext uri="{BB962C8B-B14F-4D97-AF65-F5344CB8AC3E}">
        <p14:creationId xmlns:p14="http://schemas.microsoft.com/office/powerpoint/2010/main" val="38638656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FOCUS SUR C# : Présentation</a:t>
            </a:r>
          </a:p>
        </p:txBody>
      </p:sp>
      <p:sp>
        <p:nvSpPr>
          <p:cNvPr id="3" name="Espace réservé du contenu 2"/>
          <p:cNvSpPr>
            <a:spLocks noGrp="1"/>
          </p:cNvSpPr>
          <p:nvPr>
            <p:ph sz="quarter" idx="13"/>
          </p:nvPr>
        </p:nvSpPr>
        <p:spPr>
          <a:xfrm>
            <a:off x="515938" y="1484313"/>
            <a:ext cx="4848150" cy="4681537"/>
          </a:xfrm>
        </p:spPr>
        <p:txBody>
          <a:bodyPr/>
          <a:lstStyle/>
          <a:p>
            <a:r>
              <a:rPr lang="fr-FR" dirty="0"/>
              <a:t>Langage de Programmation Orienté Objet fortement typé</a:t>
            </a:r>
          </a:p>
          <a:p>
            <a:r>
              <a:rPr lang="fr-FR" dirty="0"/>
              <a:t>Dérivé de C et C++ et ressemblant au Java</a:t>
            </a:r>
          </a:p>
          <a:p>
            <a:r>
              <a:rPr lang="fr-FR" dirty="0"/>
              <a:t>Code source dans des fichiers </a:t>
            </a:r>
            <a:r>
              <a:rPr lang="fr-FR" b="1" dirty="0"/>
              <a:t>.</a:t>
            </a:r>
            <a:r>
              <a:rPr lang="fr-FR" b="1" dirty="0" err="1"/>
              <a:t>cs</a:t>
            </a:r>
            <a:endParaRPr lang="fr-FR" b="1" dirty="0"/>
          </a:p>
          <a:p>
            <a:r>
              <a:rPr lang="fr-FR" dirty="0"/>
              <a:t>Vous savez programmez en Java, vous saurez programmer en C#</a:t>
            </a:r>
          </a:p>
          <a:p>
            <a:r>
              <a:rPr lang="fr-FR" b="1" dirty="0"/>
              <a:t>ATTENTION AUX NORMES DE NOMMAGE</a:t>
            </a:r>
          </a:p>
          <a:p>
            <a:endParaRPr lang="fr-FR" dirty="0"/>
          </a:p>
        </p:txBody>
      </p:sp>
      <p:sp>
        <p:nvSpPr>
          <p:cNvPr id="4" name="Espace réservé du pied de page 3"/>
          <p:cNvSpPr>
            <a:spLocks noGrp="1"/>
          </p:cNvSpPr>
          <p:nvPr>
            <p:ph type="ftr" sz="quarter" idx="15"/>
          </p:nvPr>
        </p:nvSpPr>
        <p:spPr/>
        <p:txBody>
          <a:bodyPr/>
          <a:lstStyle/>
          <a:p>
            <a:pPr>
              <a:defRPr/>
            </a:pPr>
            <a:r>
              <a:rPr lang="fr-FR" dirty="0"/>
              <a:t>Master MIAGE - </a:t>
            </a:r>
            <a:r>
              <a:rPr lang="fr-FR" dirty="0" err="1"/>
              <a:t>Sopra</a:t>
            </a:r>
            <a:r>
              <a:rPr lang="fr-FR" dirty="0"/>
              <a:t> </a:t>
            </a:r>
            <a:r>
              <a:rPr lang="fr-FR" dirty="0" err="1"/>
              <a:t>Steria</a:t>
            </a:r>
            <a:endParaRPr lang="fr-FR" dirty="0"/>
          </a:p>
        </p:txBody>
      </p:sp>
      <p:sp>
        <p:nvSpPr>
          <p:cNvPr id="5" name="Espace réservé du numéro de diapositive 4"/>
          <p:cNvSpPr>
            <a:spLocks noGrp="1"/>
          </p:cNvSpPr>
          <p:nvPr>
            <p:ph type="sldNum" sz="quarter" idx="16"/>
          </p:nvPr>
        </p:nvSpPr>
        <p:spPr/>
        <p:txBody>
          <a:bodyPr/>
          <a:lstStyle/>
          <a:p>
            <a:pPr>
              <a:defRPr/>
            </a:pPr>
            <a:fld id="{8AC6F03D-15B5-4158-A9AB-90B4D2964A72}" type="slidenum">
              <a:rPr lang="fr-FR" smtClean="0"/>
              <a:pPr>
                <a:defRPr/>
              </a:pPr>
              <a:t>21</a:t>
            </a:fld>
            <a:endParaRPr lang="fr-FR" dirty="0"/>
          </a:p>
        </p:txBody>
      </p:sp>
      <p:sp>
        <p:nvSpPr>
          <p:cNvPr id="6" name="ZoneTexte 5"/>
          <p:cNvSpPr txBox="1"/>
          <p:nvPr/>
        </p:nvSpPr>
        <p:spPr>
          <a:xfrm>
            <a:off x="5329512" y="1268760"/>
            <a:ext cx="3701008" cy="4555093"/>
          </a:xfrm>
          <a:prstGeom prst="rect">
            <a:avLst/>
          </a:prstGeom>
          <a:noFill/>
          <a:ln>
            <a:solidFill>
              <a:schemeClr val="tx1"/>
            </a:solidFill>
          </a:ln>
        </p:spPr>
        <p:txBody>
          <a:bodyPr wrap="square" rtlCol="0">
            <a:spAutoFit/>
          </a:bodyPr>
          <a:lstStyle/>
          <a:p>
            <a:r>
              <a:rPr lang="fr-FR" sz="1000" dirty="0">
                <a:solidFill>
                  <a:srgbClr val="0000FF"/>
                </a:solidFill>
                <a:latin typeface="Consolas" panose="020B0609020204030204" pitchFamily="49" charset="0"/>
              </a:rPr>
              <a:t>public</a:t>
            </a:r>
            <a:r>
              <a:rPr lang="fr-FR" sz="1000" dirty="0">
                <a:solidFill>
                  <a:srgbClr val="000000"/>
                </a:solidFill>
                <a:latin typeface="Consolas" panose="020B0609020204030204" pitchFamily="49" charset="0"/>
              </a:rPr>
              <a:t> </a:t>
            </a:r>
            <a:r>
              <a:rPr lang="fr-FR" sz="1000" dirty="0">
                <a:solidFill>
                  <a:srgbClr val="0000FF"/>
                </a:solidFill>
                <a:latin typeface="Consolas" panose="020B0609020204030204" pitchFamily="49" charset="0"/>
              </a:rPr>
              <a:t>class</a:t>
            </a:r>
            <a:r>
              <a:rPr lang="fr-FR" sz="1000" dirty="0">
                <a:solidFill>
                  <a:srgbClr val="000000"/>
                </a:solidFill>
                <a:latin typeface="Consolas" panose="020B0609020204030204" pitchFamily="49" charset="0"/>
              </a:rPr>
              <a:t> </a:t>
            </a:r>
            <a:r>
              <a:rPr lang="fr-FR" sz="1000" dirty="0" err="1">
                <a:solidFill>
                  <a:srgbClr val="2B91AF"/>
                </a:solidFill>
                <a:latin typeface="Consolas" panose="020B0609020204030204" pitchFamily="49" charset="0"/>
              </a:rPr>
              <a:t>MonExemple</a:t>
            </a:r>
            <a:endParaRPr lang="fr-FR" sz="1000" dirty="0">
              <a:solidFill>
                <a:srgbClr val="2B91AF"/>
              </a:solidFill>
              <a:latin typeface="Consolas" panose="020B0609020204030204" pitchFamily="49" charset="0"/>
            </a:endParaRPr>
          </a:p>
          <a:p>
            <a:r>
              <a:rPr lang="fr-FR" sz="1000" dirty="0">
                <a:solidFill>
                  <a:srgbClr val="000000"/>
                </a:solidFill>
                <a:latin typeface="Consolas" panose="020B0609020204030204" pitchFamily="49" charset="0"/>
              </a:rPr>
              <a:t>{</a:t>
            </a:r>
          </a:p>
          <a:p>
            <a:r>
              <a:rPr lang="fr-FR" sz="1000" dirty="0">
                <a:solidFill>
                  <a:srgbClr val="000000"/>
                </a:solidFill>
                <a:latin typeface="Consolas" panose="020B0609020204030204" pitchFamily="49" charset="0"/>
              </a:rPr>
              <a:t>    </a:t>
            </a:r>
            <a:r>
              <a:rPr lang="fr-FR" sz="1000" dirty="0" err="1">
                <a:solidFill>
                  <a:srgbClr val="0000FF"/>
                </a:solidFill>
                <a:latin typeface="Consolas" panose="020B0609020204030204" pitchFamily="49" charset="0"/>
              </a:rPr>
              <a:t>private</a:t>
            </a:r>
            <a:r>
              <a:rPr lang="fr-FR" sz="1000" dirty="0">
                <a:solidFill>
                  <a:srgbClr val="000000"/>
                </a:solidFill>
                <a:latin typeface="Consolas" panose="020B0609020204030204" pitchFamily="49" charset="0"/>
              </a:rPr>
              <a:t> </a:t>
            </a:r>
            <a:r>
              <a:rPr lang="fr-FR" sz="1000" dirty="0" err="1">
                <a:solidFill>
                  <a:srgbClr val="0000FF"/>
                </a:solidFill>
                <a:latin typeface="Consolas" panose="020B0609020204030204" pitchFamily="49" charset="0"/>
              </a:rPr>
              <a:t>int</a:t>
            </a:r>
            <a:r>
              <a:rPr lang="fr-FR" sz="1000" dirty="0">
                <a:solidFill>
                  <a:srgbClr val="000000"/>
                </a:solidFill>
                <a:latin typeface="Consolas" panose="020B0609020204030204" pitchFamily="49" charset="0"/>
              </a:rPr>
              <a:t> var1;</a:t>
            </a:r>
          </a:p>
          <a:p>
            <a:r>
              <a:rPr lang="fr-FR" sz="1000" dirty="0">
                <a:solidFill>
                  <a:srgbClr val="000000"/>
                </a:solidFill>
                <a:latin typeface="Consolas" panose="020B0609020204030204" pitchFamily="49" charset="0"/>
              </a:rPr>
              <a:t>    </a:t>
            </a:r>
            <a:r>
              <a:rPr lang="fr-FR" sz="1000" dirty="0" err="1">
                <a:solidFill>
                  <a:srgbClr val="0000FF"/>
                </a:solidFill>
                <a:latin typeface="Consolas" panose="020B0609020204030204" pitchFamily="49" charset="0"/>
              </a:rPr>
              <a:t>private</a:t>
            </a:r>
            <a:r>
              <a:rPr lang="fr-FR" sz="1000" dirty="0">
                <a:solidFill>
                  <a:srgbClr val="000000"/>
                </a:solidFill>
                <a:latin typeface="Consolas" panose="020B0609020204030204" pitchFamily="49" charset="0"/>
              </a:rPr>
              <a:t> </a:t>
            </a:r>
            <a:r>
              <a:rPr lang="fr-FR" sz="1000" dirty="0" err="1">
                <a:solidFill>
                  <a:srgbClr val="0000FF"/>
                </a:solidFill>
                <a:latin typeface="Consolas" panose="020B0609020204030204" pitchFamily="49" charset="0"/>
              </a:rPr>
              <a:t>int</a:t>
            </a:r>
            <a:r>
              <a:rPr lang="fr-FR" sz="1000" dirty="0">
                <a:solidFill>
                  <a:srgbClr val="000000"/>
                </a:solidFill>
                <a:latin typeface="Consolas" panose="020B0609020204030204" pitchFamily="49" charset="0"/>
              </a:rPr>
              <a:t> var2;</a:t>
            </a:r>
          </a:p>
          <a:p>
            <a:endParaRPr lang="fr-FR" sz="1000" dirty="0">
              <a:solidFill>
                <a:srgbClr val="000000"/>
              </a:solidFill>
              <a:latin typeface="Consolas" panose="020B0609020204030204" pitchFamily="49" charset="0"/>
            </a:endParaRPr>
          </a:p>
          <a:p>
            <a:r>
              <a:rPr lang="en-US" sz="1000" dirty="0">
                <a:solidFill>
                  <a:srgbClr val="000000"/>
                </a:solidFill>
                <a:latin typeface="Consolas" panose="020B0609020204030204" pitchFamily="49" charset="0"/>
              </a:rPr>
              <a:t>    </a:t>
            </a:r>
            <a:r>
              <a:rPr lang="en-US" sz="1000" dirty="0">
                <a:solidFill>
                  <a:srgbClr val="0000FF"/>
                </a:solidFill>
                <a:latin typeface="Consolas" panose="020B0609020204030204" pitchFamily="49" charset="0"/>
              </a:rPr>
              <a:t>public</a:t>
            </a:r>
            <a:r>
              <a:rPr lang="en-US" sz="1000" dirty="0">
                <a:solidFill>
                  <a:srgbClr val="000000"/>
                </a:solidFill>
                <a:latin typeface="Consolas" panose="020B0609020204030204" pitchFamily="49" charset="0"/>
              </a:rPr>
              <a:t> </a:t>
            </a:r>
            <a:r>
              <a:rPr lang="en-US" sz="1000" dirty="0" err="1">
                <a:solidFill>
                  <a:srgbClr val="0000FF"/>
                </a:solidFill>
                <a:latin typeface="Consolas" panose="020B0609020204030204" pitchFamily="49" charset="0"/>
              </a:rPr>
              <a:t>int</a:t>
            </a:r>
            <a:r>
              <a:rPr lang="en-US" sz="1000" dirty="0">
                <a:solidFill>
                  <a:srgbClr val="000000"/>
                </a:solidFill>
                <a:latin typeface="Consolas" panose="020B0609020204030204" pitchFamily="49" charset="0"/>
              </a:rPr>
              <a:t> Prop1 { </a:t>
            </a:r>
            <a:r>
              <a:rPr lang="en-US" sz="1000" dirty="0">
                <a:solidFill>
                  <a:srgbClr val="0000FF"/>
                </a:solidFill>
                <a:latin typeface="Consolas" panose="020B0609020204030204" pitchFamily="49" charset="0"/>
              </a:rPr>
              <a:t>get</a:t>
            </a:r>
            <a:r>
              <a:rPr lang="en-US" sz="1000" dirty="0">
                <a:solidFill>
                  <a:srgbClr val="000000"/>
                </a:solidFill>
                <a:latin typeface="Consolas" panose="020B0609020204030204" pitchFamily="49" charset="0"/>
              </a:rPr>
              <a:t>; </a:t>
            </a:r>
            <a:r>
              <a:rPr lang="en-US" sz="1000" dirty="0">
                <a:solidFill>
                  <a:srgbClr val="0000FF"/>
                </a:solidFill>
                <a:latin typeface="Consolas" panose="020B0609020204030204" pitchFamily="49" charset="0"/>
              </a:rPr>
              <a:t>set</a:t>
            </a:r>
            <a:r>
              <a:rPr lang="en-US" sz="1000" dirty="0">
                <a:solidFill>
                  <a:srgbClr val="000000"/>
                </a:solidFill>
                <a:latin typeface="Consolas" panose="020B0609020204030204" pitchFamily="49" charset="0"/>
              </a:rPr>
              <a:t>; }</a:t>
            </a:r>
          </a:p>
          <a:p>
            <a:r>
              <a:rPr lang="en-US" sz="1000" dirty="0">
                <a:solidFill>
                  <a:srgbClr val="000000"/>
                </a:solidFill>
                <a:latin typeface="Consolas" panose="020B0609020204030204" pitchFamily="49" charset="0"/>
              </a:rPr>
              <a:t>    </a:t>
            </a:r>
            <a:r>
              <a:rPr lang="en-US" sz="1000" dirty="0">
                <a:solidFill>
                  <a:srgbClr val="0000FF"/>
                </a:solidFill>
                <a:latin typeface="Consolas" panose="020B0609020204030204" pitchFamily="49" charset="0"/>
              </a:rPr>
              <a:t>public</a:t>
            </a:r>
            <a:r>
              <a:rPr lang="en-US" sz="1000" dirty="0">
                <a:solidFill>
                  <a:srgbClr val="000000"/>
                </a:solidFill>
                <a:latin typeface="Consolas" panose="020B0609020204030204" pitchFamily="49" charset="0"/>
              </a:rPr>
              <a:t> </a:t>
            </a:r>
            <a:r>
              <a:rPr lang="en-US" sz="1000" dirty="0">
                <a:solidFill>
                  <a:srgbClr val="2B91AF"/>
                </a:solidFill>
                <a:latin typeface="Consolas" panose="020B0609020204030204" pitchFamily="49" charset="0"/>
              </a:rPr>
              <a:t>List</a:t>
            </a:r>
            <a:r>
              <a:rPr lang="en-US" sz="1000" dirty="0">
                <a:solidFill>
                  <a:srgbClr val="000000"/>
                </a:solidFill>
                <a:latin typeface="Consolas" panose="020B0609020204030204" pitchFamily="49" charset="0"/>
              </a:rPr>
              <a:t>&lt;</a:t>
            </a:r>
            <a:r>
              <a:rPr lang="en-US" sz="1000" dirty="0">
                <a:solidFill>
                  <a:srgbClr val="0000FF"/>
                </a:solidFill>
                <a:latin typeface="Consolas" panose="020B0609020204030204" pitchFamily="49" charset="0"/>
              </a:rPr>
              <a:t>string</a:t>
            </a:r>
            <a:r>
              <a:rPr lang="en-US" sz="1000" dirty="0">
                <a:solidFill>
                  <a:srgbClr val="000000"/>
                </a:solidFill>
                <a:latin typeface="Consolas" panose="020B0609020204030204" pitchFamily="49" charset="0"/>
              </a:rPr>
              <a:t>&gt; </a:t>
            </a:r>
            <a:r>
              <a:rPr lang="en-US" sz="1000" dirty="0" err="1">
                <a:solidFill>
                  <a:srgbClr val="000000"/>
                </a:solidFill>
                <a:latin typeface="Consolas" panose="020B0609020204030204" pitchFamily="49" charset="0"/>
              </a:rPr>
              <a:t>MyList</a:t>
            </a:r>
            <a:r>
              <a:rPr lang="en-US" sz="1000" dirty="0">
                <a:solidFill>
                  <a:srgbClr val="000000"/>
                </a:solidFill>
                <a:latin typeface="Consolas" panose="020B0609020204030204" pitchFamily="49" charset="0"/>
              </a:rPr>
              <a:t> { </a:t>
            </a:r>
            <a:r>
              <a:rPr lang="en-US" sz="1000" dirty="0">
                <a:solidFill>
                  <a:srgbClr val="0000FF"/>
                </a:solidFill>
                <a:latin typeface="Consolas" panose="020B0609020204030204" pitchFamily="49" charset="0"/>
              </a:rPr>
              <a:t>get</a:t>
            </a:r>
            <a:r>
              <a:rPr lang="en-US" sz="1000" dirty="0">
                <a:solidFill>
                  <a:srgbClr val="000000"/>
                </a:solidFill>
                <a:latin typeface="Consolas" panose="020B0609020204030204" pitchFamily="49" charset="0"/>
              </a:rPr>
              <a:t>; </a:t>
            </a:r>
            <a:r>
              <a:rPr lang="en-US" sz="1000" dirty="0">
                <a:solidFill>
                  <a:srgbClr val="0000FF"/>
                </a:solidFill>
                <a:latin typeface="Consolas" panose="020B0609020204030204" pitchFamily="49" charset="0"/>
              </a:rPr>
              <a:t>set</a:t>
            </a:r>
            <a:r>
              <a:rPr lang="en-US" sz="1000" dirty="0">
                <a:solidFill>
                  <a:srgbClr val="000000"/>
                </a:solidFill>
                <a:latin typeface="Consolas" panose="020B0609020204030204" pitchFamily="49" charset="0"/>
              </a:rPr>
              <a:t>; }</a:t>
            </a:r>
          </a:p>
          <a:p>
            <a:endParaRPr lang="fr-FR" sz="1000" dirty="0">
              <a:solidFill>
                <a:srgbClr val="000000"/>
              </a:solidFill>
              <a:latin typeface="Consolas" panose="020B0609020204030204" pitchFamily="49" charset="0"/>
            </a:endParaRPr>
          </a:p>
          <a:p>
            <a:r>
              <a:rPr lang="fr-FR" sz="1000" dirty="0">
                <a:solidFill>
                  <a:srgbClr val="000000"/>
                </a:solidFill>
                <a:latin typeface="Consolas" panose="020B0609020204030204" pitchFamily="49" charset="0"/>
              </a:rPr>
              <a:t>    </a:t>
            </a:r>
            <a:r>
              <a:rPr lang="fr-FR" sz="1000" dirty="0">
                <a:solidFill>
                  <a:srgbClr val="0000FF"/>
                </a:solidFill>
                <a:latin typeface="Consolas" panose="020B0609020204030204" pitchFamily="49" charset="0"/>
              </a:rPr>
              <a:t>public</a:t>
            </a:r>
            <a:r>
              <a:rPr lang="fr-FR" sz="1000" dirty="0">
                <a:solidFill>
                  <a:srgbClr val="000000"/>
                </a:solidFill>
                <a:latin typeface="Consolas" panose="020B0609020204030204" pitchFamily="49" charset="0"/>
              </a:rPr>
              <a:t> </a:t>
            </a:r>
            <a:r>
              <a:rPr lang="fr-FR" sz="1000" dirty="0" err="1">
                <a:solidFill>
                  <a:srgbClr val="000000"/>
                </a:solidFill>
                <a:latin typeface="Consolas" panose="020B0609020204030204" pitchFamily="49" charset="0"/>
              </a:rPr>
              <a:t>MonExemple</a:t>
            </a:r>
            <a:r>
              <a:rPr lang="fr-FR" sz="1000" dirty="0">
                <a:solidFill>
                  <a:srgbClr val="000000"/>
                </a:solidFill>
                <a:latin typeface="Consolas" panose="020B0609020204030204" pitchFamily="49" charset="0"/>
              </a:rPr>
              <a:t>()</a:t>
            </a:r>
          </a:p>
          <a:p>
            <a:r>
              <a:rPr lang="fr-FR" sz="1000" dirty="0">
                <a:solidFill>
                  <a:srgbClr val="000000"/>
                </a:solidFill>
                <a:latin typeface="Consolas" panose="020B0609020204030204" pitchFamily="49" charset="0"/>
              </a:rPr>
              <a:t>    {</a:t>
            </a:r>
          </a:p>
          <a:p>
            <a:r>
              <a:rPr lang="fr-FR" sz="1000" dirty="0">
                <a:solidFill>
                  <a:srgbClr val="000000"/>
                </a:solidFill>
                <a:latin typeface="Consolas" panose="020B0609020204030204" pitchFamily="49" charset="0"/>
              </a:rPr>
              <a:t>        </a:t>
            </a:r>
            <a:r>
              <a:rPr lang="fr-FR" sz="1000" dirty="0" err="1">
                <a:solidFill>
                  <a:srgbClr val="000000"/>
                </a:solidFill>
                <a:latin typeface="Consolas" panose="020B0609020204030204" pitchFamily="49" charset="0"/>
              </a:rPr>
              <a:t>MyList</a:t>
            </a:r>
            <a:r>
              <a:rPr lang="fr-FR" sz="1000" dirty="0">
                <a:solidFill>
                  <a:srgbClr val="000000"/>
                </a:solidFill>
                <a:latin typeface="Consolas" panose="020B0609020204030204" pitchFamily="49" charset="0"/>
              </a:rPr>
              <a:t> = </a:t>
            </a:r>
            <a:r>
              <a:rPr lang="fr-FR" sz="1000" dirty="0">
                <a:solidFill>
                  <a:srgbClr val="0000FF"/>
                </a:solidFill>
                <a:latin typeface="Consolas" panose="020B0609020204030204" pitchFamily="49" charset="0"/>
              </a:rPr>
              <a:t>new</a:t>
            </a:r>
            <a:r>
              <a:rPr lang="fr-FR" sz="1000" dirty="0">
                <a:solidFill>
                  <a:srgbClr val="000000"/>
                </a:solidFill>
                <a:latin typeface="Consolas" panose="020B0609020204030204" pitchFamily="49" charset="0"/>
              </a:rPr>
              <a:t> </a:t>
            </a:r>
            <a:r>
              <a:rPr lang="fr-FR" sz="1000" dirty="0">
                <a:solidFill>
                  <a:srgbClr val="2B91AF"/>
                </a:solidFill>
                <a:latin typeface="Consolas" panose="020B0609020204030204" pitchFamily="49" charset="0"/>
              </a:rPr>
              <a:t>List</a:t>
            </a:r>
            <a:r>
              <a:rPr lang="fr-FR" sz="1000" dirty="0">
                <a:solidFill>
                  <a:srgbClr val="000000"/>
                </a:solidFill>
                <a:latin typeface="Consolas" panose="020B0609020204030204" pitchFamily="49" charset="0"/>
              </a:rPr>
              <a:t>&lt;</a:t>
            </a:r>
            <a:r>
              <a:rPr lang="fr-FR" sz="1000" dirty="0">
                <a:solidFill>
                  <a:srgbClr val="0000FF"/>
                </a:solidFill>
                <a:latin typeface="Consolas" panose="020B0609020204030204" pitchFamily="49" charset="0"/>
              </a:rPr>
              <a:t>string</a:t>
            </a:r>
            <a:r>
              <a:rPr lang="fr-FR" sz="1000" dirty="0">
                <a:solidFill>
                  <a:srgbClr val="000000"/>
                </a:solidFill>
                <a:latin typeface="Consolas" panose="020B0609020204030204" pitchFamily="49" charset="0"/>
              </a:rPr>
              <a:t>&gt;();</a:t>
            </a:r>
          </a:p>
          <a:p>
            <a:r>
              <a:rPr lang="fr-FR" sz="1000" dirty="0">
                <a:solidFill>
                  <a:srgbClr val="000000"/>
                </a:solidFill>
                <a:latin typeface="Consolas" panose="020B0609020204030204" pitchFamily="49" charset="0"/>
              </a:rPr>
              <a:t>        var1 = 1;</a:t>
            </a:r>
          </a:p>
          <a:p>
            <a:r>
              <a:rPr lang="fr-FR" sz="1000" dirty="0">
                <a:solidFill>
                  <a:srgbClr val="000000"/>
                </a:solidFill>
                <a:latin typeface="Consolas" panose="020B0609020204030204" pitchFamily="49" charset="0"/>
              </a:rPr>
              <a:t>        var2 = 2;</a:t>
            </a:r>
          </a:p>
          <a:p>
            <a:r>
              <a:rPr lang="fr-FR" sz="1000" dirty="0">
                <a:solidFill>
                  <a:srgbClr val="000000"/>
                </a:solidFill>
                <a:latin typeface="Consolas" panose="020B0609020204030204" pitchFamily="49" charset="0"/>
              </a:rPr>
              <a:t>    }</a:t>
            </a:r>
          </a:p>
          <a:p>
            <a:endParaRPr lang="fr-FR" sz="1000" dirty="0">
              <a:solidFill>
                <a:srgbClr val="000000"/>
              </a:solidFill>
              <a:latin typeface="Consolas" panose="020B0609020204030204" pitchFamily="49" charset="0"/>
            </a:endParaRPr>
          </a:p>
          <a:p>
            <a:r>
              <a:rPr lang="fr-FR" sz="1000" dirty="0">
                <a:solidFill>
                  <a:srgbClr val="000000"/>
                </a:solidFill>
                <a:latin typeface="Consolas" panose="020B0609020204030204" pitchFamily="49" charset="0"/>
              </a:rPr>
              <a:t>    </a:t>
            </a:r>
            <a:r>
              <a:rPr lang="fr-FR" sz="1000" dirty="0">
                <a:solidFill>
                  <a:srgbClr val="0000FF"/>
                </a:solidFill>
                <a:latin typeface="Consolas" panose="020B0609020204030204" pitchFamily="49" charset="0"/>
              </a:rPr>
              <a:t>public</a:t>
            </a:r>
            <a:r>
              <a:rPr lang="fr-FR" sz="1000" dirty="0">
                <a:solidFill>
                  <a:srgbClr val="000000"/>
                </a:solidFill>
                <a:latin typeface="Consolas" panose="020B0609020204030204" pitchFamily="49" charset="0"/>
              </a:rPr>
              <a:t> </a:t>
            </a:r>
            <a:r>
              <a:rPr lang="fr-FR" sz="1000" dirty="0" err="1">
                <a:solidFill>
                  <a:srgbClr val="0000FF"/>
                </a:solidFill>
                <a:latin typeface="Consolas" panose="020B0609020204030204" pitchFamily="49" charset="0"/>
              </a:rPr>
              <a:t>void</a:t>
            </a:r>
            <a:r>
              <a:rPr lang="fr-FR" sz="1000" dirty="0">
                <a:solidFill>
                  <a:srgbClr val="000000"/>
                </a:solidFill>
                <a:latin typeface="Consolas" panose="020B0609020204030204" pitchFamily="49" charset="0"/>
              </a:rPr>
              <a:t> </a:t>
            </a:r>
            <a:r>
              <a:rPr lang="fr-FR" sz="1000" dirty="0" err="1">
                <a:solidFill>
                  <a:srgbClr val="000000"/>
                </a:solidFill>
                <a:latin typeface="Consolas" panose="020B0609020204030204" pitchFamily="49" charset="0"/>
              </a:rPr>
              <a:t>ReadList</a:t>
            </a:r>
            <a:r>
              <a:rPr lang="fr-FR" sz="1000" dirty="0">
                <a:solidFill>
                  <a:srgbClr val="000000"/>
                </a:solidFill>
                <a:latin typeface="Consolas" panose="020B0609020204030204" pitchFamily="49" charset="0"/>
              </a:rPr>
              <a:t>()</a:t>
            </a:r>
          </a:p>
          <a:p>
            <a:r>
              <a:rPr lang="fr-FR" sz="1000" dirty="0">
                <a:solidFill>
                  <a:srgbClr val="000000"/>
                </a:solidFill>
                <a:latin typeface="Consolas" panose="020B0609020204030204" pitchFamily="49" charset="0"/>
              </a:rPr>
              <a:t>    {</a:t>
            </a:r>
          </a:p>
          <a:p>
            <a:r>
              <a:rPr lang="fr-FR" sz="1000" dirty="0">
                <a:solidFill>
                  <a:srgbClr val="000000"/>
                </a:solidFill>
                <a:latin typeface="Consolas" panose="020B0609020204030204" pitchFamily="49" charset="0"/>
              </a:rPr>
              <a:t>        </a:t>
            </a:r>
            <a:r>
              <a:rPr lang="fr-FR" sz="1000" dirty="0" err="1">
                <a:solidFill>
                  <a:srgbClr val="0000FF"/>
                </a:solidFill>
                <a:latin typeface="Consolas" panose="020B0609020204030204" pitchFamily="49" charset="0"/>
              </a:rPr>
              <a:t>foreach</a:t>
            </a:r>
            <a:r>
              <a:rPr lang="fr-FR" sz="1000" dirty="0">
                <a:solidFill>
                  <a:srgbClr val="000000"/>
                </a:solidFill>
                <a:latin typeface="Consolas" panose="020B0609020204030204" pitchFamily="49" charset="0"/>
              </a:rPr>
              <a:t>(</a:t>
            </a:r>
            <a:r>
              <a:rPr lang="fr-FR" sz="1000" dirty="0">
                <a:solidFill>
                  <a:srgbClr val="0000FF"/>
                </a:solidFill>
                <a:latin typeface="Consolas" panose="020B0609020204030204" pitchFamily="49" charset="0"/>
              </a:rPr>
              <a:t>string</a:t>
            </a:r>
            <a:r>
              <a:rPr lang="fr-FR" sz="1000" dirty="0">
                <a:solidFill>
                  <a:srgbClr val="000000"/>
                </a:solidFill>
                <a:latin typeface="Consolas" panose="020B0609020204030204" pitchFamily="49" charset="0"/>
              </a:rPr>
              <a:t> item </a:t>
            </a:r>
            <a:r>
              <a:rPr lang="fr-FR" sz="1000" dirty="0">
                <a:solidFill>
                  <a:srgbClr val="0000FF"/>
                </a:solidFill>
                <a:latin typeface="Consolas" panose="020B0609020204030204" pitchFamily="49" charset="0"/>
              </a:rPr>
              <a:t>in</a:t>
            </a:r>
            <a:r>
              <a:rPr lang="fr-FR" sz="1000" dirty="0">
                <a:solidFill>
                  <a:srgbClr val="000000"/>
                </a:solidFill>
                <a:latin typeface="Consolas" panose="020B0609020204030204" pitchFamily="49" charset="0"/>
              </a:rPr>
              <a:t> </a:t>
            </a:r>
            <a:r>
              <a:rPr lang="fr-FR" sz="1000" dirty="0" err="1">
                <a:solidFill>
                  <a:srgbClr val="000000"/>
                </a:solidFill>
                <a:latin typeface="Consolas" panose="020B0609020204030204" pitchFamily="49" charset="0"/>
              </a:rPr>
              <a:t>MyList</a:t>
            </a:r>
            <a:r>
              <a:rPr lang="fr-FR" sz="1000" dirty="0">
                <a:solidFill>
                  <a:srgbClr val="000000"/>
                </a:solidFill>
                <a:latin typeface="Consolas" panose="020B0609020204030204" pitchFamily="49" charset="0"/>
              </a:rPr>
              <a:t>)</a:t>
            </a:r>
          </a:p>
          <a:p>
            <a:r>
              <a:rPr lang="fr-FR" sz="1000" dirty="0">
                <a:solidFill>
                  <a:srgbClr val="000000"/>
                </a:solidFill>
                <a:latin typeface="Consolas" panose="020B0609020204030204" pitchFamily="49" charset="0"/>
              </a:rPr>
              <a:t>        {</a:t>
            </a:r>
          </a:p>
          <a:p>
            <a:r>
              <a:rPr lang="fr-FR" sz="1000" dirty="0">
                <a:solidFill>
                  <a:srgbClr val="000000"/>
                </a:solidFill>
                <a:latin typeface="Consolas" panose="020B0609020204030204" pitchFamily="49" charset="0"/>
              </a:rPr>
              <a:t>            </a:t>
            </a:r>
            <a:r>
              <a:rPr lang="fr-FR" sz="1000" dirty="0" err="1">
                <a:solidFill>
                  <a:srgbClr val="2B91AF"/>
                </a:solidFill>
                <a:latin typeface="Consolas" panose="020B0609020204030204" pitchFamily="49" charset="0"/>
              </a:rPr>
              <a:t>Console</a:t>
            </a:r>
            <a:r>
              <a:rPr lang="fr-FR" sz="1000" dirty="0" err="1">
                <a:solidFill>
                  <a:srgbClr val="000000"/>
                </a:solidFill>
                <a:latin typeface="Consolas" panose="020B0609020204030204" pitchFamily="49" charset="0"/>
              </a:rPr>
              <a:t>.WriteLine</a:t>
            </a:r>
            <a:r>
              <a:rPr lang="fr-FR" sz="1000" dirty="0">
                <a:solidFill>
                  <a:srgbClr val="000000"/>
                </a:solidFill>
                <a:latin typeface="Consolas" panose="020B0609020204030204" pitchFamily="49" charset="0"/>
              </a:rPr>
              <a:t>(item);</a:t>
            </a:r>
          </a:p>
          <a:p>
            <a:r>
              <a:rPr lang="fr-FR" sz="1000" dirty="0">
                <a:solidFill>
                  <a:srgbClr val="000000"/>
                </a:solidFill>
                <a:latin typeface="Consolas" panose="020B0609020204030204" pitchFamily="49" charset="0"/>
              </a:rPr>
              <a:t>        }</a:t>
            </a:r>
          </a:p>
          <a:p>
            <a:r>
              <a:rPr lang="fr-FR" sz="1000" dirty="0">
                <a:solidFill>
                  <a:srgbClr val="000000"/>
                </a:solidFill>
                <a:latin typeface="Consolas" panose="020B0609020204030204" pitchFamily="49" charset="0"/>
              </a:rPr>
              <a:t>    }</a:t>
            </a:r>
          </a:p>
          <a:p>
            <a:endParaRPr lang="fr-FR" sz="1000" dirty="0">
              <a:solidFill>
                <a:srgbClr val="000000"/>
              </a:solidFill>
              <a:latin typeface="Consolas" panose="020B0609020204030204" pitchFamily="49" charset="0"/>
            </a:endParaRPr>
          </a:p>
          <a:p>
            <a:r>
              <a:rPr lang="fr-FR" sz="1000" dirty="0">
                <a:solidFill>
                  <a:srgbClr val="000000"/>
                </a:solidFill>
                <a:latin typeface="Consolas" panose="020B0609020204030204" pitchFamily="49" charset="0"/>
              </a:rPr>
              <a:t>    </a:t>
            </a:r>
            <a:r>
              <a:rPr lang="fr-FR" sz="1000" dirty="0">
                <a:solidFill>
                  <a:srgbClr val="0000FF"/>
                </a:solidFill>
                <a:latin typeface="Consolas" panose="020B0609020204030204" pitchFamily="49" charset="0"/>
              </a:rPr>
              <a:t>public</a:t>
            </a:r>
            <a:r>
              <a:rPr lang="fr-FR" sz="1000" dirty="0">
                <a:solidFill>
                  <a:srgbClr val="000000"/>
                </a:solidFill>
                <a:latin typeface="Consolas" panose="020B0609020204030204" pitchFamily="49" charset="0"/>
              </a:rPr>
              <a:t> </a:t>
            </a:r>
            <a:r>
              <a:rPr lang="fr-FR" sz="1000" dirty="0" err="1">
                <a:solidFill>
                  <a:srgbClr val="0000FF"/>
                </a:solidFill>
                <a:latin typeface="Consolas" panose="020B0609020204030204" pitchFamily="49" charset="0"/>
              </a:rPr>
              <a:t>int</a:t>
            </a:r>
            <a:r>
              <a:rPr lang="fr-FR" sz="1000" dirty="0">
                <a:solidFill>
                  <a:srgbClr val="000000"/>
                </a:solidFill>
                <a:latin typeface="Consolas" panose="020B0609020204030204" pitchFamily="49" charset="0"/>
              </a:rPr>
              <a:t> </a:t>
            </a:r>
            <a:r>
              <a:rPr lang="fr-FR" sz="1000" dirty="0" err="1">
                <a:solidFill>
                  <a:srgbClr val="000000"/>
                </a:solidFill>
                <a:latin typeface="Consolas" panose="020B0609020204030204" pitchFamily="49" charset="0"/>
              </a:rPr>
              <a:t>Calc</a:t>
            </a:r>
            <a:r>
              <a:rPr lang="fr-FR" sz="1000" dirty="0">
                <a:solidFill>
                  <a:srgbClr val="000000"/>
                </a:solidFill>
                <a:latin typeface="Consolas" panose="020B0609020204030204" pitchFamily="49" charset="0"/>
              </a:rPr>
              <a:t>(</a:t>
            </a:r>
            <a:r>
              <a:rPr lang="fr-FR" sz="1000" dirty="0" err="1">
                <a:solidFill>
                  <a:srgbClr val="0000FF"/>
                </a:solidFill>
                <a:latin typeface="Consolas" panose="020B0609020204030204" pitchFamily="49" charset="0"/>
              </a:rPr>
              <a:t>int</a:t>
            </a:r>
            <a:r>
              <a:rPr lang="fr-FR" sz="1000" dirty="0">
                <a:solidFill>
                  <a:srgbClr val="000000"/>
                </a:solidFill>
                <a:latin typeface="Consolas" panose="020B0609020204030204" pitchFamily="49" charset="0"/>
              </a:rPr>
              <a:t> var3)</a:t>
            </a:r>
          </a:p>
          <a:p>
            <a:r>
              <a:rPr lang="fr-FR" sz="1000" dirty="0">
                <a:solidFill>
                  <a:srgbClr val="000000"/>
                </a:solidFill>
                <a:latin typeface="Consolas" panose="020B0609020204030204" pitchFamily="49" charset="0"/>
              </a:rPr>
              <a:t>    {</a:t>
            </a:r>
          </a:p>
          <a:p>
            <a:r>
              <a:rPr lang="fr-FR" sz="1000" dirty="0">
                <a:solidFill>
                  <a:srgbClr val="000000"/>
                </a:solidFill>
                <a:latin typeface="Consolas" panose="020B0609020204030204" pitchFamily="49" charset="0"/>
              </a:rPr>
              <a:t>        </a:t>
            </a:r>
            <a:r>
              <a:rPr lang="fr-FR" sz="1000" dirty="0" err="1">
                <a:solidFill>
                  <a:srgbClr val="0000FF"/>
                </a:solidFill>
                <a:latin typeface="Consolas" panose="020B0609020204030204" pitchFamily="49" charset="0"/>
              </a:rPr>
              <a:t>int</a:t>
            </a:r>
            <a:r>
              <a:rPr lang="fr-FR" sz="1000" dirty="0">
                <a:solidFill>
                  <a:srgbClr val="000000"/>
                </a:solidFill>
                <a:latin typeface="Consolas" panose="020B0609020204030204" pitchFamily="49" charset="0"/>
              </a:rPr>
              <a:t> </a:t>
            </a:r>
            <a:r>
              <a:rPr lang="fr-FR" sz="1000" dirty="0" err="1">
                <a:solidFill>
                  <a:srgbClr val="000000"/>
                </a:solidFill>
                <a:latin typeface="Consolas" panose="020B0609020204030204" pitchFamily="49" charset="0"/>
              </a:rPr>
              <a:t>result</a:t>
            </a:r>
            <a:r>
              <a:rPr lang="fr-FR" sz="1000" dirty="0">
                <a:solidFill>
                  <a:srgbClr val="000000"/>
                </a:solidFill>
                <a:latin typeface="Consolas" panose="020B0609020204030204" pitchFamily="49" charset="0"/>
              </a:rPr>
              <a:t> = var1 + var2 + var3;</a:t>
            </a:r>
          </a:p>
          <a:p>
            <a:r>
              <a:rPr lang="fr-FR" sz="1000" dirty="0">
                <a:solidFill>
                  <a:srgbClr val="000000"/>
                </a:solidFill>
                <a:latin typeface="Consolas" panose="020B0609020204030204" pitchFamily="49" charset="0"/>
              </a:rPr>
              <a:t>        </a:t>
            </a:r>
            <a:r>
              <a:rPr lang="fr-FR" sz="1000" dirty="0">
                <a:solidFill>
                  <a:srgbClr val="0000FF"/>
                </a:solidFill>
                <a:latin typeface="Consolas" panose="020B0609020204030204" pitchFamily="49" charset="0"/>
              </a:rPr>
              <a:t>return</a:t>
            </a:r>
            <a:r>
              <a:rPr lang="fr-FR" sz="1000" dirty="0">
                <a:solidFill>
                  <a:srgbClr val="000000"/>
                </a:solidFill>
                <a:latin typeface="Consolas" panose="020B0609020204030204" pitchFamily="49" charset="0"/>
              </a:rPr>
              <a:t> </a:t>
            </a:r>
            <a:r>
              <a:rPr lang="fr-FR" sz="1000" dirty="0" err="1">
                <a:solidFill>
                  <a:srgbClr val="000000"/>
                </a:solidFill>
                <a:latin typeface="Consolas" panose="020B0609020204030204" pitchFamily="49" charset="0"/>
              </a:rPr>
              <a:t>result</a:t>
            </a:r>
            <a:r>
              <a:rPr lang="fr-FR" sz="1000" dirty="0">
                <a:solidFill>
                  <a:srgbClr val="000000"/>
                </a:solidFill>
                <a:latin typeface="Consolas" panose="020B0609020204030204" pitchFamily="49" charset="0"/>
              </a:rPr>
              <a:t>;</a:t>
            </a:r>
          </a:p>
          <a:p>
            <a:r>
              <a:rPr lang="fr-FR" sz="1000" dirty="0">
                <a:solidFill>
                  <a:srgbClr val="000000"/>
                </a:solidFill>
                <a:latin typeface="Consolas" panose="020B0609020204030204" pitchFamily="49" charset="0"/>
              </a:rPr>
              <a:t>    }</a:t>
            </a:r>
          </a:p>
          <a:p>
            <a:r>
              <a:rPr lang="fr-FR" sz="1000" dirty="0">
                <a:solidFill>
                  <a:srgbClr val="000000"/>
                </a:solidFill>
                <a:latin typeface="Consolas" panose="020B0609020204030204" pitchFamily="49" charset="0"/>
              </a:rPr>
              <a:t>}</a:t>
            </a:r>
            <a:endParaRPr lang="fr-FR" sz="1000" dirty="0"/>
          </a:p>
        </p:txBody>
      </p:sp>
    </p:spTree>
    <p:extLst>
      <p:ext uri="{BB962C8B-B14F-4D97-AF65-F5344CB8AC3E}">
        <p14:creationId xmlns:p14="http://schemas.microsoft.com/office/powerpoint/2010/main" val="24099704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lstStyle/>
          <a:p>
            <a:r>
              <a:rPr lang="fr-FR" dirty="0"/>
              <a:t>Les types de base</a:t>
            </a:r>
          </a:p>
          <a:p>
            <a:pPr marL="0" indent="0">
              <a:buNone/>
            </a:pPr>
            <a:endParaRPr lang="fr-FR" dirty="0"/>
          </a:p>
        </p:txBody>
      </p:sp>
      <p:sp>
        <p:nvSpPr>
          <p:cNvPr id="2" name="Titre 1"/>
          <p:cNvSpPr>
            <a:spLocks noGrp="1"/>
          </p:cNvSpPr>
          <p:nvPr>
            <p:ph type="title"/>
          </p:nvPr>
        </p:nvSpPr>
        <p:spPr/>
        <p:txBody>
          <a:bodyPr/>
          <a:lstStyle/>
          <a:p>
            <a:r>
              <a:rPr lang="fr-FR" dirty="0"/>
              <a:t>FOCUS SUR C# : Les bases</a:t>
            </a:r>
          </a:p>
        </p:txBody>
      </p:sp>
      <p:sp>
        <p:nvSpPr>
          <p:cNvPr id="11" name="Espace réservé du contenu 10"/>
          <p:cNvSpPr>
            <a:spLocks noGrp="1"/>
          </p:cNvSpPr>
          <p:nvPr>
            <p:ph idx="14"/>
          </p:nvPr>
        </p:nvSpPr>
        <p:spPr/>
        <p:txBody>
          <a:bodyPr/>
          <a:lstStyle/>
          <a:p>
            <a:r>
              <a:rPr lang="fr-FR" dirty="0"/>
              <a:t>Les boucles</a:t>
            </a:r>
          </a:p>
        </p:txBody>
      </p:sp>
      <p:sp>
        <p:nvSpPr>
          <p:cNvPr id="12" name="Espace réservé du contenu 11"/>
          <p:cNvSpPr>
            <a:spLocks noGrp="1"/>
          </p:cNvSpPr>
          <p:nvPr>
            <p:ph idx="15"/>
          </p:nvPr>
        </p:nvSpPr>
        <p:spPr/>
        <p:txBody>
          <a:bodyPr/>
          <a:lstStyle/>
          <a:p>
            <a:r>
              <a:rPr lang="fr-FR" dirty="0"/>
              <a:t>Les opérations de contrôle</a:t>
            </a:r>
          </a:p>
        </p:txBody>
      </p:sp>
      <p:sp>
        <p:nvSpPr>
          <p:cNvPr id="4" name="Espace réservé du pied de page 3"/>
          <p:cNvSpPr>
            <a:spLocks noGrp="1"/>
          </p:cNvSpPr>
          <p:nvPr>
            <p:ph type="ftr" sz="quarter" idx="17"/>
          </p:nvPr>
        </p:nvSpPr>
        <p:spPr/>
        <p:txBody>
          <a:bodyPr/>
          <a:lstStyle/>
          <a:p>
            <a:pPr>
              <a:defRPr/>
            </a:pPr>
            <a:r>
              <a:rPr lang="fr-FR" dirty="0"/>
              <a:t>Master MIAGE - </a:t>
            </a:r>
            <a:r>
              <a:rPr lang="fr-FR" dirty="0" err="1"/>
              <a:t>Sopra</a:t>
            </a:r>
            <a:r>
              <a:rPr lang="fr-FR" dirty="0"/>
              <a:t> </a:t>
            </a:r>
            <a:r>
              <a:rPr lang="fr-FR" dirty="0" err="1"/>
              <a:t>Steria</a:t>
            </a:r>
            <a:endParaRPr lang="fr-FR" dirty="0"/>
          </a:p>
        </p:txBody>
      </p:sp>
      <p:sp>
        <p:nvSpPr>
          <p:cNvPr id="5" name="Espace réservé du numéro de diapositive 4"/>
          <p:cNvSpPr>
            <a:spLocks noGrp="1"/>
          </p:cNvSpPr>
          <p:nvPr>
            <p:ph type="sldNum" sz="quarter" idx="18"/>
          </p:nvPr>
        </p:nvSpPr>
        <p:spPr/>
        <p:txBody>
          <a:bodyPr/>
          <a:lstStyle/>
          <a:p>
            <a:pPr>
              <a:defRPr/>
            </a:pPr>
            <a:fld id="{8AC6F03D-15B5-4158-A9AB-90B4D2964A72}" type="slidenum">
              <a:rPr lang="fr-FR" smtClean="0"/>
              <a:pPr>
                <a:defRPr/>
              </a:pPr>
              <a:t>22</a:t>
            </a:fld>
            <a:endParaRPr lang="fr-FR" dirty="0"/>
          </a:p>
        </p:txBody>
      </p:sp>
      <p:graphicFrame>
        <p:nvGraphicFramePr>
          <p:cNvPr id="13" name="Espace réservé du contenu 8"/>
          <p:cNvGraphicFramePr>
            <a:graphicFrameLocks/>
          </p:cNvGraphicFramePr>
          <p:nvPr>
            <p:extLst>
              <p:ext uri="{D42A27DB-BD31-4B8C-83A1-F6EECF244321}">
                <p14:modId xmlns:p14="http://schemas.microsoft.com/office/powerpoint/2010/main" val="620014360"/>
              </p:ext>
            </p:extLst>
          </p:nvPr>
        </p:nvGraphicFramePr>
        <p:xfrm>
          <a:off x="103677" y="2144345"/>
          <a:ext cx="2304000" cy="1597392"/>
        </p:xfrm>
        <a:graphic>
          <a:graphicData uri="http://schemas.openxmlformats.org/drawingml/2006/table">
            <a:tbl>
              <a:tblPr bandRow="1">
                <a:tableStyleId>{5C22544A-7EE6-4342-B048-85BDC9FD1C3A}</a:tableStyleId>
              </a:tblPr>
              <a:tblGrid>
                <a:gridCol w="864000">
                  <a:extLst>
                    <a:ext uri="{9D8B030D-6E8A-4147-A177-3AD203B41FA5}">
                      <a16:colId xmlns:a16="http://schemas.microsoft.com/office/drawing/2014/main" val="3222680281"/>
                    </a:ext>
                  </a:extLst>
                </a:gridCol>
                <a:gridCol w="1440000">
                  <a:extLst>
                    <a:ext uri="{9D8B030D-6E8A-4147-A177-3AD203B41FA5}">
                      <a16:colId xmlns:a16="http://schemas.microsoft.com/office/drawing/2014/main" val="863821206"/>
                    </a:ext>
                  </a:extLst>
                </a:gridCol>
              </a:tblGrid>
              <a:tr h="252000">
                <a:tc>
                  <a:txBody>
                    <a:bodyPr/>
                    <a:lstStyle/>
                    <a:p>
                      <a:r>
                        <a:rPr lang="fr-FR" sz="1200" kern="1200" dirty="0">
                          <a:solidFill>
                            <a:srgbClr val="0000FF"/>
                          </a:solidFill>
                          <a:latin typeface="Consolas" panose="020B0609020204030204" pitchFamily="49" charset="0"/>
                          <a:ea typeface="+mn-ea"/>
                          <a:cs typeface="Arial" charset="0"/>
                        </a:rPr>
                        <a:t>byte</a:t>
                      </a:r>
                      <a:endParaRPr lang="fr-FR" sz="1000" kern="1200" dirty="0">
                        <a:solidFill>
                          <a:srgbClr val="0000FF"/>
                        </a:solidFill>
                        <a:latin typeface="Consolas" panose="020B0609020204030204" pitchFamily="49" charset="0"/>
                        <a:ea typeface="+mn-ea"/>
                        <a:cs typeface="Arial" charset="0"/>
                      </a:endParaRPr>
                    </a:p>
                  </a:txBody>
                  <a:tcPr marL="166046" marR="166046" marT="41676" marB="41676"/>
                </a:tc>
                <a:tc>
                  <a:txBody>
                    <a:bodyPr/>
                    <a:lstStyle/>
                    <a:p>
                      <a:r>
                        <a:rPr lang="fr-FR" sz="1200" dirty="0" err="1">
                          <a:latin typeface="Consolas" panose="020B0609020204030204" pitchFamily="49" charset="0"/>
                        </a:rPr>
                        <a:t>System.</a:t>
                      </a:r>
                      <a:r>
                        <a:rPr lang="fr-FR" sz="1200" kern="1200" dirty="0" err="1">
                          <a:solidFill>
                            <a:srgbClr val="2B91AF"/>
                          </a:solidFill>
                          <a:latin typeface="Consolas" panose="020B0609020204030204" pitchFamily="49" charset="0"/>
                          <a:ea typeface="+mn-ea"/>
                          <a:cs typeface="Arial" charset="0"/>
                        </a:rPr>
                        <a:t>Byte</a:t>
                      </a:r>
                      <a:endParaRPr lang="fr-FR" sz="1200" kern="1200" dirty="0">
                        <a:solidFill>
                          <a:srgbClr val="2B91AF"/>
                        </a:solidFill>
                        <a:latin typeface="Consolas" panose="020B0609020204030204" pitchFamily="49" charset="0"/>
                        <a:ea typeface="+mn-ea"/>
                        <a:cs typeface="Arial" charset="0"/>
                      </a:endParaRPr>
                    </a:p>
                  </a:txBody>
                  <a:tcPr marL="166046" marR="166046" marT="41676" marB="41676"/>
                </a:tc>
                <a:extLst>
                  <a:ext uri="{0D108BD9-81ED-4DB2-BD59-A6C34878D82A}">
                    <a16:rowId xmlns:a16="http://schemas.microsoft.com/office/drawing/2014/main" val="1494480658"/>
                  </a:ext>
                </a:extLst>
              </a:tr>
              <a:tr h="252000">
                <a:tc>
                  <a:txBody>
                    <a:bodyPr/>
                    <a:lstStyle/>
                    <a:p>
                      <a:r>
                        <a:rPr lang="fr-FR" sz="1200" kern="1200" dirty="0">
                          <a:solidFill>
                            <a:srgbClr val="0000FF"/>
                          </a:solidFill>
                          <a:latin typeface="Consolas" panose="020B0609020204030204" pitchFamily="49" charset="0"/>
                          <a:ea typeface="+mn-ea"/>
                          <a:cs typeface="Arial" charset="0"/>
                        </a:rPr>
                        <a:t>short</a:t>
                      </a:r>
                    </a:p>
                  </a:txBody>
                  <a:tcPr marL="166046" marR="166046" marT="41676" marB="41676"/>
                </a:tc>
                <a:tc>
                  <a:txBody>
                    <a:bodyPr/>
                    <a:lstStyle/>
                    <a:p>
                      <a:pPr marL="0" algn="l" defTabSz="914199" rtl="0" eaLnBrk="1" latinLnBrk="0" hangingPunct="1"/>
                      <a:r>
                        <a:rPr lang="fr-FR" sz="1200" kern="1200" dirty="0">
                          <a:solidFill>
                            <a:schemeClr val="dk1"/>
                          </a:solidFill>
                          <a:latin typeface="Consolas" panose="020B0609020204030204" pitchFamily="49" charset="0"/>
                          <a:ea typeface="+mn-ea"/>
                          <a:cs typeface="+mn-cs"/>
                        </a:rPr>
                        <a:t>System.</a:t>
                      </a:r>
                      <a:r>
                        <a:rPr lang="fr-FR" sz="1200" kern="1200" dirty="0">
                          <a:solidFill>
                            <a:srgbClr val="2B91AF"/>
                          </a:solidFill>
                          <a:latin typeface="Consolas" panose="020B0609020204030204" pitchFamily="49" charset="0"/>
                          <a:ea typeface="+mn-ea"/>
                          <a:cs typeface="Arial" charset="0"/>
                        </a:rPr>
                        <a:t>Int16</a:t>
                      </a:r>
                    </a:p>
                  </a:txBody>
                  <a:tcPr marL="166046" marR="166046" marT="41676" marB="41676"/>
                </a:tc>
                <a:extLst>
                  <a:ext uri="{0D108BD9-81ED-4DB2-BD59-A6C34878D82A}">
                    <a16:rowId xmlns:a16="http://schemas.microsoft.com/office/drawing/2014/main" val="2233649206"/>
                  </a:ext>
                </a:extLst>
              </a:tr>
              <a:tr h="252000">
                <a:tc>
                  <a:txBody>
                    <a:bodyPr/>
                    <a:lstStyle/>
                    <a:p>
                      <a:r>
                        <a:rPr lang="fr-FR" sz="1200" kern="1200" dirty="0" err="1">
                          <a:solidFill>
                            <a:srgbClr val="0000FF"/>
                          </a:solidFill>
                          <a:latin typeface="Consolas" panose="020B0609020204030204" pitchFamily="49" charset="0"/>
                          <a:ea typeface="+mn-ea"/>
                          <a:cs typeface="Arial" charset="0"/>
                        </a:rPr>
                        <a:t>int</a:t>
                      </a:r>
                      <a:endParaRPr lang="fr-FR" sz="1200" kern="1200" dirty="0">
                        <a:solidFill>
                          <a:srgbClr val="0000FF"/>
                        </a:solidFill>
                        <a:latin typeface="Consolas" panose="020B0609020204030204" pitchFamily="49" charset="0"/>
                        <a:ea typeface="+mn-ea"/>
                        <a:cs typeface="Arial" charset="0"/>
                      </a:endParaRPr>
                    </a:p>
                  </a:txBody>
                  <a:tcPr marL="166046" marR="166046" marT="41676" marB="41676"/>
                </a:tc>
                <a:tc>
                  <a:txBody>
                    <a:bodyPr/>
                    <a:lstStyle/>
                    <a:p>
                      <a:pPr marL="0" marR="0" lvl="0" indent="0" algn="l" defTabSz="914199" rtl="0" eaLnBrk="1" fontAlgn="auto" latinLnBrk="0" hangingPunct="1">
                        <a:lnSpc>
                          <a:spcPct val="100000"/>
                        </a:lnSpc>
                        <a:spcBef>
                          <a:spcPts val="0"/>
                        </a:spcBef>
                        <a:spcAft>
                          <a:spcPts val="0"/>
                        </a:spcAft>
                        <a:buClrTx/>
                        <a:buSzTx/>
                        <a:buFontTx/>
                        <a:buNone/>
                        <a:tabLst/>
                        <a:defRPr/>
                      </a:pPr>
                      <a:r>
                        <a:rPr lang="fr-FR" sz="1200" kern="1200" dirty="0">
                          <a:solidFill>
                            <a:schemeClr val="dk1"/>
                          </a:solidFill>
                          <a:latin typeface="Consolas" panose="020B0609020204030204" pitchFamily="49" charset="0"/>
                          <a:ea typeface="+mn-ea"/>
                          <a:cs typeface="+mn-cs"/>
                        </a:rPr>
                        <a:t>System.</a:t>
                      </a:r>
                      <a:r>
                        <a:rPr lang="fr-FR" sz="1200" kern="1200" dirty="0">
                          <a:solidFill>
                            <a:srgbClr val="2B91AF"/>
                          </a:solidFill>
                          <a:latin typeface="Consolas" panose="020B0609020204030204" pitchFamily="49" charset="0"/>
                          <a:ea typeface="+mn-ea"/>
                          <a:cs typeface="Arial" charset="0"/>
                        </a:rPr>
                        <a:t>Int32</a:t>
                      </a:r>
                    </a:p>
                  </a:txBody>
                  <a:tcPr marL="166046" marR="166046" marT="41676" marB="41676"/>
                </a:tc>
                <a:extLst>
                  <a:ext uri="{0D108BD9-81ED-4DB2-BD59-A6C34878D82A}">
                    <a16:rowId xmlns:a16="http://schemas.microsoft.com/office/drawing/2014/main" val="4108264751"/>
                  </a:ext>
                </a:extLst>
              </a:tr>
              <a:tr h="252000">
                <a:tc>
                  <a:txBody>
                    <a:bodyPr/>
                    <a:lstStyle/>
                    <a:p>
                      <a:r>
                        <a:rPr lang="fr-FR" sz="1200" kern="1200" dirty="0">
                          <a:solidFill>
                            <a:srgbClr val="0000FF"/>
                          </a:solidFill>
                          <a:latin typeface="Consolas" panose="020B0609020204030204" pitchFamily="49" charset="0"/>
                          <a:ea typeface="+mn-ea"/>
                          <a:cs typeface="Arial" charset="0"/>
                        </a:rPr>
                        <a:t>long</a:t>
                      </a:r>
                    </a:p>
                  </a:txBody>
                  <a:tcPr marL="166046" marR="166046" marT="41676" marB="41676"/>
                </a:tc>
                <a:tc>
                  <a:txBody>
                    <a:bodyPr/>
                    <a:lstStyle/>
                    <a:p>
                      <a:pPr marL="0" marR="0" lvl="0" indent="0" algn="l" defTabSz="914199" rtl="0" eaLnBrk="1" fontAlgn="auto" latinLnBrk="0" hangingPunct="1">
                        <a:lnSpc>
                          <a:spcPct val="100000"/>
                        </a:lnSpc>
                        <a:spcBef>
                          <a:spcPts val="0"/>
                        </a:spcBef>
                        <a:spcAft>
                          <a:spcPts val="0"/>
                        </a:spcAft>
                        <a:buClrTx/>
                        <a:buSzTx/>
                        <a:buFontTx/>
                        <a:buNone/>
                        <a:tabLst/>
                        <a:defRPr/>
                      </a:pPr>
                      <a:r>
                        <a:rPr lang="fr-FR" sz="1200" kern="1200" dirty="0">
                          <a:solidFill>
                            <a:schemeClr val="dk1"/>
                          </a:solidFill>
                          <a:latin typeface="Consolas" panose="020B0609020204030204" pitchFamily="49" charset="0"/>
                          <a:ea typeface="+mn-ea"/>
                          <a:cs typeface="+mn-cs"/>
                        </a:rPr>
                        <a:t>System.</a:t>
                      </a:r>
                      <a:r>
                        <a:rPr lang="fr-FR" sz="1200" kern="1200" dirty="0">
                          <a:solidFill>
                            <a:srgbClr val="2B91AF"/>
                          </a:solidFill>
                          <a:latin typeface="Consolas" panose="020B0609020204030204" pitchFamily="49" charset="0"/>
                          <a:ea typeface="+mn-ea"/>
                          <a:cs typeface="Arial" charset="0"/>
                        </a:rPr>
                        <a:t>Int64</a:t>
                      </a:r>
                    </a:p>
                  </a:txBody>
                  <a:tcPr marL="166046" marR="166046" marT="41676" marB="41676"/>
                </a:tc>
                <a:extLst>
                  <a:ext uri="{0D108BD9-81ED-4DB2-BD59-A6C34878D82A}">
                    <a16:rowId xmlns:a16="http://schemas.microsoft.com/office/drawing/2014/main" val="1589319128"/>
                  </a:ext>
                </a:extLst>
              </a:tr>
              <a:tr h="252000">
                <a:tc>
                  <a:txBody>
                    <a:bodyPr/>
                    <a:lstStyle/>
                    <a:p>
                      <a:r>
                        <a:rPr lang="fr-FR" sz="1200" kern="1200" dirty="0" err="1">
                          <a:solidFill>
                            <a:srgbClr val="0000FF"/>
                          </a:solidFill>
                          <a:latin typeface="Consolas" panose="020B0609020204030204" pitchFamily="49" charset="0"/>
                          <a:ea typeface="+mn-ea"/>
                          <a:cs typeface="Arial" charset="0"/>
                        </a:rPr>
                        <a:t>float</a:t>
                      </a:r>
                      <a:endParaRPr lang="fr-FR" sz="1200" kern="1200" dirty="0">
                        <a:solidFill>
                          <a:srgbClr val="0000FF"/>
                        </a:solidFill>
                        <a:latin typeface="Consolas" panose="020B0609020204030204" pitchFamily="49" charset="0"/>
                        <a:ea typeface="+mn-ea"/>
                        <a:cs typeface="Arial" charset="0"/>
                      </a:endParaRPr>
                    </a:p>
                  </a:txBody>
                  <a:tcPr marL="166046" marR="166046" marT="41676" marB="41676"/>
                </a:tc>
                <a:tc>
                  <a:txBody>
                    <a:bodyPr/>
                    <a:lstStyle/>
                    <a:p>
                      <a:pPr marL="0" marR="0" lvl="0" indent="0" algn="l" defTabSz="914199" rtl="0" eaLnBrk="1" fontAlgn="auto" latinLnBrk="0" hangingPunct="1">
                        <a:lnSpc>
                          <a:spcPct val="100000"/>
                        </a:lnSpc>
                        <a:spcBef>
                          <a:spcPts val="0"/>
                        </a:spcBef>
                        <a:spcAft>
                          <a:spcPts val="0"/>
                        </a:spcAft>
                        <a:buClrTx/>
                        <a:buSzTx/>
                        <a:buFontTx/>
                        <a:buNone/>
                        <a:tabLst/>
                        <a:defRPr/>
                      </a:pPr>
                      <a:r>
                        <a:rPr lang="fr-FR" sz="1200" kern="1200" dirty="0" err="1">
                          <a:solidFill>
                            <a:schemeClr val="dk1"/>
                          </a:solidFill>
                          <a:latin typeface="Consolas" panose="020B0609020204030204" pitchFamily="49" charset="0"/>
                          <a:ea typeface="+mn-ea"/>
                          <a:cs typeface="+mn-cs"/>
                        </a:rPr>
                        <a:t>System.</a:t>
                      </a:r>
                      <a:r>
                        <a:rPr lang="fr-FR" sz="1200" kern="1200" dirty="0" err="1">
                          <a:solidFill>
                            <a:srgbClr val="2B91AF"/>
                          </a:solidFill>
                          <a:latin typeface="Consolas" panose="020B0609020204030204" pitchFamily="49" charset="0"/>
                          <a:ea typeface="+mn-ea"/>
                          <a:cs typeface="Arial" charset="0"/>
                        </a:rPr>
                        <a:t>Single</a:t>
                      </a:r>
                      <a:endParaRPr lang="fr-FR" sz="1200" kern="1200" dirty="0">
                        <a:solidFill>
                          <a:srgbClr val="2B91AF"/>
                        </a:solidFill>
                        <a:latin typeface="Consolas" panose="020B0609020204030204" pitchFamily="49" charset="0"/>
                        <a:ea typeface="+mn-ea"/>
                        <a:cs typeface="Arial" charset="0"/>
                      </a:endParaRPr>
                    </a:p>
                  </a:txBody>
                  <a:tcPr marL="166046" marR="166046" marT="41676" marB="41676"/>
                </a:tc>
                <a:extLst>
                  <a:ext uri="{0D108BD9-81ED-4DB2-BD59-A6C34878D82A}">
                    <a16:rowId xmlns:a16="http://schemas.microsoft.com/office/drawing/2014/main" val="2593530133"/>
                  </a:ext>
                </a:extLst>
              </a:tr>
              <a:tr h="252000">
                <a:tc>
                  <a:txBody>
                    <a:bodyPr/>
                    <a:lstStyle/>
                    <a:p>
                      <a:r>
                        <a:rPr lang="fr-FR" sz="1200" kern="1200" dirty="0">
                          <a:solidFill>
                            <a:srgbClr val="0000FF"/>
                          </a:solidFill>
                          <a:latin typeface="Consolas" panose="020B0609020204030204" pitchFamily="49" charset="0"/>
                          <a:ea typeface="+mn-ea"/>
                          <a:cs typeface="Arial" charset="0"/>
                        </a:rPr>
                        <a:t>double</a:t>
                      </a:r>
                    </a:p>
                  </a:txBody>
                  <a:tcPr marL="166046" marR="166046" marT="41676" marB="41676"/>
                </a:tc>
                <a:tc>
                  <a:txBody>
                    <a:bodyPr/>
                    <a:lstStyle/>
                    <a:p>
                      <a:pPr marL="0" marR="0" lvl="0" indent="0" algn="l" defTabSz="914199" rtl="0" eaLnBrk="1" fontAlgn="auto" latinLnBrk="0" hangingPunct="1">
                        <a:lnSpc>
                          <a:spcPct val="100000"/>
                        </a:lnSpc>
                        <a:spcBef>
                          <a:spcPts val="0"/>
                        </a:spcBef>
                        <a:spcAft>
                          <a:spcPts val="0"/>
                        </a:spcAft>
                        <a:buClrTx/>
                        <a:buSzTx/>
                        <a:buFontTx/>
                        <a:buNone/>
                        <a:tabLst/>
                        <a:defRPr/>
                      </a:pPr>
                      <a:r>
                        <a:rPr lang="fr-FR" sz="1200" kern="1200" dirty="0" err="1">
                          <a:solidFill>
                            <a:schemeClr val="dk1"/>
                          </a:solidFill>
                          <a:latin typeface="Consolas" panose="020B0609020204030204" pitchFamily="49" charset="0"/>
                          <a:ea typeface="+mn-ea"/>
                          <a:cs typeface="+mn-cs"/>
                        </a:rPr>
                        <a:t>System.</a:t>
                      </a:r>
                      <a:r>
                        <a:rPr lang="fr-FR" sz="1200" kern="1200" dirty="0" err="1">
                          <a:solidFill>
                            <a:srgbClr val="2B91AF"/>
                          </a:solidFill>
                          <a:latin typeface="Consolas" panose="020B0609020204030204" pitchFamily="49" charset="0"/>
                          <a:ea typeface="+mn-ea"/>
                          <a:cs typeface="Arial" charset="0"/>
                        </a:rPr>
                        <a:t>Double</a:t>
                      </a:r>
                      <a:endParaRPr lang="fr-FR" sz="1200" kern="1200" dirty="0">
                        <a:solidFill>
                          <a:srgbClr val="2B91AF"/>
                        </a:solidFill>
                        <a:latin typeface="Consolas" panose="020B0609020204030204" pitchFamily="49" charset="0"/>
                        <a:ea typeface="+mn-ea"/>
                        <a:cs typeface="Arial" charset="0"/>
                      </a:endParaRPr>
                    </a:p>
                  </a:txBody>
                  <a:tcPr marL="166046" marR="166046" marT="41676" marB="41676"/>
                </a:tc>
                <a:extLst>
                  <a:ext uri="{0D108BD9-81ED-4DB2-BD59-A6C34878D82A}">
                    <a16:rowId xmlns:a16="http://schemas.microsoft.com/office/drawing/2014/main" val="2047111400"/>
                  </a:ext>
                </a:extLst>
              </a:tr>
            </a:tbl>
          </a:graphicData>
        </a:graphic>
      </p:graphicFrame>
      <p:sp>
        <p:nvSpPr>
          <p:cNvPr id="14" name="Espace réservé du contenu 13"/>
          <p:cNvSpPr>
            <a:spLocks noGrp="1"/>
          </p:cNvSpPr>
          <p:nvPr>
            <p:ph idx="13"/>
          </p:nvPr>
        </p:nvSpPr>
        <p:spPr/>
        <p:txBody>
          <a:bodyPr/>
          <a:lstStyle/>
          <a:p>
            <a:r>
              <a:rPr lang="fr-FR" dirty="0"/>
              <a:t>Les opérateurs</a:t>
            </a:r>
          </a:p>
          <a:p>
            <a:pPr lvl="1"/>
            <a:r>
              <a:rPr lang="fr-FR" altLang="en-US" sz="1200" dirty="0"/>
              <a:t>affectation :  a = b </a:t>
            </a:r>
          </a:p>
          <a:p>
            <a:pPr lvl="1"/>
            <a:r>
              <a:rPr lang="fr-FR" altLang="en-US" sz="1200" dirty="0"/>
              <a:t>arithmétiques : + - / * %</a:t>
            </a:r>
          </a:p>
          <a:p>
            <a:pPr lvl="2"/>
            <a:r>
              <a:rPr lang="fr-FR" altLang="en-US" sz="1200" dirty="0"/>
              <a:t>++   -- </a:t>
            </a:r>
          </a:p>
          <a:p>
            <a:pPr lvl="1"/>
            <a:r>
              <a:rPr lang="fr-FR" altLang="en-US" sz="1200" dirty="0"/>
              <a:t>logiques : ! (non), &amp;&amp; (et), || (ou),</a:t>
            </a:r>
          </a:p>
          <a:p>
            <a:pPr lvl="2"/>
            <a:r>
              <a:rPr lang="fr-FR" altLang="en-US" sz="1200" dirty="0"/>
              <a:t> &amp; (et), | (ou)</a:t>
            </a:r>
          </a:p>
          <a:p>
            <a:pPr lvl="2"/>
            <a:r>
              <a:rPr lang="fr-FR" altLang="en-US" sz="1200" dirty="0"/>
              <a:t>+ pour concaténer des chaînes</a:t>
            </a:r>
          </a:p>
          <a:p>
            <a:pPr lvl="1"/>
            <a:r>
              <a:rPr lang="fr-FR" altLang="en-US" sz="1200" dirty="0"/>
              <a:t>relationnels :   ==    !=    &lt;    &lt;=    &gt;    &gt;=</a:t>
            </a:r>
          </a:p>
          <a:p>
            <a:pPr lvl="1"/>
            <a:r>
              <a:rPr lang="fr-FR" altLang="en-US" sz="1200" dirty="0"/>
              <a:t>ternaire : si alors sinon simplifié : (a ? b : c) </a:t>
            </a:r>
          </a:p>
        </p:txBody>
      </p:sp>
      <p:graphicFrame>
        <p:nvGraphicFramePr>
          <p:cNvPr id="10" name="Espace réservé du contenu 8"/>
          <p:cNvGraphicFramePr>
            <a:graphicFrameLocks/>
          </p:cNvGraphicFramePr>
          <p:nvPr>
            <p:extLst>
              <p:ext uri="{D42A27DB-BD31-4B8C-83A1-F6EECF244321}">
                <p14:modId xmlns:p14="http://schemas.microsoft.com/office/powerpoint/2010/main" val="505986187"/>
              </p:ext>
            </p:extLst>
          </p:nvPr>
        </p:nvGraphicFramePr>
        <p:xfrm>
          <a:off x="2249099" y="1759600"/>
          <a:ext cx="2304000" cy="1597392"/>
        </p:xfrm>
        <a:graphic>
          <a:graphicData uri="http://schemas.openxmlformats.org/drawingml/2006/table">
            <a:tbl>
              <a:tblPr bandRow="1">
                <a:tableStyleId>{5C22544A-7EE6-4342-B048-85BDC9FD1C3A}</a:tableStyleId>
              </a:tblPr>
              <a:tblGrid>
                <a:gridCol w="864000">
                  <a:extLst>
                    <a:ext uri="{9D8B030D-6E8A-4147-A177-3AD203B41FA5}">
                      <a16:colId xmlns:a16="http://schemas.microsoft.com/office/drawing/2014/main" val="3222680281"/>
                    </a:ext>
                  </a:extLst>
                </a:gridCol>
                <a:gridCol w="1440000">
                  <a:extLst>
                    <a:ext uri="{9D8B030D-6E8A-4147-A177-3AD203B41FA5}">
                      <a16:colId xmlns:a16="http://schemas.microsoft.com/office/drawing/2014/main" val="863821206"/>
                    </a:ext>
                  </a:extLst>
                </a:gridCol>
              </a:tblGrid>
              <a:tr h="0">
                <a:tc>
                  <a:txBody>
                    <a:bodyPr/>
                    <a:lstStyle/>
                    <a:p>
                      <a:r>
                        <a:rPr lang="fr-FR" sz="1200" kern="1200" dirty="0" err="1">
                          <a:solidFill>
                            <a:srgbClr val="0000FF"/>
                          </a:solidFill>
                          <a:latin typeface="Consolas" panose="020B0609020204030204" pitchFamily="49" charset="0"/>
                          <a:ea typeface="+mn-ea"/>
                          <a:cs typeface="Arial" charset="0"/>
                        </a:rPr>
                        <a:t>bool</a:t>
                      </a:r>
                      <a:endParaRPr lang="fr-FR" sz="1200" kern="1200" dirty="0">
                        <a:solidFill>
                          <a:srgbClr val="0000FF"/>
                        </a:solidFill>
                        <a:latin typeface="Consolas" panose="020B0609020204030204" pitchFamily="49" charset="0"/>
                        <a:ea typeface="+mn-ea"/>
                        <a:cs typeface="Arial" charset="0"/>
                      </a:endParaRPr>
                    </a:p>
                  </a:txBody>
                  <a:tcPr marL="83351" marR="83351" marT="41676" marB="41676"/>
                </a:tc>
                <a:tc>
                  <a:txBody>
                    <a:bodyPr/>
                    <a:lstStyle/>
                    <a:p>
                      <a:r>
                        <a:rPr lang="fr-FR" sz="1200" kern="1200" dirty="0" err="1">
                          <a:solidFill>
                            <a:schemeClr val="dk1"/>
                          </a:solidFill>
                          <a:latin typeface="Consolas" panose="020B0609020204030204" pitchFamily="49" charset="0"/>
                          <a:ea typeface="+mn-ea"/>
                          <a:cs typeface="+mn-cs"/>
                        </a:rPr>
                        <a:t>System.</a:t>
                      </a:r>
                      <a:r>
                        <a:rPr lang="fr-FR" sz="1200" kern="1200" dirty="0" err="1">
                          <a:solidFill>
                            <a:srgbClr val="2B91AF"/>
                          </a:solidFill>
                          <a:latin typeface="Consolas" panose="020B0609020204030204" pitchFamily="49" charset="0"/>
                          <a:ea typeface="+mn-ea"/>
                          <a:cs typeface="Arial" charset="0"/>
                        </a:rPr>
                        <a:t>Boolean</a:t>
                      </a:r>
                      <a:endParaRPr lang="fr-FR" sz="1200" kern="1200" dirty="0">
                        <a:solidFill>
                          <a:srgbClr val="2B91AF"/>
                        </a:solidFill>
                        <a:latin typeface="Consolas" panose="020B0609020204030204" pitchFamily="49" charset="0"/>
                        <a:ea typeface="+mn-ea"/>
                        <a:cs typeface="Arial" charset="0"/>
                      </a:endParaRPr>
                    </a:p>
                  </a:txBody>
                  <a:tcPr marL="83351" marR="83351" marT="41676" marB="41676"/>
                </a:tc>
                <a:extLst>
                  <a:ext uri="{0D108BD9-81ED-4DB2-BD59-A6C34878D82A}">
                    <a16:rowId xmlns:a16="http://schemas.microsoft.com/office/drawing/2014/main" val="1494480658"/>
                  </a:ext>
                </a:extLst>
              </a:tr>
              <a:tr h="0">
                <a:tc>
                  <a:txBody>
                    <a:bodyPr/>
                    <a:lstStyle/>
                    <a:p>
                      <a:r>
                        <a:rPr lang="fr-FR" sz="1200" kern="1200" dirty="0">
                          <a:solidFill>
                            <a:srgbClr val="0000FF"/>
                          </a:solidFill>
                          <a:latin typeface="Consolas" panose="020B0609020204030204" pitchFamily="49" charset="0"/>
                          <a:ea typeface="+mn-ea"/>
                          <a:cs typeface="Arial" charset="0"/>
                        </a:rPr>
                        <a:t>char</a:t>
                      </a:r>
                    </a:p>
                  </a:txBody>
                  <a:tcPr marL="83351" marR="83351" marT="41676" marB="41676"/>
                </a:tc>
                <a:tc>
                  <a:txBody>
                    <a:bodyPr/>
                    <a:lstStyle/>
                    <a:p>
                      <a:pPr marL="0" marR="0" lvl="0" indent="0" algn="l" defTabSz="914199" rtl="0" eaLnBrk="1" fontAlgn="auto" latinLnBrk="0" hangingPunct="1">
                        <a:lnSpc>
                          <a:spcPct val="100000"/>
                        </a:lnSpc>
                        <a:spcBef>
                          <a:spcPts val="0"/>
                        </a:spcBef>
                        <a:spcAft>
                          <a:spcPts val="0"/>
                        </a:spcAft>
                        <a:buClrTx/>
                        <a:buSzTx/>
                        <a:buFontTx/>
                        <a:buNone/>
                        <a:tabLst/>
                        <a:defRPr/>
                      </a:pPr>
                      <a:r>
                        <a:rPr lang="fr-FR" sz="1200" kern="1200" dirty="0" err="1">
                          <a:solidFill>
                            <a:schemeClr val="dk1"/>
                          </a:solidFill>
                          <a:latin typeface="Consolas" panose="020B0609020204030204" pitchFamily="49" charset="0"/>
                          <a:ea typeface="+mn-ea"/>
                          <a:cs typeface="+mn-cs"/>
                        </a:rPr>
                        <a:t>System.</a:t>
                      </a:r>
                      <a:r>
                        <a:rPr lang="fr-FR" sz="1200" kern="1200" dirty="0" err="1">
                          <a:solidFill>
                            <a:srgbClr val="2B91AF"/>
                          </a:solidFill>
                          <a:latin typeface="Consolas" panose="020B0609020204030204" pitchFamily="49" charset="0"/>
                          <a:ea typeface="+mn-ea"/>
                          <a:cs typeface="Arial" charset="0"/>
                        </a:rPr>
                        <a:t>Char</a:t>
                      </a:r>
                      <a:endParaRPr lang="fr-FR" sz="1200" kern="1200" dirty="0">
                        <a:solidFill>
                          <a:srgbClr val="2B91AF"/>
                        </a:solidFill>
                        <a:latin typeface="Consolas" panose="020B0609020204030204" pitchFamily="49" charset="0"/>
                        <a:ea typeface="+mn-ea"/>
                        <a:cs typeface="Arial" charset="0"/>
                      </a:endParaRPr>
                    </a:p>
                  </a:txBody>
                  <a:tcPr marL="83351" marR="83351" marT="41676" marB="41676"/>
                </a:tc>
                <a:extLst>
                  <a:ext uri="{0D108BD9-81ED-4DB2-BD59-A6C34878D82A}">
                    <a16:rowId xmlns:a16="http://schemas.microsoft.com/office/drawing/2014/main" val="2233649206"/>
                  </a:ext>
                </a:extLst>
              </a:tr>
              <a:tr h="0">
                <a:tc>
                  <a:txBody>
                    <a:bodyPr/>
                    <a:lstStyle/>
                    <a:p>
                      <a:r>
                        <a:rPr lang="fr-FR" sz="1200" kern="1200" dirty="0">
                          <a:solidFill>
                            <a:srgbClr val="0000FF"/>
                          </a:solidFill>
                          <a:latin typeface="Consolas" panose="020B0609020204030204" pitchFamily="49" charset="0"/>
                          <a:ea typeface="+mn-ea"/>
                          <a:cs typeface="Arial" charset="0"/>
                        </a:rPr>
                        <a:t>string</a:t>
                      </a:r>
                    </a:p>
                  </a:txBody>
                  <a:tcPr marL="83351" marR="83351" marT="41676" marB="41676"/>
                </a:tc>
                <a:tc>
                  <a:txBody>
                    <a:bodyPr/>
                    <a:lstStyle/>
                    <a:p>
                      <a:pPr marL="0" marR="0" lvl="0" indent="0" algn="l" defTabSz="914199" rtl="0" eaLnBrk="1" fontAlgn="auto" latinLnBrk="0" hangingPunct="1">
                        <a:lnSpc>
                          <a:spcPct val="100000"/>
                        </a:lnSpc>
                        <a:spcBef>
                          <a:spcPts val="0"/>
                        </a:spcBef>
                        <a:spcAft>
                          <a:spcPts val="0"/>
                        </a:spcAft>
                        <a:buClrTx/>
                        <a:buSzTx/>
                        <a:buFontTx/>
                        <a:buNone/>
                        <a:tabLst/>
                        <a:defRPr/>
                      </a:pPr>
                      <a:r>
                        <a:rPr lang="fr-FR" sz="1200" kern="1200" dirty="0" err="1">
                          <a:solidFill>
                            <a:schemeClr val="dk1"/>
                          </a:solidFill>
                          <a:latin typeface="Consolas" panose="020B0609020204030204" pitchFamily="49" charset="0"/>
                          <a:ea typeface="+mn-ea"/>
                          <a:cs typeface="+mn-cs"/>
                        </a:rPr>
                        <a:t>System.</a:t>
                      </a:r>
                      <a:r>
                        <a:rPr lang="fr-FR" sz="1200" kern="1200" dirty="0" err="1">
                          <a:solidFill>
                            <a:srgbClr val="2B91AF"/>
                          </a:solidFill>
                          <a:latin typeface="Consolas" panose="020B0609020204030204" pitchFamily="49" charset="0"/>
                          <a:ea typeface="+mn-ea"/>
                          <a:cs typeface="Arial" charset="0"/>
                        </a:rPr>
                        <a:t>String</a:t>
                      </a:r>
                      <a:endParaRPr lang="fr-FR" sz="1200" kern="1200" dirty="0">
                        <a:solidFill>
                          <a:srgbClr val="2B91AF"/>
                        </a:solidFill>
                        <a:latin typeface="Consolas" panose="020B0609020204030204" pitchFamily="49" charset="0"/>
                        <a:ea typeface="+mn-ea"/>
                        <a:cs typeface="Arial" charset="0"/>
                      </a:endParaRPr>
                    </a:p>
                  </a:txBody>
                  <a:tcPr marL="83351" marR="83351" marT="41676" marB="41676"/>
                </a:tc>
                <a:extLst>
                  <a:ext uri="{0D108BD9-81ED-4DB2-BD59-A6C34878D82A}">
                    <a16:rowId xmlns:a16="http://schemas.microsoft.com/office/drawing/2014/main" val="4108264751"/>
                  </a:ext>
                </a:extLst>
              </a:tr>
              <a:tr h="0">
                <a:tc>
                  <a:txBody>
                    <a:bodyPr/>
                    <a:lstStyle/>
                    <a:p>
                      <a:r>
                        <a:rPr lang="fr-FR" sz="1200" kern="1200" dirty="0" err="1">
                          <a:solidFill>
                            <a:srgbClr val="0000FF"/>
                          </a:solidFill>
                          <a:latin typeface="Consolas" panose="020B0609020204030204" pitchFamily="49" charset="0"/>
                          <a:ea typeface="+mn-ea"/>
                          <a:cs typeface="Arial" charset="0"/>
                        </a:rPr>
                        <a:t>object</a:t>
                      </a:r>
                      <a:endParaRPr lang="fr-FR" sz="1200" kern="1200" dirty="0">
                        <a:solidFill>
                          <a:srgbClr val="0000FF"/>
                        </a:solidFill>
                        <a:latin typeface="Consolas" panose="020B0609020204030204" pitchFamily="49" charset="0"/>
                        <a:ea typeface="+mn-ea"/>
                        <a:cs typeface="Arial" charset="0"/>
                      </a:endParaRPr>
                    </a:p>
                  </a:txBody>
                  <a:tcPr marL="83351" marR="83351" marT="41676" marB="41676"/>
                </a:tc>
                <a:tc>
                  <a:txBody>
                    <a:bodyPr/>
                    <a:lstStyle/>
                    <a:p>
                      <a:pPr marL="0" marR="0" lvl="0" indent="0" algn="l" defTabSz="914199" rtl="0" eaLnBrk="1" fontAlgn="auto" latinLnBrk="0" hangingPunct="1">
                        <a:lnSpc>
                          <a:spcPct val="100000"/>
                        </a:lnSpc>
                        <a:spcBef>
                          <a:spcPts val="0"/>
                        </a:spcBef>
                        <a:spcAft>
                          <a:spcPts val="0"/>
                        </a:spcAft>
                        <a:buClrTx/>
                        <a:buSzTx/>
                        <a:buFontTx/>
                        <a:buNone/>
                        <a:tabLst/>
                        <a:defRPr/>
                      </a:pPr>
                      <a:r>
                        <a:rPr lang="fr-FR" sz="1200" kern="1200" dirty="0" err="1">
                          <a:solidFill>
                            <a:schemeClr val="dk1"/>
                          </a:solidFill>
                          <a:latin typeface="Consolas" panose="020B0609020204030204" pitchFamily="49" charset="0"/>
                          <a:ea typeface="+mn-ea"/>
                          <a:cs typeface="+mn-cs"/>
                        </a:rPr>
                        <a:t>System.</a:t>
                      </a:r>
                      <a:r>
                        <a:rPr lang="fr-FR" sz="1200" kern="1200" dirty="0" err="1">
                          <a:solidFill>
                            <a:srgbClr val="2B91AF"/>
                          </a:solidFill>
                          <a:latin typeface="Consolas" panose="020B0609020204030204" pitchFamily="49" charset="0"/>
                          <a:ea typeface="+mn-ea"/>
                          <a:cs typeface="Arial" charset="0"/>
                        </a:rPr>
                        <a:t>Object</a:t>
                      </a:r>
                      <a:endParaRPr lang="fr-FR" sz="1200" kern="1200" dirty="0">
                        <a:solidFill>
                          <a:srgbClr val="2B91AF"/>
                        </a:solidFill>
                        <a:latin typeface="Consolas" panose="020B0609020204030204" pitchFamily="49" charset="0"/>
                        <a:ea typeface="+mn-ea"/>
                        <a:cs typeface="Arial" charset="0"/>
                      </a:endParaRPr>
                    </a:p>
                  </a:txBody>
                  <a:tcPr marL="83351" marR="83351" marT="41676" marB="41676"/>
                </a:tc>
                <a:extLst>
                  <a:ext uri="{0D108BD9-81ED-4DB2-BD59-A6C34878D82A}">
                    <a16:rowId xmlns:a16="http://schemas.microsoft.com/office/drawing/2014/main" val="1589319128"/>
                  </a:ext>
                </a:extLst>
              </a:tr>
              <a:tr h="0">
                <a:tc>
                  <a:txBody>
                    <a:bodyPr/>
                    <a:lstStyle/>
                    <a:p>
                      <a:r>
                        <a:rPr lang="fr-FR" sz="1200" kern="1200" dirty="0" err="1">
                          <a:solidFill>
                            <a:srgbClr val="2B91AF"/>
                          </a:solidFill>
                          <a:latin typeface="Consolas" panose="020B0609020204030204" pitchFamily="49" charset="0"/>
                          <a:ea typeface="+mn-ea"/>
                          <a:cs typeface="Arial" charset="0"/>
                        </a:rPr>
                        <a:t>DateTime</a:t>
                      </a:r>
                      <a:endParaRPr lang="fr-FR" sz="1200" kern="1200" dirty="0">
                        <a:solidFill>
                          <a:srgbClr val="2B91AF"/>
                        </a:solidFill>
                        <a:latin typeface="Consolas" panose="020B0609020204030204" pitchFamily="49" charset="0"/>
                        <a:ea typeface="+mn-ea"/>
                        <a:cs typeface="Arial" charset="0"/>
                      </a:endParaRPr>
                    </a:p>
                  </a:txBody>
                  <a:tcPr marL="83351" marR="83351" marT="41676" marB="41676"/>
                </a:tc>
                <a:tc>
                  <a:txBody>
                    <a:bodyPr/>
                    <a:lstStyle/>
                    <a:p>
                      <a:pPr marL="0" algn="l" defTabSz="914199" rtl="0" eaLnBrk="1" latinLnBrk="0" hangingPunct="1"/>
                      <a:r>
                        <a:rPr lang="fr-FR" sz="1200" kern="1200" dirty="0" err="1">
                          <a:solidFill>
                            <a:schemeClr val="dk1"/>
                          </a:solidFill>
                          <a:latin typeface="Consolas" panose="020B0609020204030204" pitchFamily="49" charset="0"/>
                          <a:ea typeface="+mn-ea"/>
                          <a:cs typeface="+mn-cs"/>
                        </a:rPr>
                        <a:t>System.</a:t>
                      </a:r>
                      <a:r>
                        <a:rPr lang="fr-FR" sz="1200" kern="1200" dirty="0" err="1">
                          <a:solidFill>
                            <a:srgbClr val="2B91AF"/>
                          </a:solidFill>
                          <a:latin typeface="Consolas" panose="020B0609020204030204" pitchFamily="49" charset="0"/>
                          <a:ea typeface="+mn-ea"/>
                          <a:cs typeface="Arial" charset="0"/>
                        </a:rPr>
                        <a:t>DateTime</a:t>
                      </a:r>
                      <a:endParaRPr lang="fr-FR" sz="1200" kern="1200" dirty="0">
                        <a:solidFill>
                          <a:srgbClr val="2B91AF"/>
                        </a:solidFill>
                        <a:latin typeface="Consolas" panose="020B0609020204030204" pitchFamily="49" charset="0"/>
                        <a:ea typeface="+mn-ea"/>
                        <a:cs typeface="Arial" charset="0"/>
                      </a:endParaRPr>
                    </a:p>
                  </a:txBody>
                  <a:tcPr marL="83351" marR="83351" marT="41676" marB="41676"/>
                </a:tc>
                <a:extLst>
                  <a:ext uri="{0D108BD9-81ED-4DB2-BD59-A6C34878D82A}">
                    <a16:rowId xmlns:a16="http://schemas.microsoft.com/office/drawing/2014/main" val="2593530133"/>
                  </a:ext>
                </a:extLst>
              </a:tr>
              <a:tr h="0">
                <a:tc>
                  <a:txBody>
                    <a:bodyPr/>
                    <a:lstStyle/>
                    <a:p>
                      <a:r>
                        <a:rPr lang="fr-FR" sz="1200" kern="1200" dirty="0" err="1">
                          <a:solidFill>
                            <a:srgbClr val="2B91AF"/>
                          </a:solidFill>
                          <a:latin typeface="Consolas" panose="020B0609020204030204" pitchFamily="49" charset="0"/>
                          <a:ea typeface="+mn-ea"/>
                          <a:cs typeface="Arial" charset="0"/>
                        </a:rPr>
                        <a:t>TimeSpan</a:t>
                      </a:r>
                      <a:endParaRPr lang="fr-FR" sz="1200" kern="1200" dirty="0">
                        <a:solidFill>
                          <a:srgbClr val="2B91AF"/>
                        </a:solidFill>
                        <a:latin typeface="Consolas" panose="020B0609020204030204" pitchFamily="49" charset="0"/>
                        <a:ea typeface="+mn-ea"/>
                        <a:cs typeface="Arial" charset="0"/>
                      </a:endParaRPr>
                    </a:p>
                  </a:txBody>
                  <a:tcPr marL="83351" marR="83351" marT="41676" marB="41676"/>
                </a:tc>
                <a:tc>
                  <a:txBody>
                    <a:bodyPr/>
                    <a:lstStyle/>
                    <a:p>
                      <a:r>
                        <a:rPr lang="fr-FR" sz="1200" kern="1200" dirty="0" err="1">
                          <a:solidFill>
                            <a:schemeClr val="dk1"/>
                          </a:solidFill>
                          <a:latin typeface="Consolas" panose="020B0609020204030204" pitchFamily="49" charset="0"/>
                          <a:ea typeface="+mn-ea"/>
                          <a:cs typeface="+mn-cs"/>
                        </a:rPr>
                        <a:t>System.</a:t>
                      </a:r>
                      <a:r>
                        <a:rPr lang="fr-FR" sz="1200" kern="1200" dirty="0" err="1">
                          <a:solidFill>
                            <a:srgbClr val="2B91AF"/>
                          </a:solidFill>
                          <a:latin typeface="Consolas" panose="020B0609020204030204" pitchFamily="49" charset="0"/>
                          <a:ea typeface="+mn-ea"/>
                          <a:cs typeface="Arial" charset="0"/>
                        </a:rPr>
                        <a:t>TimeSpan</a:t>
                      </a:r>
                      <a:endParaRPr lang="fr-FR" sz="1200" kern="1200" dirty="0">
                        <a:solidFill>
                          <a:srgbClr val="2B91AF"/>
                        </a:solidFill>
                        <a:latin typeface="Consolas" panose="020B0609020204030204" pitchFamily="49" charset="0"/>
                        <a:ea typeface="+mn-ea"/>
                        <a:cs typeface="Arial" charset="0"/>
                      </a:endParaRPr>
                    </a:p>
                  </a:txBody>
                  <a:tcPr marL="83351" marR="83351" marT="41676" marB="41676"/>
                </a:tc>
                <a:extLst>
                  <a:ext uri="{0D108BD9-81ED-4DB2-BD59-A6C34878D82A}">
                    <a16:rowId xmlns:a16="http://schemas.microsoft.com/office/drawing/2014/main" val="2047111400"/>
                  </a:ext>
                </a:extLst>
              </a:tr>
            </a:tbl>
          </a:graphicData>
        </a:graphic>
      </p:graphicFrame>
      <p:sp>
        <p:nvSpPr>
          <p:cNvPr id="15" name="ZoneTexte 14"/>
          <p:cNvSpPr txBox="1"/>
          <p:nvPr/>
        </p:nvSpPr>
        <p:spPr>
          <a:xfrm>
            <a:off x="103677" y="4174108"/>
            <a:ext cx="2628000" cy="430887"/>
          </a:xfrm>
          <a:prstGeom prst="rect">
            <a:avLst/>
          </a:prstGeom>
          <a:solidFill>
            <a:schemeClr val="bg1"/>
          </a:solidFill>
          <a:ln>
            <a:solidFill>
              <a:schemeClr val="tx1"/>
            </a:solidFill>
          </a:ln>
        </p:spPr>
        <p:txBody>
          <a:bodyPr wrap="square" rtlCol="0">
            <a:spAutoFit/>
          </a:bodyPr>
          <a:lstStyle/>
          <a:p>
            <a:r>
              <a:rPr lang="en-US" sz="1050" dirty="0">
                <a:solidFill>
                  <a:srgbClr val="0000FF"/>
                </a:solidFill>
                <a:highlight>
                  <a:srgbClr val="FFFFFF"/>
                </a:highlight>
                <a:latin typeface="Consolas"/>
              </a:rPr>
              <a:t>if</a:t>
            </a:r>
            <a:r>
              <a:rPr lang="en-US" sz="1050" dirty="0">
                <a:solidFill>
                  <a:srgbClr val="000000"/>
                </a:solidFill>
                <a:highlight>
                  <a:srgbClr val="FFFFFF"/>
                </a:highlight>
                <a:latin typeface="Consolas"/>
              </a:rPr>
              <a:t> (</a:t>
            </a:r>
            <a:r>
              <a:rPr lang="en-US" sz="1050" dirty="0" err="1">
                <a:solidFill>
                  <a:srgbClr val="000000"/>
                </a:solidFill>
                <a:highlight>
                  <a:srgbClr val="FFFFFF"/>
                </a:highlight>
                <a:latin typeface="Consolas"/>
              </a:rPr>
              <a:t>itest</a:t>
            </a:r>
            <a:r>
              <a:rPr lang="en-US" sz="1050" dirty="0">
                <a:solidFill>
                  <a:srgbClr val="000000"/>
                </a:solidFill>
                <a:highlight>
                  <a:srgbClr val="FFFFFF"/>
                </a:highlight>
                <a:latin typeface="Consolas"/>
              </a:rPr>
              <a:t> == 10)</a:t>
            </a:r>
          </a:p>
          <a:p>
            <a:r>
              <a:rPr lang="en-US" sz="1050" dirty="0">
                <a:solidFill>
                  <a:srgbClr val="000000"/>
                </a:solidFill>
                <a:highlight>
                  <a:srgbClr val="FFFFFF"/>
                </a:highlight>
                <a:latin typeface="Consolas"/>
              </a:rPr>
              <a:t>    </a:t>
            </a:r>
            <a:r>
              <a:rPr lang="en-US" sz="1050" dirty="0" err="1">
                <a:solidFill>
                  <a:srgbClr val="2B91AF"/>
                </a:solidFill>
                <a:highlight>
                  <a:srgbClr val="FFFFFF"/>
                </a:highlight>
                <a:latin typeface="Consolas"/>
              </a:rPr>
              <a:t>Console</a:t>
            </a:r>
            <a:r>
              <a:rPr lang="en-US" sz="1050" dirty="0" err="1">
                <a:solidFill>
                  <a:srgbClr val="000000"/>
                </a:solidFill>
                <a:highlight>
                  <a:srgbClr val="FFFFFF"/>
                </a:highlight>
                <a:latin typeface="Consolas"/>
              </a:rPr>
              <a:t>.WriteLine</a:t>
            </a:r>
            <a:r>
              <a:rPr lang="en-US" sz="1050" dirty="0">
                <a:solidFill>
                  <a:srgbClr val="000000"/>
                </a:solidFill>
                <a:highlight>
                  <a:srgbClr val="FFFFFF"/>
                </a:highlight>
                <a:latin typeface="Consolas"/>
              </a:rPr>
              <a:t>(</a:t>
            </a:r>
            <a:r>
              <a:rPr lang="en-US" sz="1050" dirty="0">
                <a:solidFill>
                  <a:srgbClr val="A31515"/>
                </a:solidFill>
                <a:highlight>
                  <a:srgbClr val="FFFFFF"/>
                </a:highlight>
                <a:latin typeface="Consolas"/>
              </a:rPr>
              <a:t>"Bonjour"</a:t>
            </a:r>
            <a:r>
              <a:rPr lang="en-US" sz="1050" dirty="0">
                <a:solidFill>
                  <a:srgbClr val="000000"/>
                </a:solidFill>
                <a:highlight>
                  <a:srgbClr val="FFFFFF"/>
                </a:highlight>
                <a:latin typeface="Consolas"/>
              </a:rPr>
              <a:t>);</a:t>
            </a:r>
            <a:endParaRPr lang="en-US" sz="1050" dirty="0"/>
          </a:p>
        </p:txBody>
      </p:sp>
      <p:sp>
        <p:nvSpPr>
          <p:cNvPr id="16" name="ZoneTexte 15"/>
          <p:cNvSpPr txBox="1"/>
          <p:nvPr/>
        </p:nvSpPr>
        <p:spPr>
          <a:xfrm>
            <a:off x="365332" y="4807297"/>
            <a:ext cx="1872000" cy="1015663"/>
          </a:xfrm>
          <a:prstGeom prst="rect">
            <a:avLst/>
          </a:prstGeom>
          <a:solidFill>
            <a:schemeClr val="bg1"/>
          </a:solidFill>
          <a:ln>
            <a:solidFill>
              <a:schemeClr val="tx1"/>
            </a:solidFill>
          </a:ln>
        </p:spPr>
        <p:txBody>
          <a:bodyPr wrap="square" rtlCol="0">
            <a:spAutoFit/>
          </a:bodyPr>
          <a:lstStyle/>
          <a:p>
            <a:r>
              <a:rPr lang="en-US" sz="1000" dirty="0">
                <a:solidFill>
                  <a:srgbClr val="0000FF"/>
                </a:solidFill>
                <a:highlight>
                  <a:srgbClr val="FFFFFF"/>
                </a:highlight>
                <a:latin typeface="Consolas"/>
              </a:rPr>
              <a:t>if</a:t>
            </a:r>
            <a:r>
              <a:rPr lang="en-US" sz="1000" dirty="0">
                <a:solidFill>
                  <a:srgbClr val="000000"/>
                </a:solidFill>
                <a:highlight>
                  <a:srgbClr val="FFFFFF"/>
                </a:highlight>
                <a:latin typeface="Consolas"/>
              </a:rPr>
              <a:t> (condition1)</a:t>
            </a:r>
          </a:p>
          <a:p>
            <a:r>
              <a:rPr lang="en-US" sz="1000" dirty="0">
                <a:solidFill>
                  <a:srgbClr val="000000"/>
                </a:solidFill>
                <a:highlight>
                  <a:srgbClr val="FFFFFF"/>
                </a:highlight>
                <a:latin typeface="Consolas"/>
              </a:rPr>
              <a:t>{ ... }</a:t>
            </a:r>
          </a:p>
          <a:p>
            <a:r>
              <a:rPr lang="en-US" sz="1000" dirty="0">
                <a:solidFill>
                  <a:srgbClr val="0000FF"/>
                </a:solidFill>
                <a:highlight>
                  <a:srgbClr val="FFFFFF"/>
                </a:highlight>
                <a:latin typeface="Consolas"/>
              </a:rPr>
              <a:t>else</a:t>
            </a:r>
            <a:r>
              <a:rPr lang="en-US" sz="1000" dirty="0">
                <a:solidFill>
                  <a:srgbClr val="000000"/>
                </a:solidFill>
                <a:highlight>
                  <a:srgbClr val="FFFFFF"/>
                </a:highlight>
                <a:latin typeface="Consolas"/>
              </a:rPr>
              <a:t> </a:t>
            </a:r>
            <a:r>
              <a:rPr lang="en-US" sz="1000" dirty="0">
                <a:solidFill>
                  <a:srgbClr val="0000FF"/>
                </a:solidFill>
                <a:highlight>
                  <a:srgbClr val="FFFFFF"/>
                </a:highlight>
                <a:latin typeface="Consolas"/>
              </a:rPr>
              <a:t>if</a:t>
            </a:r>
            <a:r>
              <a:rPr lang="en-US" sz="1000" dirty="0">
                <a:solidFill>
                  <a:srgbClr val="000000"/>
                </a:solidFill>
                <a:highlight>
                  <a:srgbClr val="FFFFFF"/>
                </a:highlight>
                <a:latin typeface="Consolas"/>
              </a:rPr>
              <a:t> (condition2)</a:t>
            </a:r>
          </a:p>
          <a:p>
            <a:r>
              <a:rPr lang="en-US" sz="1000" dirty="0">
                <a:solidFill>
                  <a:srgbClr val="000000"/>
                </a:solidFill>
                <a:highlight>
                  <a:srgbClr val="FFFFFF"/>
                </a:highlight>
                <a:latin typeface="Consolas"/>
              </a:rPr>
              <a:t>{ ... }</a:t>
            </a:r>
          </a:p>
          <a:p>
            <a:r>
              <a:rPr lang="en-US" sz="1000" dirty="0">
                <a:solidFill>
                  <a:srgbClr val="0000FF"/>
                </a:solidFill>
                <a:highlight>
                  <a:srgbClr val="FFFFFF"/>
                </a:highlight>
                <a:latin typeface="Consolas"/>
              </a:rPr>
              <a:t>else</a:t>
            </a:r>
          </a:p>
          <a:p>
            <a:r>
              <a:rPr lang="en-US" sz="1000" dirty="0">
                <a:solidFill>
                  <a:srgbClr val="000000"/>
                </a:solidFill>
                <a:highlight>
                  <a:srgbClr val="FFFFFF"/>
                </a:highlight>
                <a:latin typeface="Consolas"/>
              </a:rPr>
              <a:t>{ ... }</a:t>
            </a:r>
            <a:endParaRPr lang="en-US" sz="1000" dirty="0"/>
          </a:p>
        </p:txBody>
      </p:sp>
      <p:sp>
        <p:nvSpPr>
          <p:cNvPr id="17" name="ZoneTexte 16"/>
          <p:cNvSpPr txBox="1"/>
          <p:nvPr/>
        </p:nvSpPr>
        <p:spPr>
          <a:xfrm>
            <a:off x="2816005" y="4113304"/>
            <a:ext cx="1556725" cy="2052000"/>
          </a:xfrm>
          <a:prstGeom prst="rect">
            <a:avLst/>
          </a:prstGeom>
          <a:solidFill>
            <a:schemeClr val="bg1"/>
          </a:solidFill>
          <a:ln>
            <a:solidFill>
              <a:schemeClr val="tx1"/>
            </a:solidFill>
          </a:ln>
        </p:spPr>
        <p:txBody>
          <a:bodyPr wrap="square" rtlCol="0">
            <a:spAutoFit/>
          </a:bodyPr>
          <a:lstStyle/>
          <a:p>
            <a:r>
              <a:rPr lang="en-US" sz="1000" dirty="0">
                <a:solidFill>
                  <a:srgbClr val="0000FF"/>
                </a:solidFill>
                <a:highlight>
                  <a:srgbClr val="FFFFFF"/>
                </a:highlight>
                <a:latin typeface="Consolas"/>
              </a:rPr>
              <a:t>switch</a:t>
            </a:r>
            <a:r>
              <a:rPr lang="en-US" sz="1000" dirty="0">
                <a:solidFill>
                  <a:srgbClr val="000000"/>
                </a:solidFill>
                <a:highlight>
                  <a:srgbClr val="FFFFFF"/>
                </a:highlight>
                <a:latin typeface="Consolas"/>
              </a:rPr>
              <a:t> (</a:t>
            </a:r>
            <a:r>
              <a:rPr lang="en-US" sz="1000" dirty="0" err="1">
                <a:solidFill>
                  <a:srgbClr val="000000"/>
                </a:solidFill>
                <a:highlight>
                  <a:srgbClr val="FFFFFF"/>
                </a:highlight>
                <a:latin typeface="Consolas"/>
              </a:rPr>
              <a:t>var</a:t>
            </a:r>
            <a:r>
              <a:rPr lang="en-US" sz="1000" dirty="0">
                <a:solidFill>
                  <a:srgbClr val="000000"/>
                </a:solidFill>
                <a:highlight>
                  <a:srgbClr val="FFFFFF"/>
                </a:highlight>
                <a:latin typeface="Consolas"/>
              </a:rPr>
              <a:t>)</a:t>
            </a:r>
          </a:p>
          <a:p>
            <a:r>
              <a:rPr lang="en-US" sz="1000" dirty="0">
                <a:solidFill>
                  <a:srgbClr val="000000"/>
                </a:solidFill>
                <a:highlight>
                  <a:srgbClr val="FFFFFF"/>
                </a:highlight>
                <a:latin typeface="Consolas"/>
              </a:rPr>
              <a:t>{</a:t>
            </a:r>
          </a:p>
          <a:p>
            <a:r>
              <a:rPr lang="en-US" sz="1000" dirty="0">
                <a:solidFill>
                  <a:srgbClr val="000000"/>
                </a:solidFill>
                <a:highlight>
                  <a:srgbClr val="FFFFFF"/>
                </a:highlight>
                <a:latin typeface="Consolas"/>
              </a:rPr>
              <a:t>    </a:t>
            </a:r>
            <a:r>
              <a:rPr lang="en-US" sz="1000" dirty="0">
                <a:solidFill>
                  <a:srgbClr val="0000FF"/>
                </a:solidFill>
                <a:highlight>
                  <a:srgbClr val="FFFFFF"/>
                </a:highlight>
                <a:latin typeface="Consolas"/>
              </a:rPr>
              <a:t>case</a:t>
            </a:r>
            <a:r>
              <a:rPr lang="en-US" sz="1000" dirty="0">
                <a:solidFill>
                  <a:srgbClr val="000000"/>
                </a:solidFill>
                <a:highlight>
                  <a:srgbClr val="FFFFFF"/>
                </a:highlight>
                <a:latin typeface="Consolas"/>
              </a:rPr>
              <a:t> 0:</a:t>
            </a:r>
          </a:p>
          <a:p>
            <a:r>
              <a:rPr lang="en-US" sz="1000" dirty="0">
                <a:solidFill>
                  <a:srgbClr val="000000"/>
                </a:solidFill>
                <a:highlight>
                  <a:srgbClr val="FFFFFF"/>
                </a:highlight>
                <a:latin typeface="Consolas"/>
              </a:rPr>
              <a:t>        </a:t>
            </a:r>
            <a:r>
              <a:rPr lang="en-US" sz="1000" dirty="0">
                <a:solidFill>
                  <a:srgbClr val="008000"/>
                </a:solidFill>
                <a:highlight>
                  <a:srgbClr val="FFFFFF"/>
                </a:highlight>
                <a:latin typeface="Consolas"/>
              </a:rPr>
              <a:t>//...</a:t>
            </a:r>
          </a:p>
          <a:p>
            <a:r>
              <a:rPr lang="en-US" sz="1000" dirty="0">
                <a:solidFill>
                  <a:srgbClr val="000000"/>
                </a:solidFill>
                <a:highlight>
                  <a:srgbClr val="FFFFFF"/>
                </a:highlight>
                <a:latin typeface="Consolas"/>
              </a:rPr>
              <a:t>        </a:t>
            </a:r>
            <a:r>
              <a:rPr lang="en-US" sz="1000" dirty="0">
                <a:solidFill>
                  <a:srgbClr val="0000FF"/>
                </a:solidFill>
                <a:highlight>
                  <a:srgbClr val="FFFFFF"/>
                </a:highlight>
                <a:latin typeface="Consolas"/>
              </a:rPr>
              <a:t>break</a:t>
            </a:r>
            <a:r>
              <a:rPr lang="en-US" sz="1000" dirty="0">
                <a:solidFill>
                  <a:srgbClr val="000000"/>
                </a:solidFill>
                <a:highlight>
                  <a:srgbClr val="FFFFFF"/>
                </a:highlight>
                <a:latin typeface="Consolas"/>
              </a:rPr>
              <a:t>;</a:t>
            </a:r>
          </a:p>
          <a:p>
            <a:r>
              <a:rPr lang="en-US" sz="1000" dirty="0">
                <a:solidFill>
                  <a:srgbClr val="000000"/>
                </a:solidFill>
                <a:highlight>
                  <a:srgbClr val="FFFFFF"/>
                </a:highlight>
                <a:latin typeface="Consolas"/>
              </a:rPr>
              <a:t>    </a:t>
            </a:r>
            <a:r>
              <a:rPr lang="en-US" sz="1000" dirty="0">
                <a:solidFill>
                  <a:srgbClr val="0000FF"/>
                </a:solidFill>
                <a:highlight>
                  <a:srgbClr val="FFFFFF"/>
                </a:highlight>
                <a:latin typeface="Consolas"/>
              </a:rPr>
              <a:t>case</a:t>
            </a:r>
            <a:r>
              <a:rPr lang="en-US" sz="1000" dirty="0">
                <a:solidFill>
                  <a:srgbClr val="000000"/>
                </a:solidFill>
                <a:highlight>
                  <a:srgbClr val="FFFFFF"/>
                </a:highlight>
                <a:latin typeface="Consolas"/>
              </a:rPr>
              <a:t> 1 :</a:t>
            </a:r>
          </a:p>
          <a:p>
            <a:r>
              <a:rPr lang="en-US" sz="1000" dirty="0">
                <a:solidFill>
                  <a:srgbClr val="000000"/>
                </a:solidFill>
                <a:highlight>
                  <a:srgbClr val="FFFFFF"/>
                </a:highlight>
                <a:latin typeface="Consolas"/>
              </a:rPr>
              <a:t>    </a:t>
            </a:r>
            <a:r>
              <a:rPr lang="en-US" sz="1000" dirty="0">
                <a:solidFill>
                  <a:srgbClr val="0000FF"/>
                </a:solidFill>
                <a:highlight>
                  <a:srgbClr val="FFFFFF"/>
                </a:highlight>
                <a:latin typeface="Consolas"/>
              </a:rPr>
              <a:t>case</a:t>
            </a:r>
            <a:r>
              <a:rPr lang="en-US" sz="1000" dirty="0">
                <a:solidFill>
                  <a:srgbClr val="000000"/>
                </a:solidFill>
                <a:highlight>
                  <a:srgbClr val="FFFFFF"/>
                </a:highlight>
                <a:latin typeface="Consolas"/>
              </a:rPr>
              <a:t> 2 : </a:t>
            </a:r>
          </a:p>
          <a:p>
            <a:r>
              <a:rPr lang="en-US" sz="1000" dirty="0">
                <a:solidFill>
                  <a:srgbClr val="000000"/>
                </a:solidFill>
                <a:highlight>
                  <a:srgbClr val="FFFFFF"/>
                </a:highlight>
                <a:latin typeface="Consolas"/>
              </a:rPr>
              <a:t>        </a:t>
            </a:r>
            <a:r>
              <a:rPr lang="en-US" sz="1000" dirty="0">
                <a:solidFill>
                  <a:srgbClr val="008000"/>
                </a:solidFill>
                <a:highlight>
                  <a:srgbClr val="FFFFFF"/>
                </a:highlight>
                <a:latin typeface="Consolas"/>
              </a:rPr>
              <a:t>//... </a:t>
            </a:r>
          </a:p>
          <a:p>
            <a:r>
              <a:rPr lang="en-US" sz="1000" dirty="0">
                <a:solidFill>
                  <a:srgbClr val="000000"/>
                </a:solidFill>
                <a:highlight>
                  <a:srgbClr val="FFFFFF"/>
                </a:highlight>
                <a:latin typeface="Consolas"/>
              </a:rPr>
              <a:t>        </a:t>
            </a:r>
            <a:r>
              <a:rPr lang="en-US" sz="1000" dirty="0">
                <a:solidFill>
                  <a:srgbClr val="0000FF"/>
                </a:solidFill>
                <a:highlight>
                  <a:srgbClr val="FFFFFF"/>
                </a:highlight>
                <a:latin typeface="Consolas"/>
              </a:rPr>
              <a:t>break</a:t>
            </a:r>
            <a:r>
              <a:rPr lang="en-US" sz="1000" dirty="0">
                <a:solidFill>
                  <a:srgbClr val="000000"/>
                </a:solidFill>
                <a:highlight>
                  <a:srgbClr val="FFFFFF"/>
                </a:highlight>
                <a:latin typeface="Consolas"/>
              </a:rPr>
              <a:t>;</a:t>
            </a:r>
          </a:p>
          <a:p>
            <a:r>
              <a:rPr lang="en-US" sz="1000" dirty="0">
                <a:solidFill>
                  <a:srgbClr val="0000FF"/>
                </a:solidFill>
                <a:highlight>
                  <a:srgbClr val="FFFFFF"/>
                </a:highlight>
                <a:latin typeface="Consolas"/>
              </a:rPr>
              <a:t>    default</a:t>
            </a:r>
            <a:r>
              <a:rPr lang="en-US" sz="1000" dirty="0">
                <a:solidFill>
                  <a:srgbClr val="000000"/>
                </a:solidFill>
                <a:highlight>
                  <a:srgbClr val="FFFFFF"/>
                </a:highlight>
                <a:latin typeface="Consolas"/>
              </a:rPr>
              <a:t> :</a:t>
            </a:r>
          </a:p>
          <a:p>
            <a:r>
              <a:rPr lang="en-US" sz="1000" dirty="0">
                <a:solidFill>
                  <a:srgbClr val="000000"/>
                </a:solidFill>
                <a:highlight>
                  <a:srgbClr val="FFFFFF"/>
                </a:highlight>
                <a:latin typeface="Consolas"/>
              </a:rPr>
              <a:t>        </a:t>
            </a:r>
            <a:r>
              <a:rPr lang="en-US" sz="1000" dirty="0">
                <a:solidFill>
                  <a:srgbClr val="008000"/>
                </a:solidFill>
                <a:highlight>
                  <a:srgbClr val="FFFFFF"/>
                </a:highlight>
                <a:latin typeface="Consolas"/>
              </a:rPr>
              <a:t>//...</a:t>
            </a:r>
          </a:p>
          <a:p>
            <a:r>
              <a:rPr lang="en-US" sz="1000" dirty="0">
                <a:solidFill>
                  <a:srgbClr val="000000"/>
                </a:solidFill>
                <a:highlight>
                  <a:srgbClr val="FFFFFF"/>
                </a:highlight>
                <a:latin typeface="Consolas"/>
              </a:rPr>
              <a:t>        </a:t>
            </a:r>
            <a:r>
              <a:rPr lang="en-US" sz="1000" dirty="0">
                <a:solidFill>
                  <a:srgbClr val="0000FF"/>
                </a:solidFill>
                <a:highlight>
                  <a:srgbClr val="FFFFFF"/>
                </a:highlight>
                <a:latin typeface="Consolas"/>
              </a:rPr>
              <a:t>break</a:t>
            </a:r>
            <a:r>
              <a:rPr lang="en-US" sz="1000" dirty="0">
                <a:solidFill>
                  <a:srgbClr val="000000"/>
                </a:solidFill>
                <a:highlight>
                  <a:srgbClr val="FFFFFF"/>
                </a:highlight>
                <a:latin typeface="Consolas"/>
              </a:rPr>
              <a:t>;</a:t>
            </a:r>
          </a:p>
          <a:p>
            <a:r>
              <a:rPr lang="en-US" sz="1000" dirty="0">
                <a:solidFill>
                  <a:srgbClr val="000000"/>
                </a:solidFill>
                <a:highlight>
                  <a:srgbClr val="FFFFFF"/>
                </a:highlight>
                <a:latin typeface="Consolas"/>
              </a:rPr>
              <a:t>}</a:t>
            </a:r>
            <a:endParaRPr lang="en-US" sz="1000" dirty="0"/>
          </a:p>
        </p:txBody>
      </p:sp>
      <p:sp>
        <p:nvSpPr>
          <p:cNvPr id="20" name="ZoneTexte 19"/>
          <p:cNvSpPr txBox="1"/>
          <p:nvPr/>
        </p:nvSpPr>
        <p:spPr>
          <a:xfrm>
            <a:off x="4706951" y="5122119"/>
            <a:ext cx="3276000" cy="972000"/>
          </a:xfrm>
          <a:prstGeom prst="rect">
            <a:avLst/>
          </a:prstGeom>
          <a:solidFill>
            <a:schemeClr val="bg1"/>
          </a:solidFill>
          <a:ln>
            <a:solidFill>
              <a:schemeClr val="tx1"/>
            </a:solidFill>
          </a:ln>
        </p:spPr>
        <p:txBody>
          <a:bodyPr wrap="square" rtlCol="0">
            <a:spAutoFit/>
          </a:bodyPr>
          <a:lstStyle/>
          <a:p>
            <a:r>
              <a:rPr lang="en-US" sz="1000" dirty="0" err="1">
                <a:solidFill>
                  <a:srgbClr val="0000FF"/>
                </a:solidFill>
                <a:highlight>
                  <a:srgbClr val="FFFFFF"/>
                </a:highlight>
                <a:latin typeface="Consolas"/>
              </a:rPr>
              <a:t>int</a:t>
            </a:r>
            <a:r>
              <a:rPr lang="en-US" sz="1000" dirty="0">
                <a:solidFill>
                  <a:srgbClr val="000000"/>
                </a:solidFill>
                <a:highlight>
                  <a:srgbClr val="FFFFFF"/>
                </a:highlight>
                <a:latin typeface="Consolas"/>
              </a:rPr>
              <a:t> </a:t>
            </a:r>
            <a:r>
              <a:rPr lang="en-US" sz="1000" dirty="0" err="1">
                <a:solidFill>
                  <a:srgbClr val="000000"/>
                </a:solidFill>
                <a:highlight>
                  <a:srgbClr val="FFFFFF"/>
                </a:highlight>
                <a:latin typeface="Consolas"/>
              </a:rPr>
              <a:t>i</a:t>
            </a:r>
            <a:r>
              <a:rPr lang="en-US" sz="1000" dirty="0">
                <a:solidFill>
                  <a:srgbClr val="000000"/>
                </a:solidFill>
                <a:highlight>
                  <a:srgbClr val="FFFFFF"/>
                </a:highlight>
                <a:latin typeface="Consolas"/>
              </a:rPr>
              <a:t> = 0; </a:t>
            </a:r>
          </a:p>
          <a:p>
            <a:r>
              <a:rPr lang="en-US" sz="1000" dirty="0">
                <a:solidFill>
                  <a:srgbClr val="0000FF"/>
                </a:solidFill>
                <a:highlight>
                  <a:srgbClr val="FFFFFF"/>
                </a:highlight>
                <a:latin typeface="Consolas"/>
              </a:rPr>
              <a:t>while</a:t>
            </a:r>
            <a:r>
              <a:rPr lang="en-US" sz="1000" dirty="0">
                <a:solidFill>
                  <a:srgbClr val="000000"/>
                </a:solidFill>
                <a:highlight>
                  <a:srgbClr val="FFFFFF"/>
                </a:highlight>
                <a:latin typeface="Consolas"/>
              </a:rPr>
              <a:t> (</a:t>
            </a:r>
            <a:r>
              <a:rPr lang="en-US" sz="1000" dirty="0" err="1">
                <a:solidFill>
                  <a:srgbClr val="000000"/>
                </a:solidFill>
                <a:highlight>
                  <a:srgbClr val="FFFFFF"/>
                </a:highlight>
                <a:latin typeface="Consolas"/>
              </a:rPr>
              <a:t>i</a:t>
            </a:r>
            <a:r>
              <a:rPr lang="en-US" sz="1000" dirty="0">
                <a:solidFill>
                  <a:srgbClr val="000000"/>
                </a:solidFill>
                <a:highlight>
                  <a:srgbClr val="FFFFFF"/>
                </a:highlight>
                <a:latin typeface="Consolas"/>
              </a:rPr>
              <a:t> &lt;= 15)</a:t>
            </a:r>
          </a:p>
          <a:p>
            <a:r>
              <a:rPr lang="en-US" sz="1000" dirty="0">
                <a:solidFill>
                  <a:srgbClr val="000000"/>
                </a:solidFill>
                <a:highlight>
                  <a:srgbClr val="FFFFFF"/>
                </a:highlight>
                <a:latin typeface="Consolas"/>
              </a:rPr>
              <a:t>{</a:t>
            </a:r>
          </a:p>
          <a:p>
            <a:r>
              <a:rPr lang="en-US" sz="1000" dirty="0">
                <a:solidFill>
                  <a:srgbClr val="000000"/>
                </a:solidFill>
                <a:highlight>
                  <a:srgbClr val="FFFFFF"/>
                </a:highlight>
                <a:latin typeface="Consolas"/>
              </a:rPr>
              <a:t>    </a:t>
            </a:r>
            <a:r>
              <a:rPr lang="en-US" sz="1000" dirty="0" err="1">
                <a:solidFill>
                  <a:srgbClr val="2B91AF"/>
                </a:solidFill>
                <a:highlight>
                  <a:srgbClr val="FFFFFF"/>
                </a:highlight>
                <a:latin typeface="Consolas"/>
              </a:rPr>
              <a:t>Console</a:t>
            </a:r>
            <a:r>
              <a:rPr lang="en-US" sz="1000" dirty="0" err="1">
                <a:solidFill>
                  <a:srgbClr val="000000"/>
                </a:solidFill>
                <a:highlight>
                  <a:srgbClr val="FFFFFF"/>
                </a:highlight>
                <a:latin typeface="Consolas"/>
              </a:rPr>
              <a:t>.WriteLine</a:t>
            </a:r>
            <a:r>
              <a:rPr lang="en-US" sz="1000" dirty="0">
                <a:solidFill>
                  <a:srgbClr val="000000"/>
                </a:solidFill>
                <a:highlight>
                  <a:srgbClr val="FFFFFF"/>
                </a:highlight>
                <a:latin typeface="Consolas"/>
              </a:rPr>
              <a:t>(</a:t>
            </a:r>
            <a:r>
              <a:rPr lang="en-US" sz="1000" dirty="0">
                <a:solidFill>
                  <a:srgbClr val="A31515"/>
                </a:solidFill>
                <a:highlight>
                  <a:srgbClr val="FFFFFF"/>
                </a:highlight>
                <a:latin typeface="Consolas"/>
              </a:rPr>
              <a:t>"</a:t>
            </a:r>
            <a:r>
              <a:rPr lang="en-US" sz="1000" dirty="0" err="1">
                <a:solidFill>
                  <a:srgbClr val="A31515"/>
                </a:solidFill>
                <a:highlight>
                  <a:srgbClr val="FFFFFF"/>
                </a:highlight>
                <a:latin typeface="Consolas"/>
              </a:rPr>
              <a:t>Valeur</a:t>
            </a:r>
            <a:r>
              <a:rPr lang="en-US" sz="1000" dirty="0">
                <a:solidFill>
                  <a:srgbClr val="A31515"/>
                </a:solidFill>
                <a:highlight>
                  <a:srgbClr val="FFFFFF"/>
                </a:highlight>
                <a:latin typeface="Consolas"/>
              </a:rPr>
              <a:t> de </a:t>
            </a:r>
            <a:r>
              <a:rPr lang="en-US" sz="1000" dirty="0" err="1">
                <a:solidFill>
                  <a:srgbClr val="A31515"/>
                </a:solidFill>
                <a:highlight>
                  <a:srgbClr val="FFFFFF"/>
                </a:highlight>
                <a:latin typeface="Consolas"/>
              </a:rPr>
              <a:t>i</a:t>
            </a:r>
            <a:r>
              <a:rPr lang="en-US" sz="1000" dirty="0">
                <a:solidFill>
                  <a:srgbClr val="A31515"/>
                </a:solidFill>
                <a:highlight>
                  <a:srgbClr val="FFFFFF"/>
                </a:highlight>
                <a:latin typeface="Consolas"/>
              </a:rPr>
              <a:t> = "</a:t>
            </a:r>
            <a:r>
              <a:rPr lang="en-US" sz="1000" dirty="0">
                <a:solidFill>
                  <a:srgbClr val="000000"/>
                </a:solidFill>
                <a:highlight>
                  <a:srgbClr val="FFFFFF"/>
                </a:highlight>
                <a:latin typeface="Consolas"/>
              </a:rPr>
              <a:t> + </a:t>
            </a:r>
            <a:r>
              <a:rPr lang="en-US" sz="1000" dirty="0" err="1">
                <a:solidFill>
                  <a:srgbClr val="000000"/>
                </a:solidFill>
                <a:highlight>
                  <a:srgbClr val="FFFFFF"/>
                </a:highlight>
                <a:latin typeface="Consolas"/>
              </a:rPr>
              <a:t>i</a:t>
            </a:r>
            <a:r>
              <a:rPr lang="en-US" sz="1000" dirty="0">
                <a:solidFill>
                  <a:srgbClr val="000000"/>
                </a:solidFill>
                <a:highlight>
                  <a:srgbClr val="FFFFFF"/>
                </a:highlight>
                <a:latin typeface="Consolas"/>
              </a:rPr>
              <a:t>);</a:t>
            </a:r>
          </a:p>
          <a:p>
            <a:r>
              <a:rPr lang="en-US" sz="1000" dirty="0">
                <a:solidFill>
                  <a:srgbClr val="000000"/>
                </a:solidFill>
                <a:highlight>
                  <a:srgbClr val="FFFFFF"/>
                </a:highlight>
                <a:latin typeface="Consolas"/>
              </a:rPr>
              <a:t>    </a:t>
            </a:r>
            <a:r>
              <a:rPr lang="en-US" sz="1000" dirty="0" err="1">
                <a:solidFill>
                  <a:srgbClr val="000000"/>
                </a:solidFill>
                <a:highlight>
                  <a:srgbClr val="FFFFFF"/>
                </a:highlight>
                <a:latin typeface="Consolas"/>
              </a:rPr>
              <a:t>i</a:t>
            </a:r>
            <a:r>
              <a:rPr lang="en-US" sz="1000" dirty="0">
                <a:solidFill>
                  <a:srgbClr val="000000"/>
                </a:solidFill>
                <a:highlight>
                  <a:srgbClr val="FFFFFF"/>
                </a:highlight>
                <a:latin typeface="Consolas"/>
              </a:rPr>
              <a:t>++;</a:t>
            </a:r>
          </a:p>
          <a:p>
            <a:r>
              <a:rPr lang="en-US" sz="1000" dirty="0">
                <a:solidFill>
                  <a:srgbClr val="000000"/>
                </a:solidFill>
                <a:highlight>
                  <a:srgbClr val="FFFFFF"/>
                </a:highlight>
                <a:latin typeface="Consolas"/>
              </a:rPr>
              <a:t>}</a:t>
            </a:r>
            <a:endParaRPr lang="en-US" sz="1000" dirty="0"/>
          </a:p>
        </p:txBody>
      </p:sp>
      <p:sp>
        <p:nvSpPr>
          <p:cNvPr id="18" name="ZoneTexte 17"/>
          <p:cNvSpPr txBox="1"/>
          <p:nvPr/>
        </p:nvSpPr>
        <p:spPr>
          <a:xfrm>
            <a:off x="4781462" y="4154664"/>
            <a:ext cx="2232000" cy="707886"/>
          </a:xfrm>
          <a:prstGeom prst="rect">
            <a:avLst/>
          </a:prstGeom>
          <a:solidFill>
            <a:schemeClr val="bg1"/>
          </a:solidFill>
          <a:ln>
            <a:solidFill>
              <a:schemeClr val="tx1"/>
            </a:solidFill>
          </a:ln>
        </p:spPr>
        <p:txBody>
          <a:bodyPr wrap="square" rtlCol="0">
            <a:spAutoFit/>
          </a:bodyPr>
          <a:lstStyle/>
          <a:p>
            <a:r>
              <a:rPr lang="nn-NO" sz="1000" dirty="0">
                <a:solidFill>
                  <a:srgbClr val="0000FF"/>
                </a:solidFill>
                <a:highlight>
                  <a:srgbClr val="FFFFFF"/>
                </a:highlight>
                <a:latin typeface="Consolas"/>
              </a:rPr>
              <a:t>for</a:t>
            </a:r>
            <a:r>
              <a:rPr lang="nn-NO" sz="1000" dirty="0">
                <a:solidFill>
                  <a:srgbClr val="000000"/>
                </a:solidFill>
                <a:highlight>
                  <a:srgbClr val="FFFFFF"/>
                </a:highlight>
                <a:latin typeface="Consolas"/>
              </a:rPr>
              <a:t> (</a:t>
            </a:r>
            <a:r>
              <a:rPr lang="nn-NO" sz="1000" dirty="0">
                <a:solidFill>
                  <a:srgbClr val="0000FF"/>
                </a:solidFill>
                <a:highlight>
                  <a:srgbClr val="FFFFFF"/>
                </a:highlight>
                <a:latin typeface="Consolas"/>
              </a:rPr>
              <a:t>int</a:t>
            </a:r>
            <a:r>
              <a:rPr lang="nn-NO" sz="1000" dirty="0">
                <a:solidFill>
                  <a:srgbClr val="000000"/>
                </a:solidFill>
                <a:highlight>
                  <a:srgbClr val="FFFFFF"/>
                </a:highlight>
                <a:latin typeface="Consolas"/>
              </a:rPr>
              <a:t> i = 0; i &lt;= 10; i++)</a:t>
            </a:r>
          </a:p>
          <a:p>
            <a:r>
              <a:rPr lang="en-US" sz="1000" dirty="0">
                <a:solidFill>
                  <a:srgbClr val="000000"/>
                </a:solidFill>
                <a:highlight>
                  <a:srgbClr val="FFFFFF"/>
                </a:highlight>
                <a:latin typeface="Consolas"/>
              </a:rPr>
              <a:t>{</a:t>
            </a:r>
          </a:p>
          <a:p>
            <a:r>
              <a:rPr lang="en-US" sz="1000" dirty="0">
                <a:solidFill>
                  <a:srgbClr val="2B91AF"/>
                </a:solidFill>
                <a:highlight>
                  <a:srgbClr val="FFFFFF"/>
                </a:highlight>
                <a:latin typeface="Consolas"/>
              </a:rPr>
              <a:t>   </a:t>
            </a:r>
            <a:r>
              <a:rPr lang="en-US" sz="1000" dirty="0" err="1">
                <a:solidFill>
                  <a:srgbClr val="2B91AF"/>
                </a:solidFill>
                <a:highlight>
                  <a:srgbClr val="FFFFFF"/>
                </a:highlight>
                <a:latin typeface="Consolas"/>
              </a:rPr>
              <a:t>Console</a:t>
            </a:r>
            <a:r>
              <a:rPr lang="en-US" sz="1000" dirty="0" err="1">
                <a:solidFill>
                  <a:srgbClr val="000000"/>
                </a:solidFill>
                <a:highlight>
                  <a:srgbClr val="FFFFFF"/>
                </a:highlight>
                <a:latin typeface="Consolas"/>
              </a:rPr>
              <a:t>.WriteLine</a:t>
            </a:r>
            <a:r>
              <a:rPr lang="en-US" sz="1000" dirty="0">
                <a:solidFill>
                  <a:srgbClr val="000000"/>
                </a:solidFill>
                <a:highlight>
                  <a:srgbClr val="FFFFFF"/>
                </a:highlight>
                <a:latin typeface="Consolas"/>
              </a:rPr>
              <a:t>(</a:t>
            </a:r>
            <a:r>
              <a:rPr lang="en-US" sz="1000" dirty="0" err="1">
                <a:solidFill>
                  <a:srgbClr val="000000"/>
                </a:solidFill>
                <a:highlight>
                  <a:srgbClr val="FFFFFF"/>
                </a:highlight>
                <a:latin typeface="Consolas"/>
              </a:rPr>
              <a:t>i</a:t>
            </a:r>
            <a:r>
              <a:rPr lang="en-US" sz="1000" dirty="0">
                <a:solidFill>
                  <a:srgbClr val="000000"/>
                </a:solidFill>
                <a:highlight>
                  <a:srgbClr val="FFFFFF"/>
                </a:highlight>
                <a:latin typeface="Consolas"/>
              </a:rPr>
              <a:t>);</a:t>
            </a:r>
          </a:p>
          <a:p>
            <a:r>
              <a:rPr lang="en-US" sz="1000" dirty="0">
                <a:solidFill>
                  <a:srgbClr val="000000"/>
                </a:solidFill>
                <a:highlight>
                  <a:srgbClr val="FFFFFF"/>
                </a:highlight>
                <a:latin typeface="Consolas"/>
              </a:rPr>
              <a:t>}</a:t>
            </a:r>
            <a:endParaRPr lang="en-US" sz="1000" dirty="0"/>
          </a:p>
        </p:txBody>
      </p:sp>
      <p:sp>
        <p:nvSpPr>
          <p:cNvPr id="19" name="ZoneTexte 18"/>
          <p:cNvSpPr txBox="1"/>
          <p:nvPr/>
        </p:nvSpPr>
        <p:spPr>
          <a:xfrm>
            <a:off x="5890646" y="4715336"/>
            <a:ext cx="3204000" cy="553998"/>
          </a:xfrm>
          <a:prstGeom prst="rect">
            <a:avLst/>
          </a:prstGeom>
          <a:solidFill>
            <a:schemeClr val="bg1"/>
          </a:solidFill>
          <a:ln>
            <a:solidFill>
              <a:schemeClr val="tx1"/>
            </a:solidFill>
          </a:ln>
        </p:spPr>
        <p:txBody>
          <a:bodyPr wrap="square" rtlCol="0">
            <a:spAutoFit/>
          </a:bodyPr>
          <a:lstStyle/>
          <a:p>
            <a:r>
              <a:rPr lang="nn-NO" sz="1000" dirty="0">
                <a:solidFill>
                  <a:srgbClr val="0000FF"/>
                </a:solidFill>
                <a:highlight>
                  <a:srgbClr val="FFFFFF"/>
                </a:highlight>
                <a:latin typeface="Consolas"/>
              </a:rPr>
              <a:t>string</a:t>
            </a:r>
            <a:r>
              <a:rPr lang="nn-NO" sz="1000" dirty="0">
                <a:solidFill>
                  <a:srgbClr val="000000"/>
                </a:solidFill>
                <a:highlight>
                  <a:srgbClr val="FFFFFF"/>
                </a:highlight>
                <a:latin typeface="Consolas"/>
              </a:rPr>
              <a:t>[] tab = { </a:t>
            </a:r>
            <a:r>
              <a:rPr lang="nn-NO" sz="1000" dirty="0">
                <a:solidFill>
                  <a:srgbClr val="A31515"/>
                </a:solidFill>
                <a:highlight>
                  <a:srgbClr val="FFFFFF"/>
                </a:highlight>
                <a:latin typeface="Consolas"/>
              </a:rPr>
              <a:t>"bleu"</a:t>
            </a:r>
            <a:r>
              <a:rPr lang="nn-NO" sz="1000" dirty="0">
                <a:solidFill>
                  <a:srgbClr val="000000"/>
                </a:solidFill>
                <a:highlight>
                  <a:srgbClr val="FFFFFF"/>
                </a:highlight>
                <a:latin typeface="Consolas"/>
              </a:rPr>
              <a:t>, </a:t>
            </a:r>
            <a:r>
              <a:rPr lang="nn-NO" sz="1000" dirty="0">
                <a:solidFill>
                  <a:srgbClr val="A31515"/>
                </a:solidFill>
                <a:highlight>
                  <a:srgbClr val="FFFFFF"/>
                </a:highlight>
                <a:latin typeface="Consolas"/>
              </a:rPr>
              <a:t>"rouge"</a:t>
            </a:r>
            <a:r>
              <a:rPr lang="nn-NO" sz="1000" dirty="0">
                <a:solidFill>
                  <a:srgbClr val="000000"/>
                </a:solidFill>
                <a:highlight>
                  <a:srgbClr val="FFFFFF"/>
                </a:highlight>
                <a:latin typeface="Consolas"/>
              </a:rPr>
              <a:t>, </a:t>
            </a:r>
            <a:r>
              <a:rPr lang="nn-NO" sz="1000" dirty="0">
                <a:solidFill>
                  <a:srgbClr val="A31515"/>
                </a:solidFill>
                <a:highlight>
                  <a:srgbClr val="FFFFFF"/>
                </a:highlight>
                <a:latin typeface="Consolas"/>
              </a:rPr>
              <a:t>"vert"</a:t>
            </a:r>
            <a:r>
              <a:rPr lang="nn-NO" sz="1000" dirty="0">
                <a:solidFill>
                  <a:srgbClr val="000000"/>
                </a:solidFill>
                <a:highlight>
                  <a:srgbClr val="FFFFFF"/>
                </a:highlight>
                <a:latin typeface="Consolas"/>
              </a:rPr>
              <a:t> };</a:t>
            </a:r>
          </a:p>
          <a:p>
            <a:r>
              <a:rPr lang="en-US" sz="1000" dirty="0" err="1">
                <a:solidFill>
                  <a:srgbClr val="0000FF"/>
                </a:solidFill>
                <a:highlight>
                  <a:srgbClr val="FFFFFF"/>
                </a:highlight>
                <a:latin typeface="Consolas"/>
              </a:rPr>
              <a:t>foreach</a:t>
            </a:r>
            <a:r>
              <a:rPr lang="en-US" sz="1000" dirty="0">
                <a:solidFill>
                  <a:srgbClr val="000000"/>
                </a:solidFill>
                <a:highlight>
                  <a:srgbClr val="FFFFFF"/>
                </a:highlight>
                <a:latin typeface="Consolas"/>
              </a:rPr>
              <a:t> (</a:t>
            </a:r>
            <a:r>
              <a:rPr lang="en-US" sz="1000" dirty="0">
                <a:solidFill>
                  <a:srgbClr val="0000FF"/>
                </a:solidFill>
                <a:highlight>
                  <a:srgbClr val="FFFFFF"/>
                </a:highlight>
                <a:latin typeface="Consolas"/>
              </a:rPr>
              <a:t>string</a:t>
            </a:r>
            <a:r>
              <a:rPr lang="en-US" sz="1000" dirty="0">
                <a:solidFill>
                  <a:srgbClr val="000000"/>
                </a:solidFill>
                <a:highlight>
                  <a:srgbClr val="FFFFFF"/>
                </a:highlight>
                <a:latin typeface="Consolas"/>
              </a:rPr>
              <a:t> item </a:t>
            </a:r>
            <a:r>
              <a:rPr lang="en-US" sz="1000" dirty="0">
                <a:solidFill>
                  <a:srgbClr val="0000FF"/>
                </a:solidFill>
                <a:highlight>
                  <a:srgbClr val="FFFFFF"/>
                </a:highlight>
                <a:latin typeface="Consolas"/>
              </a:rPr>
              <a:t>in</a:t>
            </a:r>
            <a:r>
              <a:rPr lang="en-US" sz="1000" dirty="0">
                <a:solidFill>
                  <a:srgbClr val="000000"/>
                </a:solidFill>
                <a:highlight>
                  <a:srgbClr val="FFFFFF"/>
                </a:highlight>
                <a:latin typeface="Consolas"/>
              </a:rPr>
              <a:t> tab) </a:t>
            </a:r>
          </a:p>
          <a:p>
            <a:r>
              <a:rPr lang="en-US" sz="1000" dirty="0">
                <a:solidFill>
                  <a:srgbClr val="000000"/>
                </a:solidFill>
                <a:highlight>
                  <a:srgbClr val="FFFFFF"/>
                </a:highlight>
                <a:latin typeface="Consolas"/>
              </a:rPr>
              <a:t>    </a:t>
            </a:r>
            <a:r>
              <a:rPr lang="en-US" sz="1000" dirty="0" err="1">
                <a:solidFill>
                  <a:srgbClr val="2B91AF"/>
                </a:solidFill>
                <a:highlight>
                  <a:srgbClr val="FFFFFF"/>
                </a:highlight>
                <a:latin typeface="Consolas"/>
              </a:rPr>
              <a:t>Console</a:t>
            </a:r>
            <a:r>
              <a:rPr lang="en-US" sz="1000" dirty="0" err="1">
                <a:solidFill>
                  <a:srgbClr val="000000"/>
                </a:solidFill>
                <a:highlight>
                  <a:srgbClr val="FFFFFF"/>
                </a:highlight>
                <a:latin typeface="Consolas"/>
              </a:rPr>
              <a:t>.WriteLine</a:t>
            </a:r>
            <a:r>
              <a:rPr lang="en-US" sz="1000" dirty="0">
                <a:solidFill>
                  <a:srgbClr val="000000"/>
                </a:solidFill>
                <a:highlight>
                  <a:srgbClr val="FFFFFF"/>
                </a:highlight>
                <a:latin typeface="Consolas"/>
              </a:rPr>
              <a:t>(item + </a:t>
            </a:r>
            <a:r>
              <a:rPr lang="en-US" sz="1000" dirty="0">
                <a:solidFill>
                  <a:srgbClr val="A31515"/>
                </a:solidFill>
                <a:highlight>
                  <a:srgbClr val="FFFFFF"/>
                </a:highlight>
                <a:latin typeface="Consolas"/>
              </a:rPr>
              <a:t>"&lt;</a:t>
            </a:r>
            <a:r>
              <a:rPr lang="en-US" sz="1000" dirty="0" err="1">
                <a:solidFill>
                  <a:srgbClr val="A31515"/>
                </a:solidFill>
                <a:highlight>
                  <a:srgbClr val="FFFFFF"/>
                </a:highlight>
                <a:latin typeface="Consolas"/>
              </a:rPr>
              <a:t>br</a:t>
            </a:r>
            <a:r>
              <a:rPr lang="en-US" sz="1000" dirty="0">
                <a:solidFill>
                  <a:srgbClr val="A31515"/>
                </a:solidFill>
                <a:highlight>
                  <a:srgbClr val="FFFFFF"/>
                </a:highlight>
                <a:latin typeface="Consolas"/>
              </a:rPr>
              <a:t>&gt;"</a:t>
            </a:r>
            <a:r>
              <a:rPr lang="en-US" sz="1000" dirty="0">
                <a:solidFill>
                  <a:srgbClr val="000000"/>
                </a:solidFill>
                <a:highlight>
                  <a:srgbClr val="FFFFFF"/>
                </a:highlight>
                <a:latin typeface="Consolas"/>
              </a:rPr>
              <a:t>);</a:t>
            </a:r>
            <a:endParaRPr lang="en-US" sz="1000" dirty="0"/>
          </a:p>
        </p:txBody>
      </p:sp>
    </p:spTree>
    <p:extLst>
      <p:ext uri="{BB962C8B-B14F-4D97-AF65-F5344CB8AC3E}">
        <p14:creationId xmlns:p14="http://schemas.microsoft.com/office/powerpoint/2010/main" val="35824307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contenu 5"/>
          <p:cNvSpPr>
            <a:spLocks noGrp="1"/>
          </p:cNvSpPr>
          <p:nvPr>
            <p:ph idx="1"/>
          </p:nvPr>
        </p:nvSpPr>
        <p:spPr/>
        <p:txBody>
          <a:bodyPr/>
          <a:lstStyle/>
          <a:p>
            <a:r>
              <a:rPr lang="fr-FR" dirty="0"/>
              <a:t>Composition d’une classe</a:t>
            </a:r>
          </a:p>
          <a:p>
            <a:pPr lvl="1"/>
            <a:r>
              <a:rPr lang="fr-FR" dirty="0"/>
              <a:t>Attributs</a:t>
            </a:r>
          </a:p>
          <a:p>
            <a:pPr lvl="1"/>
            <a:r>
              <a:rPr lang="fr-FR" b="1" dirty="0"/>
              <a:t>Propriétés</a:t>
            </a:r>
          </a:p>
          <a:p>
            <a:pPr lvl="1"/>
            <a:r>
              <a:rPr lang="fr-FR" dirty="0"/>
              <a:t>Constructeurs</a:t>
            </a:r>
          </a:p>
          <a:p>
            <a:pPr lvl="1"/>
            <a:r>
              <a:rPr lang="fr-FR" dirty="0"/>
              <a:t>Méthodes</a:t>
            </a:r>
          </a:p>
          <a:p>
            <a:pPr lvl="1"/>
            <a:endParaRPr lang="fr-FR" dirty="0"/>
          </a:p>
        </p:txBody>
      </p:sp>
      <p:sp>
        <p:nvSpPr>
          <p:cNvPr id="2" name="Titre 1"/>
          <p:cNvSpPr>
            <a:spLocks noGrp="1"/>
          </p:cNvSpPr>
          <p:nvPr>
            <p:ph type="title"/>
          </p:nvPr>
        </p:nvSpPr>
        <p:spPr/>
        <p:txBody>
          <a:bodyPr/>
          <a:lstStyle/>
          <a:p>
            <a:r>
              <a:rPr lang="fr-FR" dirty="0"/>
              <a:t>FOCUS SUR C# : LES CLASSES </a:t>
            </a:r>
          </a:p>
        </p:txBody>
      </p:sp>
      <p:sp>
        <p:nvSpPr>
          <p:cNvPr id="7" name="Espace réservé du contenu 6"/>
          <p:cNvSpPr>
            <a:spLocks noGrp="1"/>
          </p:cNvSpPr>
          <p:nvPr>
            <p:ph idx="13"/>
          </p:nvPr>
        </p:nvSpPr>
        <p:spPr/>
        <p:txBody>
          <a:bodyPr/>
          <a:lstStyle/>
          <a:p>
            <a:r>
              <a:rPr lang="fr-FR" dirty="0" err="1"/>
              <a:t>Namespace</a:t>
            </a:r>
            <a:endParaRPr lang="fr-FR" dirty="0"/>
          </a:p>
          <a:p>
            <a:pPr lvl="1"/>
            <a:r>
              <a:rPr lang="fr-FR" dirty="0"/>
              <a:t>Une classe appartient à un </a:t>
            </a:r>
            <a:r>
              <a:rPr lang="fr-FR" dirty="0" err="1"/>
              <a:t>Namespace</a:t>
            </a:r>
            <a:endParaRPr lang="fr-FR" dirty="0"/>
          </a:p>
          <a:p>
            <a:pPr lvl="1"/>
            <a:r>
              <a:rPr lang="fr-FR" dirty="0"/>
              <a:t>Le </a:t>
            </a:r>
            <a:r>
              <a:rPr lang="fr-FR" dirty="0" err="1"/>
              <a:t>namespace</a:t>
            </a:r>
            <a:r>
              <a:rPr lang="fr-FR" dirty="0"/>
              <a:t> par défaut est le nom de l’</a:t>
            </a:r>
            <a:r>
              <a:rPr lang="fr-FR" dirty="0" err="1"/>
              <a:t>assembly</a:t>
            </a:r>
            <a:r>
              <a:rPr lang="fr-FR" dirty="0"/>
              <a:t> qui contient la classe</a:t>
            </a:r>
          </a:p>
          <a:p>
            <a:pPr lvl="1"/>
            <a:r>
              <a:rPr lang="fr-FR" dirty="0"/>
              <a:t>Chaque dossier ajoute un niveau de </a:t>
            </a:r>
            <a:r>
              <a:rPr lang="fr-FR" dirty="0" err="1"/>
              <a:t>namespace</a:t>
            </a:r>
            <a:endParaRPr lang="fr-FR" dirty="0"/>
          </a:p>
          <a:p>
            <a:pPr lvl="1"/>
            <a:r>
              <a:rPr lang="fr-FR" dirty="0"/>
              <a:t>Nom complet d’une classe : Nom de la classe précédé de son </a:t>
            </a:r>
            <a:r>
              <a:rPr lang="fr-FR" dirty="0" err="1"/>
              <a:t>namspace</a:t>
            </a:r>
            <a:endParaRPr lang="fr-FR" dirty="0"/>
          </a:p>
          <a:p>
            <a:endParaRPr lang="fr-FR" dirty="0"/>
          </a:p>
        </p:txBody>
      </p:sp>
      <p:sp>
        <p:nvSpPr>
          <p:cNvPr id="8" name="Espace réservé du contenu 7"/>
          <p:cNvSpPr>
            <a:spLocks noGrp="1"/>
          </p:cNvSpPr>
          <p:nvPr>
            <p:ph idx="14"/>
          </p:nvPr>
        </p:nvSpPr>
        <p:spPr/>
        <p:txBody>
          <a:bodyPr/>
          <a:lstStyle/>
          <a:p>
            <a:r>
              <a:rPr lang="fr-FR" dirty="0"/>
              <a:t>Polymorphisme</a:t>
            </a:r>
          </a:p>
          <a:p>
            <a:pPr lvl="1"/>
            <a:r>
              <a:rPr lang="fr-FR" dirty="0"/>
              <a:t>Même nom pour plusieurs formes de méthodes</a:t>
            </a:r>
          </a:p>
          <a:p>
            <a:pPr lvl="1"/>
            <a:r>
              <a:rPr lang="fr-FR" dirty="0"/>
              <a:t>Mot clé </a:t>
            </a:r>
            <a:r>
              <a:rPr lang="fr-FR" sz="1200" b="1" dirty="0" err="1">
                <a:solidFill>
                  <a:srgbClr val="0000FF"/>
                </a:solidFill>
                <a:latin typeface="Consolas" panose="020B0609020204030204" pitchFamily="49" charset="0"/>
                <a:cs typeface="Consolas" panose="020B0609020204030204" pitchFamily="49" charset="0"/>
              </a:rPr>
              <a:t>override</a:t>
            </a:r>
            <a:r>
              <a:rPr lang="fr-FR" dirty="0"/>
              <a:t> pour surcharger une méthode d’une classe mère (La méthode mère doit être </a:t>
            </a:r>
            <a:r>
              <a:rPr lang="fr-FR" sz="1200" b="1" dirty="0" err="1">
                <a:solidFill>
                  <a:srgbClr val="0000FF"/>
                </a:solidFill>
                <a:latin typeface="Consolas" panose="020B0609020204030204" pitchFamily="49" charset="0"/>
                <a:cs typeface="Consolas" panose="020B0609020204030204" pitchFamily="49" charset="0"/>
              </a:rPr>
              <a:t>virtual</a:t>
            </a:r>
            <a:r>
              <a:rPr lang="fr-FR" dirty="0"/>
              <a:t>)</a:t>
            </a:r>
          </a:p>
          <a:p>
            <a:pPr lvl="1"/>
            <a:endParaRPr lang="fr-FR" dirty="0"/>
          </a:p>
        </p:txBody>
      </p:sp>
      <p:sp>
        <p:nvSpPr>
          <p:cNvPr id="9" name="Espace réservé du contenu 8"/>
          <p:cNvSpPr>
            <a:spLocks noGrp="1"/>
          </p:cNvSpPr>
          <p:nvPr>
            <p:ph idx="15"/>
          </p:nvPr>
        </p:nvSpPr>
        <p:spPr/>
        <p:txBody>
          <a:bodyPr/>
          <a:lstStyle/>
          <a:p>
            <a:r>
              <a:rPr lang="fr-FR" dirty="0"/>
              <a:t>Héritage et interfaces</a:t>
            </a:r>
          </a:p>
          <a:p>
            <a:pPr lvl="1"/>
            <a:r>
              <a:rPr lang="fr-FR" dirty="0"/>
              <a:t>Pas d’héritage multiple</a:t>
            </a:r>
          </a:p>
          <a:p>
            <a:pPr lvl="1"/>
            <a:r>
              <a:rPr lang="fr-FR" dirty="0"/>
              <a:t>Implémente autant d’interface que l’ont veut</a:t>
            </a:r>
          </a:p>
          <a:p>
            <a:pPr lvl="1"/>
            <a:r>
              <a:rPr lang="fr-FR" dirty="0"/>
              <a:t>Appel d’une méthode ou du constructeur de la classe mère par le mot clé </a:t>
            </a:r>
            <a:r>
              <a:rPr lang="fr-FR" sz="1200" b="1" dirty="0">
                <a:solidFill>
                  <a:srgbClr val="0000FF"/>
                </a:solidFill>
                <a:latin typeface="Consolas" panose="020B0609020204030204" pitchFamily="49" charset="0"/>
                <a:cs typeface="Consolas" panose="020B0609020204030204" pitchFamily="49" charset="0"/>
              </a:rPr>
              <a:t>base</a:t>
            </a:r>
          </a:p>
          <a:p>
            <a:pPr lvl="1"/>
            <a:endParaRPr lang="fr-FR" dirty="0"/>
          </a:p>
          <a:p>
            <a:pPr lvl="1"/>
            <a:endParaRPr lang="fr-FR" dirty="0"/>
          </a:p>
        </p:txBody>
      </p:sp>
      <p:sp>
        <p:nvSpPr>
          <p:cNvPr id="4" name="Espace réservé du pied de page 3"/>
          <p:cNvSpPr>
            <a:spLocks noGrp="1"/>
          </p:cNvSpPr>
          <p:nvPr>
            <p:ph type="ftr" sz="quarter" idx="17"/>
          </p:nvPr>
        </p:nvSpPr>
        <p:spPr/>
        <p:txBody>
          <a:bodyPr/>
          <a:lstStyle/>
          <a:p>
            <a:pPr>
              <a:defRPr/>
            </a:pPr>
            <a:r>
              <a:rPr lang="fr-FR" dirty="0"/>
              <a:t>Master MIAGE - </a:t>
            </a:r>
            <a:r>
              <a:rPr lang="fr-FR" dirty="0" err="1"/>
              <a:t>Sopra</a:t>
            </a:r>
            <a:r>
              <a:rPr lang="fr-FR" dirty="0"/>
              <a:t> </a:t>
            </a:r>
            <a:r>
              <a:rPr lang="fr-FR" dirty="0" err="1"/>
              <a:t>Steria</a:t>
            </a:r>
            <a:endParaRPr lang="fr-FR" dirty="0"/>
          </a:p>
        </p:txBody>
      </p:sp>
      <p:sp>
        <p:nvSpPr>
          <p:cNvPr id="5" name="Espace réservé du numéro de diapositive 4"/>
          <p:cNvSpPr>
            <a:spLocks noGrp="1"/>
          </p:cNvSpPr>
          <p:nvPr>
            <p:ph type="sldNum" sz="quarter" idx="18"/>
          </p:nvPr>
        </p:nvSpPr>
        <p:spPr/>
        <p:txBody>
          <a:bodyPr/>
          <a:lstStyle/>
          <a:p>
            <a:pPr>
              <a:defRPr/>
            </a:pPr>
            <a:fld id="{8AC6F03D-15B5-4158-A9AB-90B4D2964A72}" type="slidenum">
              <a:rPr lang="fr-FR" smtClean="0"/>
              <a:pPr>
                <a:defRPr/>
              </a:pPr>
              <a:t>23</a:t>
            </a:fld>
            <a:endParaRPr lang="fr-FR" dirty="0"/>
          </a:p>
        </p:txBody>
      </p:sp>
      <p:sp>
        <p:nvSpPr>
          <p:cNvPr id="10" name="Text Box 7"/>
          <p:cNvSpPr txBox="1">
            <a:spLocks noChangeArrowheads="1"/>
          </p:cNvSpPr>
          <p:nvPr/>
        </p:nvSpPr>
        <p:spPr bwMode="auto">
          <a:xfrm>
            <a:off x="402308" y="4143163"/>
            <a:ext cx="3895725" cy="1569660"/>
          </a:xfrm>
          <a:prstGeom prst="rect">
            <a:avLst/>
          </a:prstGeom>
          <a:solidFill>
            <a:schemeClr val="bg1"/>
          </a:solidFill>
          <a:ln>
            <a:solidFill>
              <a:schemeClr val="tx1"/>
            </a:solidFill>
            <a:prstDash val="solid"/>
          </a:ln>
          <a:effectLst/>
        </p:spPr>
        <p:txBody>
          <a:bodyPr anchor="ctr">
            <a:spAutoFit/>
          </a:bodyPr>
          <a:lstStyle>
            <a:lvl1pPr defTabSz="349250">
              <a:defRPr sz="2400">
                <a:solidFill>
                  <a:schemeClr val="tx1"/>
                </a:solidFill>
                <a:latin typeface="Times New Roman" pitchFamily="18" charset="0"/>
              </a:defRPr>
            </a:lvl1pPr>
            <a:lvl2pPr defTabSz="349250">
              <a:defRPr sz="2400">
                <a:solidFill>
                  <a:schemeClr val="tx1"/>
                </a:solidFill>
                <a:latin typeface="Times New Roman" pitchFamily="18" charset="0"/>
              </a:defRPr>
            </a:lvl2pPr>
            <a:lvl3pPr defTabSz="349250">
              <a:defRPr sz="2400">
                <a:solidFill>
                  <a:schemeClr val="tx1"/>
                </a:solidFill>
                <a:latin typeface="Times New Roman" pitchFamily="18" charset="0"/>
              </a:defRPr>
            </a:lvl3pPr>
            <a:lvl4pPr defTabSz="349250">
              <a:defRPr sz="2400">
                <a:solidFill>
                  <a:schemeClr val="tx1"/>
                </a:solidFill>
                <a:latin typeface="Times New Roman" pitchFamily="18" charset="0"/>
              </a:defRPr>
            </a:lvl4pPr>
            <a:lvl5pPr defTabSz="349250">
              <a:defRPr sz="2400">
                <a:solidFill>
                  <a:schemeClr val="tx1"/>
                </a:solidFill>
                <a:latin typeface="Times New Roman" pitchFamily="18" charset="0"/>
              </a:defRPr>
            </a:lvl5pPr>
            <a:lvl6pPr defTabSz="349250" eaLnBrk="0" fontAlgn="base" hangingPunct="0">
              <a:spcBef>
                <a:spcPct val="0"/>
              </a:spcBef>
              <a:spcAft>
                <a:spcPct val="0"/>
              </a:spcAft>
              <a:defRPr sz="2400">
                <a:solidFill>
                  <a:schemeClr val="tx1"/>
                </a:solidFill>
                <a:latin typeface="Times New Roman" pitchFamily="18" charset="0"/>
              </a:defRPr>
            </a:lvl6pPr>
            <a:lvl7pPr defTabSz="349250" eaLnBrk="0" fontAlgn="base" hangingPunct="0">
              <a:spcBef>
                <a:spcPct val="0"/>
              </a:spcBef>
              <a:spcAft>
                <a:spcPct val="0"/>
              </a:spcAft>
              <a:defRPr sz="2400">
                <a:solidFill>
                  <a:schemeClr val="tx1"/>
                </a:solidFill>
                <a:latin typeface="Times New Roman" pitchFamily="18" charset="0"/>
              </a:defRPr>
            </a:lvl7pPr>
            <a:lvl8pPr defTabSz="349250" eaLnBrk="0" fontAlgn="base" hangingPunct="0">
              <a:spcBef>
                <a:spcPct val="0"/>
              </a:spcBef>
              <a:spcAft>
                <a:spcPct val="0"/>
              </a:spcAft>
              <a:defRPr sz="2400">
                <a:solidFill>
                  <a:schemeClr val="tx1"/>
                </a:solidFill>
                <a:latin typeface="Times New Roman" pitchFamily="18" charset="0"/>
              </a:defRPr>
            </a:lvl8pPr>
            <a:lvl9pPr defTabSz="349250" eaLnBrk="0" fontAlgn="base" hangingPunct="0">
              <a:spcBef>
                <a:spcPct val="0"/>
              </a:spcBef>
              <a:spcAft>
                <a:spcPct val="0"/>
              </a:spcAft>
              <a:defRPr sz="2400">
                <a:solidFill>
                  <a:schemeClr val="tx1"/>
                </a:solidFill>
                <a:latin typeface="Times New Roman" pitchFamily="18" charset="0"/>
              </a:defRPr>
            </a:lvl9pPr>
          </a:lstStyle>
          <a:p>
            <a:r>
              <a:rPr lang="en-US" altLang="en-US" sz="1200" b="1" noProof="1">
                <a:solidFill>
                  <a:srgbClr val="0000FF"/>
                </a:solidFill>
                <a:latin typeface="Consolas" panose="020B0609020204030204" pitchFamily="49" charset="0"/>
                <a:cs typeface="Consolas" panose="020B0609020204030204" pitchFamily="49" charset="0"/>
              </a:rPr>
              <a:t>public</a:t>
            </a:r>
            <a:r>
              <a:rPr lang="en-US" altLang="en-US" sz="1200" b="1" noProof="1">
                <a:latin typeface="Consolas" panose="020B0609020204030204" pitchFamily="49" charset="0"/>
                <a:cs typeface="Consolas" panose="020B0609020204030204" pitchFamily="49" charset="0"/>
              </a:rPr>
              <a:t> </a:t>
            </a:r>
            <a:r>
              <a:rPr lang="en-US" altLang="en-US" sz="1200" b="1" noProof="1">
                <a:solidFill>
                  <a:srgbClr val="0000FF"/>
                </a:solidFill>
                <a:latin typeface="Consolas" panose="020B0609020204030204" pitchFamily="49" charset="0"/>
                <a:cs typeface="Consolas" panose="020B0609020204030204" pitchFamily="49" charset="0"/>
              </a:rPr>
              <a:t>class</a:t>
            </a:r>
            <a:r>
              <a:rPr lang="en-US" altLang="en-US" sz="1200" noProof="1">
                <a:solidFill>
                  <a:srgbClr val="0000FF"/>
                </a:solidFill>
                <a:latin typeface="Consolas" panose="020B0609020204030204" pitchFamily="49" charset="0"/>
                <a:cs typeface="Consolas" panose="020B0609020204030204" pitchFamily="49" charset="0"/>
              </a:rPr>
              <a:t> </a:t>
            </a:r>
            <a:r>
              <a:rPr lang="fr-FR" altLang="en-US" sz="1200" dirty="0" err="1">
                <a:solidFill>
                  <a:srgbClr val="49B0F0"/>
                </a:solidFill>
                <a:latin typeface="Consolas" panose="020B0609020204030204" pitchFamily="49" charset="0"/>
                <a:cs typeface="Consolas" panose="020B0609020204030204" pitchFamily="49" charset="0"/>
              </a:rPr>
              <a:t>Heir</a:t>
            </a:r>
            <a:r>
              <a:rPr lang="fr-FR" altLang="en-US" sz="1200" noProof="1">
                <a:solidFill>
                  <a:srgbClr val="49B0F0"/>
                </a:solidFill>
                <a:latin typeface="Consolas" panose="020B0609020204030204" pitchFamily="49" charset="0"/>
                <a:cs typeface="Consolas" panose="020B0609020204030204" pitchFamily="49" charset="0"/>
              </a:rPr>
              <a:t> </a:t>
            </a:r>
            <a:r>
              <a:rPr lang="fr-FR" altLang="en-US" sz="1200" noProof="1">
                <a:latin typeface="Consolas" panose="020B0609020204030204" pitchFamily="49" charset="0"/>
                <a:cs typeface="Consolas" panose="020B0609020204030204" pitchFamily="49" charset="0"/>
              </a:rPr>
              <a:t>: </a:t>
            </a:r>
            <a:r>
              <a:rPr lang="fr-FR" altLang="en-US" sz="1200" dirty="0">
                <a:solidFill>
                  <a:srgbClr val="49B0F0"/>
                </a:solidFill>
                <a:latin typeface="Consolas" panose="020B0609020204030204" pitchFamily="49" charset="0"/>
                <a:cs typeface="Consolas" panose="020B0609020204030204" pitchFamily="49" charset="0"/>
              </a:rPr>
              <a:t>Elder</a:t>
            </a:r>
          </a:p>
          <a:p>
            <a:r>
              <a:rPr lang="fr-FR" altLang="en-US" sz="1200" noProof="1">
                <a:latin typeface="Consolas" panose="020B0609020204030204" pitchFamily="49" charset="0"/>
                <a:cs typeface="Consolas" panose="020B0609020204030204" pitchFamily="49" charset="0"/>
              </a:rPr>
              <a:t>{</a:t>
            </a:r>
          </a:p>
          <a:p>
            <a:r>
              <a:rPr lang="fr-FR" altLang="en-US" sz="1200" noProof="1">
                <a:latin typeface="Consolas" panose="020B0609020204030204" pitchFamily="49" charset="0"/>
                <a:cs typeface="Consolas" panose="020B0609020204030204" pitchFamily="49" charset="0"/>
              </a:rPr>
              <a:t>	</a:t>
            </a:r>
            <a:r>
              <a:rPr lang="fr-FR" altLang="en-US" sz="1200" b="1" noProof="1">
                <a:solidFill>
                  <a:srgbClr val="0000FF"/>
                </a:solidFill>
                <a:latin typeface="Consolas" panose="020B0609020204030204" pitchFamily="49" charset="0"/>
                <a:cs typeface="Consolas" panose="020B0609020204030204" pitchFamily="49" charset="0"/>
              </a:rPr>
              <a:t>public</a:t>
            </a:r>
            <a:r>
              <a:rPr lang="fr-FR" altLang="en-US" sz="1200" b="1" noProof="1">
                <a:latin typeface="Consolas" panose="020B0609020204030204" pitchFamily="49" charset="0"/>
                <a:cs typeface="Consolas" panose="020B0609020204030204" pitchFamily="49" charset="0"/>
              </a:rPr>
              <a:t> </a:t>
            </a:r>
            <a:r>
              <a:rPr lang="fr-FR" altLang="en-US" sz="1200" b="1" noProof="1">
                <a:solidFill>
                  <a:srgbClr val="0000FF"/>
                </a:solidFill>
                <a:latin typeface="Consolas" panose="020B0609020204030204" pitchFamily="49" charset="0"/>
                <a:cs typeface="Consolas" panose="020B0609020204030204" pitchFamily="49" charset="0"/>
              </a:rPr>
              <a:t>override</a:t>
            </a:r>
            <a:r>
              <a:rPr lang="fr-FR" altLang="en-US" sz="1200" b="1" noProof="1">
                <a:latin typeface="Consolas" panose="020B0609020204030204" pitchFamily="49" charset="0"/>
                <a:cs typeface="Consolas" panose="020B0609020204030204" pitchFamily="49" charset="0"/>
              </a:rPr>
              <a:t> </a:t>
            </a:r>
            <a:r>
              <a:rPr lang="fr-FR" altLang="en-US" sz="1200" b="1" noProof="1">
                <a:solidFill>
                  <a:srgbClr val="0000FF"/>
                </a:solidFill>
                <a:latin typeface="Consolas" panose="020B0609020204030204" pitchFamily="49" charset="0"/>
                <a:cs typeface="Consolas" panose="020B0609020204030204" pitchFamily="49" charset="0"/>
              </a:rPr>
              <a:t>string</a:t>
            </a:r>
            <a:r>
              <a:rPr lang="fr-FR" altLang="en-US" sz="1200" noProof="1">
                <a:solidFill>
                  <a:srgbClr val="0000FF"/>
                </a:solidFill>
                <a:latin typeface="Consolas" panose="020B0609020204030204" pitchFamily="49" charset="0"/>
                <a:cs typeface="Consolas" panose="020B0609020204030204" pitchFamily="49" charset="0"/>
              </a:rPr>
              <a:t> </a:t>
            </a:r>
            <a:r>
              <a:rPr lang="fr-FR" altLang="en-US" sz="1200" dirty="0" err="1">
                <a:latin typeface="Consolas" panose="020B0609020204030204" pitchFamily="49" charset="0"/>
                <a:cs typeface="Consolas" panose="020B0609020204030204" pitchFamily="49" charset="0"/>
              </a:rPr>
              <a:t>WhoAmI</a:t>
            </a:r>
            <a:r>
              <a:rPr lang="fr-FR" altLang="en-US" sz="1200" noProof="1">
                <a:latin typeface="Consolas" panose="020B0609020204030204" pitchFamily="49" charset="0"/>
                <a:cs typeface="Consolas" panose="020B0609020204030204" pitchFamily="49" charset="0"/>
              </a:rPr>
              <a:t>()</a:t>
            </a:r>
            <a:endParaRPr lang="fr-FR" altLang="en-US" sz="1200" dirty="0">
              <a:latin typeface="Consolas" panose="020B0609020204030204" pitchFamily="49" charset="0"/>
              <a:cs typeface="Consolas" panose="020B0609020204030204" pitchFamily="49" charset="0"/>
            </a:endParaRPr>
          </a:p>
          <a:p>
            <a:r>
              <a:rPr lang="fr-FR" altLang="en-US" sz="1200" dirty="0">
                <a:latin typeface="Consolas" panose="020B0609020204030204" pitchFamily="49" charset="0"/>
                <a:cs typeface="Consolas" panose="020B0609020204030204" pitchFamily="49" charset="0"/>
              </a:rPr>
              <a:t>	</a:t>
            </a:r>
            <a:r>
              <a:rPr lang="fr-FR" altLang="en-US" sz="1200" noProof="1">
                <a:latin typeface="Consolas" panose="020B0609020204030204" pitchFamily="49" charset="0"/>
                <a:cs typeface="Consolas" panose="020B0609020204030204" pitchFamily="49" charset="0"/>
              </a:rPr>
              <a:t>{</a:t>
            </a:r>
          </a:p>
          <a:p>
            <a:r>
              <a:rPr lang="fr-FR" altLang="en-US" sz="1200" noProof="1">
                <a:latin typeface="Consolas" panose="020B0609020204030204" pitchFamily="49" charset="0"/>
                <a:cs typeface="Consolas" panose="020B0609020204030204" pitchFamily="49" charset="0"/>
              </a:rPr>
              <a:t>		</a:t>
            </a:r>
            <a:r>
              <a:rPr lang="fr-FR" altLang="en-US" sz="1200" b="1" dirty="0">
                <a:solidFill>
                  <a:srgbClr val="0000FF"/>
                </a:solidFill>
                <a:latin typeface="Consolas" panose="020B0609020204030204" pitchFamily="49" charset="0"/>
                <a:cs typeface="Consolas" panose="020B0609020204030204" pitchFamily="49" charset="0"/>
              </a:rPr>
              <a:t>return</a:t>
            </a:r>
            <a:r>
              <a:rPr lang="fr-FR" altLang="en-US" sz="1200" dirty="0">
                <a:solidFill>
                  <a:srgbClr val="0000FF"/>
                </a:solidFill>
                <a:latin typeface="Consolas" panose="020B0609020204030204" pitchFamily="49" charset="0"/>
                <a:cs typeface="Consolas" panose="020B0609020204030204" pitchFamily="49" charset="0"/>
              </a:rPr>
              <a:t> </a:t>
            </a:r>
            <a:r>
              <a:rPr lang="fr-FR" altLang="en-US" sz="1200" dirty="0" err="1">
                <a:latin typeface="Consolas" panose="020B0609020204030204" pitchFamily="49" charset="0"/>
                <a:cs typeface="Consolas" panose="020B0609020204030204" pitchFamily="49" charset="0"/>
              </a:rPr>
              <a:t>base.WhoAmI</a:t>
            </a:r>
            <a:r>
              <a:rPr lang="fr-FR" altLang="en-US" sz="1200" noProof="1">
                <a:latin typeface="Consolas" panose="020B0609020204030204" pitchFamily="49" charset="0"/>
                <a:cs typeface="Consolas" panose="020B0609020204030204" pitchFamily="49" charset="0"/>
              </a:rPr>
              <a:t>();</a:t>
            </a:r>
          </a:p>
          <a:p>
            <a:r>
              <a:rPr lang="fr-FR" altLang="en-US" sz="1200" noProof="1">
                <a:latin typeface="Consolas" panose="020B0609020204030204" pitchFamily="49" charset="0"/>
                <a:cs typeface="Consolas" panose="020B0609020204030204" pitchFamily="49" charset="0"/>
              </a:rPr>
              <a:t>	}</a:t>
            </a:r>
          </a:p>
          <a:p>
            <a:endParaRPr lang="fr-FR" altLang="en-US" sz="1200" noProof="1">
              <a:latin typeface="Consolas" panose="020B0609020204030204" pitchFamily="49" charset="0"/>
              <a:cs typeface="Consolas" panose="020B0609020204030204" pitchFamily="49" charset="0"/>
            </a:endParaRPr>
          </a:p>
          <a:p>
            <a:r>
              <a:rPr lang="fr-FR" altLang="en-US" sz="1200" noProof="1">
                <a:latin typeface="Consolas" panose="020B0609020204030204" pitchFamily="49" charset="0"/>
                <a:cs typeface="Consolas" panose="020B0609020204030204" pitchFamily="49" charset="0"/>
              </a:rPr>
              <a:t>}</a:t>
            </a:r>
          </a:p>
        </p:txBody>
      </p:sp>
      <p:sp>
        <p:nvSpPr>
          <p:cNvPr id="11" name="Text Box 4"/>
          <p:cNvSpPr txBox="1">
            <a:spLocks noChangeArrowheads="1"/>
          </p:cNvSpPr>
          <p:nvPr/>
        </p:nvSpPr>
        <p:spPr bwMode="auto">
          <a:xfrm>
            <a:off x="5314908" y="3934143"/>
            <a:ext cx="3380291" cy="1169551"/>
          </a:xfrm>
          <a:prstGeom prst="rect">
            <a:avLst/>
          </a:prstGeom>
          <a:solidFill>
            <a:schemeClr val="bg1"/>
          </a:solidFill>
          <a:ln>
            <a:solidFill>
              <a:schemeClr val="tx1"/>
            </a:solidFill>
            <a:prstDash val="solid"/>
          </a:ln>
          <a:effectLst/>
        </p:spPr>
        <p:txBody>
          <a:bodyPr wrap="square" anchor="ctr">
            <a:spAutoFit/>
          </a:bodyPr>
          <a:lstStyle>
            <a:lvl1pPr defTabSz="349250">
              <a:defRPr sz="2400">
                <a:solidFill>
                  <a:schemeClr val="tx1"/>
                </a:solidFill>
                <a:latin typeface="Times New Roman" pitchFamily="18" charset="0"/>
              </a:defRPr>
            </a:lvl1pPr>
            <a:lvl2pPr defTabSz="349250">
              <a:defRPr sz="2400">
                <a:solidFill>
                  <a:schemeClr val="tx1"/>
                </a:solidFill>
                <a:latin typeface="Times New Roman" pitchFamily="18" charset="0"/>
              </a:defRPr>
            </a:lvl2pPr>
            <a:lvl3pPr defTabSz="349250">
              <a:defRPr sz="2400">
                <a:solidFill>
                  <a:schemeClr val="tx1"/>
                </a:solidFill>
                <a:latin typeface="Times New Roman" pitchFamily="18" charset="0"/>
              </a:defRPr>
            </a:lvl3pPr>
            <a:lvl4pPr defTabSz="349250">
              <a:defRPr sz="2400">
                <a:solidFill>
                  <a:schemeClr val="tx1"/>
                </a:solidFill>
                <a:latin typeface="Times New Roman" pitchFamily="18" charset="0"/>
              </a:defRPr>
            </a:lvl4pPr>
            <a:lvl5pPr defTabSz="349250">
              <a:defRPr sz="2400">
                <a:solidFill>
                  <a:schemeClr val="tx1"/>
                </a:solidFill>
                <a:latin typeface="Times New Roman" pitchFamily="18" charset="0"/>
              </a:defRPr>
            </a:lvl5pPr>
            <a:lvl6pPr defTabSz="349250" eaLnBrk="0" fontAlgn="base" hangingPunct="0">
              <a:spcBef>
                <a:spcPct val="0"/>
              </a:spcBef>
              <a:spcAft>
                <a:spcPct val="0"/>
              </a:spcAft>
              <a:defRPr sz="2400">
                <a:solidFill>
                  <a:schemeClr val="tx1"/>
                </a:solidFill>
                <a:latin typeface="Times New Roman" pitchFamily="18" charset="0"/>
              </a:defRPr>
            </a:lvl6pPr>
            <a:lvl7pPr defTabSz="349250" eaLnBrk="0" fontAlgn="base" hangingPunct="0">
              <a:spcBef>
                <a:spcPct val="0"/>
              </a:spcBef>
              <a:spcAft>
                <a:spcPct val="0"/>
              </a:spcAft>
              <a:defRPr sz="2400">
                <a:solidFill>
                  <a:schemeClr val="tx1"/>
                </a:solidFill>
                <a:latin typeface="Times New Roman" pitchFamily="18" charset="0"/>
              </a:defRPr>
            </a:lvl7pPr>
            <a:lvl8pPr defTabSz="349250" eaLnBrk="0" fontAlgn="base" hangingPunct="0">
              <a:spcBef>
                <a:spcPct val="0"/>
              </a:spcBef>
              <a:spcAft>
                <a:spcPct val="0"/>
              </a:spcAft>
              <a:defRPr sz="2400">
                <a:solidFill>
                  <a:schemeClr val="tx1"/>
                </a:solidFill>
                <a:latin typeface="Times New Roman" pitchFamily="18" charset="0"/>
              </a:defRPr>
            </a:lvl8pPr>
            <a:lvl9pPr defTabSz="349250" eaLnBrk="0" fontAlgn="base" hangingPunct="0">
              <a:spcBef>
                <a:spcPct val="0"/>
              </a:spcBef>
              <a:spcAft>
                <a:spcPct val="0"/>
              </a:spcAft>
              <a:defRPr sz="2400">
                <a:solidFill>
                  <a:schemeClr val="tx1"/>
                </a:solidFill>
                <a:latin typeface="Times New Roman" pitchFamily="18" charset="0"/>
              </a:defRPr>
            </a:lvl9pPr>
          </a:lstStyle>
          <a:p>
            <a:r>
              <a:rPr lang="en-US" altLang="en-US" sz="1000" b="1" noProof="1">
                <a:solidFill>
                  <a:srgbClr val="0000FF"/>
                </a:solidFill>
                <a:latin typeface="Consolas" panose="020B0609020204030204" pitchFamily="49" charset="0"/>
                <a:cs typeface="Consolas" panose="020B0609020204030204" pitchFamily="49" charset="0"/>
              </a:rPr>
              <a:t>public</a:t>
            </a:r>
            <a:r>
              <a:rPr lang="en-US" altLang="en-US" sz="1000" b="1" noProof="1">
                <a:latin typeface="Consolas" panose="020B0609020204030204" pitchFamily="49" charset="0"/>
                <a:cs typeface="Consolas" panose="020B0609020204030204" pitchFamily="49" charset="0"/>
              </a:rPr>
              <a:t> </a:t>
            </a:r>
            <a:r>
              <a:rPr lang="en-US" altLang="en-US" sz="1000" b="1" noProof="1">
                <a:solidFill>
                  <a:srgbClr val="0000FF"/>
                </a:solidFill>
                <a:latin typeface="Consolas" panose="020B0609020204030204" pitchFamily="49" charset="0"/>
                <a:cs typeface="Consolas" panose="020B0609020204030204" pitchFamily="49" charset="0"/>
              </a:rPr>
              <a:t>class</a:t>
            </a:r>
            <a:r>
              <a:rPr lang="en-US" altLang="en-US" sz="1000" noProof="1">
                <a:solidFill>
                  <a:srgbClr val="0000FF"/>
                </a:solidFill>
                <a:latin typeface="Consolas" panose="020B0609020204030204" pitchFamily="49" charset="0"/>
                <a:cs typeface="Consolas" panose="020B0609020204030204" pitchFamily="49" charset="0"/>
              </a:rPr>
              <a:t> </a:t>
            </a:r>
            <a:r>
              <a:rPr lang="fr-FR" altLang="en-US" sz="1000" dirty="0">
                <a:solidFill>
                  <a:srgbClr val="49B0F0"/>
                </a:solidFill>
                <a:latin typeface="Consolas" panose="020B0609020204030204" pitchFamily="49" charset="0"/>
                <a:cs typeface="Consolas" panose="020B0609020204030204" pitchFamily="49" charset="0"/>
              </a:rPr>
              <a:t>Elder</a:t>
            </a:r>
          </a:p>
          <a:p>
            <a:r>
              <a:rPr lang="fr-FR" altLang="en-US" sz="1000" noProof="1">
                <a:latin typeface="Consolas" panose="020B0609020204030204" pitchFamily="49" charset="0"/>
                <a:cs typeface="Consolas" panose="020B0609020204030204" pitchFamily="49" charset="0"/>
              </a:rPr>
              <a:t>{</a:t>
            </a:r>
          </a:p>
          <a:p>
            <a:r>
              <a:rPr lang="fr-FR" altLang="en-US" sz="1000" noProof="1">
                <a:latin typeface="Consolas" panose="020B0609020204030204" pitchFamily="49" charset="0"/>
                <a:cs typeface="Consolas" panose="020B0609020204030204" pitchFamily="49" charset="0"/>
              </a:rPr>
              <a:t>	</a:t>
            </a:r>
            <a:r>
              <a:rPr lang="fr-FR" altLang="en-US" sz="1000" b="1" noProof="1">
                <a:solidFill>
                  <a:srgbClr val="0000FF"/>
                </a:solidFill>
                <a:latin typeface="Consolas" panose="020B0609020204030204" pitchFamily="49" charset="0"/>
                <a:cs typeface="Consolas" panose="020B0609020204030204" pitchFamily="49" charset="0"/>
              </a:rPr>
              <a:t>public</a:t>
            </a:r>
            <a:r>
              <a:rPr lang="fr-FR" altLang="en-US" sz="1000" b="1" noProof="1">
                <a:latin typeface="Consolas" panose="020B0609020204030204" pitchFamily="49" charset="0"/>
                <a:cs typeface="Consolas" panose="020B0609020204030204" pitchFamily="49" charset="0"/>
              </a:rPr>
              <a:t> </a:t>
            </a:r>
            <a:r>
              <a:rPr lang="fr-FR" altLang="en-US" sz="1000" b="1" noProof="1">
                <a:solidFill>
                  <a:srgbClr val="0000FF"/>
                </a:solidFill>
                <a:latin typeface="Consolas" panose="020B0609020204030204" pitchFamily="49" charset="0"/>
                <a:cs typeface="Consolas" panose="020B0609020204030204" pitchFamily="49" charset="0"/>
              </a:rPr>
              <a:t>virtual</a:t>
            </a:r>
            <a:r>
              <a:rPr lang="fr-FR" altLang="en-US" sz="1000" b="1" noProof="1">
                <a:latin typeface="Consolas" panose="020B0609020204030204" pitchFamily="49" charset="0"/>
                <a:cs typeface="Consolas" panose="020B0609020204030204" pitchFamily="49" charset="0"/>
              </a:rPr>
              <a:t> </a:t>
            </a:r>
            <a:r>
              <a:rPr lang="fr-FR" altLang="en-US" sz="1000" b="1" noProof="1">
                <a:solidFill>
                  <a:srgbClr val="0000FF"/>
                </a:solidFill>
                <a:latin typeface="Consolas" panose="020B0609020204030204" pitchFamily="49" charset="0"/>
                <a:cs typeface="Consolas" panose="020B0609020204030204" pitchFamily="49" charset="0"/>
              </a:rPr>
              <a:t>string</a:t>
            </a:r>
            <a:r>
              <a:rPr lang="fr-FR" altLang="en-US" sz="1000" noProof="1">
                <a:solidFill>
                  <a:srgbClr val="0000FF"/>
                </a:solidFill>
                <a:latin typeface="Consolas" panose="020B0609020204030204" pitchFamily="49" charset="0"/>
                <a:cs typeface="Consolas" panose="020B0609020204030204" pitchFamily="49" charset="0"/>
              </a:rPr>
              <a:t> </a:t>
            </a:r>
            <a:r>
              <a:rPr lang="fr-FR" altLang="en-US" sz="1000" dirty="0" err="1">
                <a:latin typeface="Consolas" panose="020B0609020204030204" pitchFamily="49" charset="0"/>
                <a:cs typeface="Consolas" panose="020B0609020204030204" pitchFamily="49" charset="0"/>
              </a:rPr>
              <a:t>WhoAmI</a:t>
            </a:r>
            <a:r>
              <a:rPr lang="fr-FR" altLang="en-US" sz="1000" noProof="1">
                <a:latin typeface="Consolas" panose="020B0609020204030204" pitchFamily="49" charset="0"/>
                <a:cs typeface="Consolas" panose="020B0609020204030204" pitchFamily="49" charset="0"/>
              </a:rPr>
              <a:t>()</a:t>
            </a:r>
            <a:endParaRPr lang="fr-FR" altLang="en-US" sz="1000" dirty="0">
              <a:latin typeface="Consolas" panose="020B0609020204030204" pitchFamily="49" charset="0"/>
              <a:cs typeface="Consolas" panose="020B0609020204030204" pitchFamily="49" charset="0"/>
            </a:endParaRPr>
          </a:p>
          <a:p>
            <a:r>
              <a:rPr lang="fr-FR" altLang="en-US" sz="1000" dirty="0">
                <a:latin typeface="Consolas" panose="020B0609020204030204" pitchFamily="49" charset="0"/>
                <a:cs typeface="Consolas" panose="020B0609020204030204" pitchFamily="49" charset="0"/>
              </a:rPr>
              <a:t>	</a:t>
            </a:r>
            <a:r>
              <a:rPr lang="fr-FR" altLang="en-US" sz="1000" noProof="1">
                <a:latin typeface="Consolas" panose="020B0609020204030204" pitchFamily="49" charset="0"/>
                <a:cs typeface="Consolas" panose="020B0609020204030204" pitchFamily="49" charset="0"/>
              </a:rPr>
              <a:t>{</a:t>
            </a:r>
          </a:p>
          <a:p>
            <a:r>
              <a:rPr lang="fr-FR" altLang="en-US" sz="1000" noProof="1">
                <a:latin typeface="Consolas" panose="020B0609020204030204" pitchFamily="49" charset="0"/>
                <a:cs typeface="Consolas" panose="020B0609020204030204" pitchFamily="49" charset="0"/>
              </a:rPr>
              <a:t>		</a:t>
            </a:r>
            <a:r>
              <a:rPr lang="fr-FR" altLang="en-US" sz="1000" b="1" noProof="1">
                <a:latin typeface="Consolas" panose="020B0609020204030204" pitchFamily="49" charset="0"/>
                <a:cs typeface="Consolas" panose="020B0609020204030204" pitchFamily="49" charset="0"/>
              </a:rPr>
              <a:t>return</a:t>
            </a:r>
            <a:r>
              <a:rPr lang="fr-FR" altLang="en-US" sz="1000" noProof="1">
                <a:latin typeface="Consolas" panose="020B0609020204030204" pitchFamily="49" charset="0"/>
                <a:cs typeface="Consolas" panose="020B0609020204030204" pitchFamily="49" charset="0"/>
              </a:rPr>
              <a:t> </a:t>
            </a:r>
            <a:r>
              <a:rPr lang="fr-FR" altLang="en-US" sz="1000" noProof="1">
                <a:solidFill>
                  <a:schemeClr val="accent1"/>
                </a:solidFill>
                <a:latin typeface="Consolas" panose="020B0609020204030204" pitchFamily="49" charset="0"/>
                <a:cs typeface="Consolas" panose="020B0609020204030204" pitchFamily="49" charset="0"/>
              </a:rPr>
              <a:t>"je suis un Ancetre"</a:t>
            </a:r>
            <a:r>
              <a:rPr lang="fr-FR" altLang="en-US" sz="1000" noProof="1">
                <a:latin typeface="Consolas" panose="020B0609020204030204" pitchFamily="49" charset="0"/>
                <a:cs typeface="Consolas" panose="020B0609020204030204" pitchFamily="49" charset="0"/>
              </a:rPr>
              <a:t>;</a:t>
            </a:r>
          </a:p>
          <a:p>
            <a:r>
              <a:rPr lang="fr-FR" altLang="en-US" sz="1000" noProof="1">
                <a:latin typeface="Consolas" panose="020B0609020204030204" pitchFamily="49" charset="0"/>
                <a:cs typeface="Consolas" panose="020B0609020204030204" pitchFamily="49" charset="0"/>
              </a:rPr>
              <a:t>	}</a:t>
            </a:r>
          </a:p>
          <a:p>
            <a:r>
              <a:rPr lang="fr-FR" altLang="en-US" sz="1000" noProof="1">
                <a:latin typeface="Consolas" panose="020B0609020204030204" pitchFamily="49" charset="0"/>
                <a:cs typeface="Consolas" panose="020B0609020204030204" pitchFamily="49" charset="0"/>
              </a:rPr>
              <a:t>}</a:t>
            </a:r>
          </a:p>
        </p:txBody>
      </p:sp>
      <p:sp>
        <p:nvSpPr>
          <p:cNvPr id="12" name="Text Box 5"/>
          <p:cNvSpPr txBox="1">
            <a:spLocks noChangeArrowheads="1"/>
          </p:cNvSpPr>
          <p:nvPr/>
        </p:nvSpPr>
        <p:spPr bwMode="auto">
          <a:xfrm>
            <a:off x="5314908" y="5615887"/>
            <a:ext cx="3384376" cy="861774"/>
          </a:xfrm>
          <a:prstGeom prst="rect">
            <a:avLst/>
          </a:prstGeom>
          <a:solidFill>
            <a:schemeClr val="bg1"/>
          </a:solidFill>
          <a:ln>
            <a:solidFill>
              <a:schemeClr val="tx1"/>
            </a:solidFill>
            <a:prstDash val="solid"/>
          </a:ln>
          <a:effectLst/>
        </p:spPr>
        <p:txBody>
          <a:bodyPr wrap="square" anchor="ctr">
            <a:spAutoFit/>
          </a:bodyPr>
          <a:lstStyle>
            <a:lvl1pPr defTabSz="349250">
              <a:defRPr sz="2400">
                <a:solidFill>
                  <a:schemeClr val="tx1"/>
                </a:solidFill>
                <a:latin typeface="Times New Roman" pitchFamily="18" charset="0"/>
              </a:defRPr>
            </a:lvl1pPr>
            <a:lvl2pPr defTabSz="349250">
              <a:defRPr sz="2400">
                <a:solidFill>
                  <a:schemeClr val="tx1"/>
                </a:solidFill>
                <a:latin typeface="Times New Roman" pitchFamily="18" charset="0"/>
              </a:defRPr>
            </a:lvl2pPr>
            <a:lvl3pPr defTabSz="349250">
              <a:defRPr sz="2400">
                <a:solidFill>
                  <a:schemeClr val="tx1"/>
                </a:solidFill>
                <a:latin typeface="Times New Roman" pitchFamily="18" charset="0"/>
              </a:defRPr>
            </a:lvl3pPr>
            <a:lvl4pPr defTabSz="349250">
              <a:defRPr sz="2400">
                <a:solidFill>
                  <a:schemeClr val="tx1"/>
                </a:solidFill>
                <a:latin typeface="Times New Roman" pitchFamily="18" charset="0"/>
              </a:defRPr>
            </a:lvl4pPr>
            <a:lvl5pPr defTabSz="349250">
              <a:defRPr sz="2400">
                <a:solidFill>
                  <a:schemeClr val="tx1"/>
                </a:solidFill>
                <a:latin typeface="Times New Roman" pitchFamily="18" charset="0"/>
              </a:defRPr>
            </a:lvl5pPr>
            <a:lvl6pPr defTabSz="349250" eaLnBrk="0" fontAlgn="base" hangingPunct="0">
              <a:spcBef>
                <a:spcPct val="0"/>
              </a:spcBef>
              <a:spcAft>
                <a:spcPct val="0"/>
              </a:spcAft>
              <a:defRPr sz="2400">
                <a:solidFill>
                  <a:schemeClr val="tx1"/>
                </a:solidFill>
                <a:latin typeface="Times New Roman" pitchFamily="18" charset="0"/>
              </a:defRPr>
            </a:lvl6pPr>
            <a:lvl7pPr defTabSz="349250" eaLnBrk="0" fontAlgn="base" hangingPunct="0">
              <a:spcBef>
                <a:spcPct val="0"/>
              </a:spcBef>
              <a:spcAft>
                <a:spcPct val="0"/>
              </a:spcAft>
              <a:defRPr sz="2400">
                <a:solidFill>
                  <a:schemeClr val="tx1"/>
                </a:solidFill>
                <a:latin typeface="Times New Roman" pitchFamily="18" charset="0"/>
              </a:defRPr>
            </a:lvl7pPr>
            <a:lvl8pPr defTabSz="349250" eaLnBrk="0" fontAlgn="base" hangingPunct="0">
              <a:spcBef>
                <a:spcPct val="0"/>
              </a:spcBef>
              <a:spcAft>
                <a:spcPct val="0"/>
              </a:spcAft>
              <a:defRPr sz="2400">
                <a:solidFill>
                  <a:schemeClr val="tx1"/>
                </a:solidFill>
                <a:latin typeface="Times New Roman" pitchFamily="18" charset="0"/>
              </a:defRPr>
            </a:lvl8pPr>
            <a:lvl9pPr defTabSz="349250" eaLnBrk="0" fontAlgn="base" hangingPunct="0">
              <a:spcBef>
                <a:spcPct val="0"/>
              </a:spcBef>
              <a:spcAft>
                <a:spcPct val="0"/>
              </a:spcAft>
              <a:defRPr sz="2400">
                <a:solidFill>
                  <a:schemeClr val="tx1"/>
                </a:solidFill>
                <a:latin typeface="Times New Roman" pitchFamily="18" charset="0"/>
              </a:defRPr>
            </a:lvl9pPr>
          </a:lstStyle>
          <a:p>
            <a:r>
              <a:rPr lang="en-US" altLang="en-US" sz="1000" b="1" noProof="1">
                <a:solidFill>
                  <a:srgbClr val="0000FF"/>
                </a:solidFill>
                <a:latin typeface="Consolas" panose="020B0609020204030204" pitchFamily="49" charset="0"/>
                <a:cs typeface="Consolas" panose="020B0609020204030204" pitchFamily="49" charset="0"/>
              </a:rPr>
              <a:t>public</a:t>
            </a:r>
            <a:r>
              <a:rPr lang="en-US" altLang="en-US" sz="1000" b="1" noProof="1">
                <a:latin typeface="Consolas" panose="020B0609020204030204" pitchFamily="49" charset="0"/>
                <a:cs typeface="Consolas" panose="020B0609020204030204" pitchFamily="49" charset="0"/>
              </a:rPr>
              <a:t> </a:t>
            </a:r>
            <a:r>
              <a:rPr lang="en-US" altLang="en-US" sz="1000" b="1" noProof="1">
                <a:solidFill>
                  <a:srgbClr val="0000FF"/>
                </a:solidFill>
                <a:latin typeface="Consolas" panose="020B0609020204030204" pitchFamily="49" charset="0"/>
                <a:cs typeface="Consolas" panose="020B0609020204030204" pitchFamily="49" charset="0"/>
              </a:rPr>
              <a:t>class</a:t>
            </a:r>
            <a:r>
              <a:rPr lang="en-US" altLang="en-US" sz="1000" noProof="1">
                <a:solidFill>
                  <a:srgbClr val="0000FF"/>
                </a:solidFill>
                <a:latin typeface="Consolas" panose="020B0609020204030204" pitchFamily="49" charset="0"/>
                <a:cs typeface="Consolas" panose="020B0609020204030204" pitchFamily="49" charset="0"/>
              </a:rPr>
              <a:t> </a:t>
            </a:r>
            <a:r>
              <a:rPr lang="fr-FR" altLang="en-US" sz="1000" dirty="0" err="1">
                <a:solidFill>
                  <a:srgbClr val="49B0F0"/>
                </a:solidFill>
                <a:latin typeface="Consolas" panose="020B0609020204030204" pitchFamily="49" charset="0"/>
                <a:cs typeface="Consolas" panose="020B0609020204030204" pitchFamily="49" charset="0"/>
              </a:rPr>
              <a:t>Heir</a:t>
            </a:r>
            <a:r>
              <a:rPr lang="fr-FR" altLang="en-US" sz="1000" noProof="1">
                <a:solidFill>
                  <a:srgbClr val="49B0F0"/>
                </a:solidFill>
                <a:latin typeface="Consolas" panose="020B0609020204030204" pitchFamily="49" charset="0"/>
                <a:cs typeface="Consolas" panose="020B0609020204030204" pitchFamily="49" charset="0"/>
              </a:rPr>
              <a:t> </a:t>
            </a:r>
            <a:r>
              <a:rPr lang="fr-FR" altLang="en-US" sz="1000" noProof="1">
                <a:latin typeface="Consolas" panose="020B0609020204030204" pitchFamily="49" charset="0"/>
                <a:cs typeface="Consolas" panose="020B0609020204030204" pitchFamily="49" charset="0"/>
              </a:rPr>
              <a:t>: </a:t>
            </a:r>
            <a:r>
              <a:rPr lang="fr-FR" altLang="en-US" sz="1000" dirty="0">
                <a:solidFill>
                  <a:srgbClr val="49B0F0"/>
                </a:solidFill>
                <a:latin typeface="Consolas" panose="020B0609020204030204" pitchFamily="49" charset="0"/>
                <a:cs typeface="Consolas" panose="020B0609020204030204" pitchFamily="49" charset="0"/>
              </a:rPr>
              <a:t>Elder</a:t>
            </a:r>
            <a:r>
              <a:rPr lang="fr-FR" altLang="en-US" sz="1000" noProof="1">
                <a:latin typeface="Consolas" panose="020B0609020204030204" pitchFamily="49" charset="0"/>
                <a:cs typeface="Consolas" panose="020B0609020204030204" pitchFamily="49" charset="0"/>
              </a:rPr>
              <a:t>{</a:t>
            </a:r>
          </a:p>
          <a:p>
            <a:r>
              <a:rPr lang="fr-FR" altLang="en-US" sz="1000" noProof="1">
                <a:latin typeface="Consolas" panose="020B0609020204030204" pitchFamily="49" charset="0"/>
                <a:cs typeface="Consolas" panose="020B0609020204030204" pitchFamily="49" charset="0"/>
              </a:rPr>
              <a:t>	</a:t>
            </a:r>
            <a:r>
              <a:rPr lang="fr-FR" altLang="en-US" sz="1000" b="1" noProof="1">
                <a:solidFill>
                  <a:srgbClr val="0000FF"/>
                </a:solidFill>
                <a:latin typeface="Consolas" panose="020B0609020204030204" pitchFamily="49" charset="0"/>
                <a:cs typeface="Consolas" panose="020B0609020204030204" pitchFamily="49" charset="0"/>
              </a:rPr>
              <a:t>public</a:t>
            </a:r>
            <a:r>
              <a:rPr lang="fr-FR" altLang="en-US" sz="1000" b="1" noProof="1">
                <a:latin typeface="Consolas" panose="020B0609020204030204" pitchFamily="49" charset="0"/>
                <a:cs typeface="Consolas" panose="020B0609020204030204" pitchFamily="49" charset="0"/>
              </a:rPr>
              <a:t> </a:t>
            </a:r>
            <a:r>
              <a:rPr lang="fr-FR" altLang="en-US" sz="1000" b="1" noProof="1">
                <a:solidFill>
                  <a:srgbClr val="0000FF"/>
                </a:solidFill>
                <a:latin typeface="Consolas" panose="020B0609020204030204" pitchFamily="49" charset="0"/>
                <a:cs typeface="Consolas" panose="020B0609020204030204" pitchFamily="49" charset="0"/>
              </a:rPr>
              <a:t>override</a:t>
            </a:r>
            <a:r>
              <a:rPr lang="fr-FR" altLang="en-US" sz="1000" b="1" noProof="1">
                <a:latin typeface="Consolas" panose="020B0609020204030204" pitchFamily="49" charset="0"/>
                <a:cs typeface="Consolas" panose="020B0609020204030204" pitchFamily="49" charset="0"/>
              </a:rPr>
              <a:t> </a:t>
            </a:r>
            <a:r>
              <a:rPr lang="fr-FR" altLang="en-US" sz="1000" b="1" noProof="1">
                <a:solidFill>
                  <a:srgbClr val="0000FF"/>
                </a:solidFill>
                <a:latin typeface="Consolas" panose="020B0609020204030204" pitchFamily="49" charset="0"/>
                <a:cs typeface="Consolas" panose="020B0609020204030204" pitchFamily="49" charset="0"/>
              </a:rPr>
              <a:t>string</a:t>
            </a:r>
            <a:r>
              <a:rPr lang="fr-FR" altLang="en-US" sz="1000" noProof="1">
                <a:solidFill>
                  <a:srgbClr val="0000FF"/>
                </a:solidFill>
                <a:latin typeface="Consolas" panose="020B0609020204030204" pitchFamily="49" charset="0"/>
                <a:cs typeface="Consolas" panose="020B0609020204030204" pitchFamily="49" charset="0"/>
              </a:rPr>
              <a:t> </a:t>
            </a:r>
            <a:r>
              <a:rPr lang="fr-FR" altLang="en-US" sz="1000" dirty="0" err="1">
                <a:latin typeface="Consolas" panose="020B0609020204030204" pitchFamily="49" charset="0"/>
                <a:cs typeface="Consolas" panose="020B0609020204030204" pitchFamily="49" charset="0"/>
              </a:rPr>
              <a:t>WhoAmI</a:t>
            </a:r>
            <a:r>
              <a:rPr lang="fr-FR" altLang="en-US" sz="1000" noProof="1">
                <a:latin typeface="Consolas" panose="020B0609020204030204" pitchFamily="49" charset="0"/>
                <a:cs typeface="Consolas" panose="020B0609020204030204" pitchFamily="49" charset="0"/>
              </a:rPr>
              <a:t>()</a:t>
            </a:r>
            <a:r>
              <a:rPr lang="fr-FR" altLang="en-US" sz="1000" dirty="0">
                <a:latin typeface="Consolas" panose="020B0609020204030204" pitchFamily="49" charset="0"/>
                <a:cs typeface="Consolas" panose="020B0609020204030204" pitchFamily="49" charset="0"/>
              </a:rPr>
              <a:t> </a:t>
            </a:r>
            <a:r>
              <a:rPr lang="fr-FR" altLang="en-US" sz="1000" noProof="1">
                <a:latin typeface="Consolas" panose="020B0609020204030204" pitchFamily="49" charset="0"/>
                <a:cs typeface="Consolas" panose="020B0609020204030204" pitchFamily="49" charset="0"/>
              </a:rPr>
              <a:t>:</a:t>
            </a:r>
            <a:r>
              <a:rPr lang="fr-FR" altLang="en-US" sz="1000" dirty="0">
                <a:latin typeface="Consolas" panose="020B0609020204030204" pitchFamily="49" charset="0"/>
                <a:cs typeface="Consolas" panose="020B0609020204030204" pitchFamily="49" charset="0"/>
              </a:rPr>
              <a:t> </a:t>
            </a:r>
            <a:r>
              <a:rPr lang="fr-FR" altLang="en-US" sz="1000" b="1" noProof="1">
                <a:solidFill>
                  <a:srgbClr val="0000FF"/>
                </a:solidFill>
                <a:latin typeface="Consolas" panose="020B0609020204030204" pitchFamily="49" charset="0"/>
                <a:cs typeface="Consolas" panose="020B0609020204030204" pitchFamily="49" charset="0"/>
              </a:rPr>
              <a:t>base</a:t>
            </a:r>
            <a:r>
              <a:rPr lang="fr-FR" altLang="en-US" sz="1000" b="1" noProof="1">
                <a:latin typeface="Consolas" panose="020B0609020204030204" pitchFamily="49" charset="0"/>
                <a:cs typeface="Consolas" panose="020B0609020204030204" pitchFamily="49" charset="0"/>
              </a:rPr>
              <a:t>()</a:t>
            </a:r>
            <a:endParaRPr lang="fr-FR" altLang="en-US" sz="1000" b="1" dirty="0">
              <a:latin typeface="Consolas" panose="020B0609020204030204" pitchFamily="49" charset="0"/>
              <a:cs typeface="Consolas" panose="020B0609020204030204" pitchFamily="49" charset="0"/>
            </a:endParaRPr>
          </a:p>
          <a:p>
            <a:r>
              <a:rPr lang="fr-FR" altLang="en-US" sz="1000" b="1" dirty="0">
                <a:latin typeface="Consolas" panose="020B0609020204030204" pitchFamily="49" charset="0"/>
                <a:cs typeface="Consolas" panose="020B0609020204030204" pitchFamily="49" charset="0"/>
              </a:rPr>
              <a:t>	</a:t>
            </a:r>
            <a:r>
              <a:rPr lang="fr-FR" altLang="en-US" sz="1000" noProof="1">
                <a:latin typeface="Consolas" panose="020B0609020204030204" pitchFamily="49" charset="0"/>
                <a:cs typeface="Consolas" panose="020B0609020204030204" pitchFamily="49" charset="0"/>
              </a:rPr>
              <a:t>{</a:t>
            </a:r>
          </a:p>
          <a:p>
            <a:r>
              <a:rPr lang="fr-FR" altLang="en-US" sz="1000" noProof="1">
                <a:latin typeface="Consolas" panose="020B0609020204030204" pitchFamily="49" charset="0"/>
                <a:cs typeface="Consolas" panose="020B0609020204030204" pitchFamily="49" charset="0"/>
              </a:rPr>
              <a:t>	}</a:t>
            </a:r>
          </a:p>
          <a:p>
            <a:r>
              <a:rPr lang="fr-FR" altLang="en-US" sz="1000" noProof="1">
                <a:latin typeface="Consolas" panose="020B0609020204030204" pitchFamily="49" charset="0"/>
                <a:cs typeface="Consolas" panose="020B0609020204030204" pitchFamily="49" charset="0"/>
              </a:rPr>
              <a:t>}</a:t>
            </a:r>
          </a:p>
        </p:txBody>
      </p:sp>
      <p:sp>
        <p:nvSpPr>
          <p:cNvPr id="13" name="AutoShape 6"/>
          <p:cNvSpPr>
            <a:spLocks noChangeArrowheads="1"/>
          </p:cNvSpPr>
          <p:nvPr/>
        </p:nvSpPr>
        <p:spPr bwMode="auto">
          <a:xfrm>
            <a:off x="6679269" y="5164528"/>
            <a:ext cx="173037" cy="390525"/>
          </a:xfrm>
          <a:prstGeom prst="upArrow">
            <a:avLst>
              <a:gd name="adj1" fmla="val 50000"/>
              <a:gd name="adj2" fmla="val 56422"/>
            </a:avLst>
          </a:prstGeom>
          <a:solidFill>
            <a:schemeClr val="bg1"/>
          </a:solidFill>
          <a:ln w="12700">
            <a:solidFill>
              <a:schemeClr val="tx1"/>
            </a:solidFill>
            <a:miter lim="800000"/>
            <a:headEnd/>
            <a:tailEnd/>
          </a:ln>
          <a:effectLst/>
          <a:extLst/>
        </p:spPr>
        <p:txBody>
          <a:bodyPr wrap="none" anchor="ctr">
            <a:spAutoFit/>
          </a:bodyPr>
          <a:lstStyle/>
          <a:p>
            <a:endParaRPr lang="en-US"/>
          </a:p>
        </p:txBody>
      </p:sp>
      <p:sp>
        <p:nvSpPr>
          <p:cNvPr id="14" name="ZoneTexte 13"/>
          <p:cNvSpPr txBox="1"/>
          <p:nvPr/>
        </p:nvSpPr>
        <p:spPr>
          <a:xfrm>
            <a:off x="5333525" y="1973481"/>
            <a:ext cx="3240360" cy="1446550"/>
          </a:xfrm>
          <a:prstGeom prst="rect">
            <a:avLst/>
          </a:prstGeom>
          <a:solidFill>
            <a:schemeClr val="bg1"/>
          </a:solidFill>
          <a:ln>
            <a:solidFill>
              <a:schemeClr val="tx1"/>
            </a:solidFill>
          </a:ln>
        </p:spPr>
        <p:txBody>
          <a:bodyPr wrap="square" rtlCol="0">
            <a:spAutoFit/>
          </a:bodyPr>
          <a:lstStyle/>
          <a:p>
            <a:r>
              <a:rPr lang="fr-FR" sz="1000" dirty="0" err="1">
                <a:solidFill>
                  <a:srgbClr val="0000FF"/>
                </a:solidFill>
                <a:latin typeface="Consolas" panose="020B0609020204030204" pitchFamily="49" charset="0"/>
              </a:rPr>
              <a:t>namespace</a:t>
            </a:r>
            <a:r>
              <a:rPr lang="fr-FR" sz="1000" dirty="0">
                <a:solidFill>
                  <a:srgbClr val="000000"/>
                </a:solidFill>
                <a:latin typeface="Consolas" panose="020B0609020204030204" pitchFamily="49" charset="0"/>
              </a:rPr>
              <a:t> </a:t>
            </a:r>
            <a:r>
              <a:rPr lang="fr-FR" sz="1000" dirty="0" err="1">
                <a:solidFill>
                  <a:srgbClr val="000000"/>
                </a:solidFill>
                <a:latin typeface="Consolas" panose="020B0609020204030204" pitchFamily="49" charset="0"/>
              </a:rPr>
              <a:t>MIAGE.Exemple.Web.Models</a:t>
            </a:r>
            <a:endParaRPr lang="fr-FR" sz="1000" dirty="0">
              <a:solidFill>
                <a:srgbClr val="000000"/>
              </a:solidFill>
              <a:latin typeface="Consolas" panose="020B0609020204030204" pitchFamily="49" charset="0"/>
            </a:endParaRPr>
          </a:p>
          <a:p>
            <a:r>
              <a:rPr lang="fr-FR" sz="1000" dirty="0">
                <a:solidFill>
                  <a:srgbClr val="000000"/>
                </a:solidFill>
                <a:latin typeface="Consolas" panose="020B0609020204030204" pitchFamily="49" charset="0"/>
              </a:rPr>
              <a:t>{</a:t>
            </a:r>
          </a:p>
          <a:p>
            <a:r>
              <a:rPr lang="fr-FR" sz="1000" dirty="0">
                <a:solidFill>
                  <a:srgbClr val="000000"/>
                </a:solidFill>
                <a:latin typeface="Consolas" panose="020B0609020204030204" pitchFamily="49" charset="0"/>
              </a:rPr>
              <a:t>    </a:t>
            </a:r>
            <a:r>
              <a:rPr lang="fr-FR" sz="1000" dirty="0">
                <a:solidFill>
                  <a:srgbClr val="0000FF"/>
                </a:solidFill>
                <a:latin typeface="Consolas" panose="020B0609020204030204" pitchFamily="49" charset="0"/>
              </a:rPr>
              <a:t>public</a:t>
            </a:r>
            <a:r>
              <a:rPr lang="fr-FR" sz="1000" dirty="0">
                <a:solidFill>
                  <a:srgbClr val="000000"/>
                </a:solidFill>
                <a:latin typeface="Consolas" panose="020B0609020204030204" pitchFamily="49" charset="0"/>
              </a:rPr>
              <a:t> </a:t>
            </a:r>
            <a:r>
              <a:rPr lang="fr-FR" sz="1000" dirty="0">
                <a:solidFill>
                  <a:srgbClr val="0000FF"/>
                </a:solidFill>
                <a:latin typeface="Consolas" panose="020B0609020204030204" pitchFamily="49" charset="0"/>
              </a:rPr>
              <a:t>class</a:t>
            </a:r>
            <a:r>
              <a:rPr lang="fr-FR" sz="1000" dirty="0">
                <a:solidFill>
                  <a:srgbClr val="000000"/>
                </a:solidFill>
                <a:latin typeface="Consolas" panose="020B0609020204030204" pitchFamily="49" charset="0"/>
              </a:rPr>
              <a:t> </a:t>
            </a:r>
            <a:r>
              <a:rPr lang="fr-FR" sz="1000" dirty="0" err="1">
                <a:solidFill>
                  <a:srgbClr val="2B91AF"/>
                </a:solidFill>
                <a:latin typeface="Consolas" panose="020B0609020204030204" pitchFamily="49" charset="0"/>
              </a:rPr>
              <a:t>PlayerModel</a:t>
            </a:r>
            <a:endParaRPr lang="fr-FR" sz="1000" dirty="0">
              <a:solidFill>
                <a:srgbClr val="000000"/>
              </a:solidFill>
              <a:latin typeface="Consolas" panose="020B0609020204030204" pitchFamily="49" charset="0"/>
            </a:endParaRPr>
          </a:p>
          <a:p>
            <a:r>
              <a:rPr lang="fr-FR" sz="1000" dirty="0">
                <a:solidFill>
                  <a:srgbClr val="000000"/>
                </a:solidFill>
                <a:latin typeface="Consolas" panose="020B0609020204030204" pitchFamily="49" charset="0"/>
              </a:rPr>
              <a:t>    {</a:t>
            </a:r>
          </a:p>
          <a:p>
            <a:r>
              <a:rPr lang="en-US" sz="1000" dirty="0">
                <a:solidFill>
                  <a:srgbClr val="000000"/>
                </a:solidFill>
                <a:latin typeface="Consolas" panose="020B0609020204030204" pitchFamily="49" charset="0"/>
              </a:rPr>
              <a:t>      …</a:t>
            </a:r>
          </a:p>
          <a:p>
            <a:r>
              <a:rPr lang="fr-FR" sz="1000" dirty="0">
                <a:solidFill>
                  <a:srgbClr val="000000"/>
                </a:solidFill>
                <a:latin typeface="Consolas" panose="020B0609020204030204" pitchFamily="49" charset="0"/>
              </a:rPr>
              <a:t>    }</a:t>
            </a:r>
          </a:p>
          <a:p>
            <a:r>
              <a:rPr lang="fr-FR" sz="1000" dirty="0">
                <a:solidFill>
                  <a:srgbClr val="000000"/>
                </a:solidFill>
                <a:latin typeface="Consolas" panose="020B0609020204030204" pitchFamily="49" charset="0"/>
              </a:rPr>
              <a:t>}</a:t>
            </a:r>
          </a:p>
          <a:p>
            <a:endParaRPr lang="fr-FR" dirty="0"/>
          </a:p>
        </p:txBody>
      </p:sp>
      <p:sp>
        <p:nvSpPr>
          <p:cNvPr id="15" name="ZoneTexte 14"/>
          <p:cNvSpPr txBox="1"/>
          <p:nvPr/>
        </p:nvSpPr>
        <p:spPr>
          <a:xfrm>
            <a:off x="242455" y="157600"/>
            <a:ext cx="4464496" cy="3631763"/>
          </a:xfrm>
          <a:prstGeom prst="rect">
            <a:avLst/>
          </a:prstGeom>
          <a:solidFill>
            <a:schemeClr val="bg1"/>
          </a:solidFill>
          <a:ln>
            <a:solidFill>
              <a:schemeClr val="tx1"/>
            </a:solidFill>
          </a:ln>
        </p:spPr>
        <p:txBody>
          <a:bodyPr wrap="square" rtlCol="0">
            <a:spAutoFit/>
          </a:bodyPr>
          <a:lstStyle/>
          <a:p>
            <a:r>
              <a:rPr lang="en-US" sz="1000" dirty="0">
                <a:solidFill>
                  <a:srgbClr val="0000FF"/>
                </a:solidFill>
                <a:highlight>
                  <a:srgbClr val="FFFFFF"/>
                </a:highlight>
                <a:latin typeface="Consolas"/>
              </a:rPr>
              <a:t>public</a:t>
            </a:r>
            <a:r>
              <a:rPr lang="en-US" sz="1000" dirty="0">
                <a:solidFill>
                  <a:srgbClr val="000000"/>
                </a:solidFill>
                <a:highlight>
                  <a:srgbClr val="FFFFFF"/>
                </a:highlight>
                <a:latin typeface="Consolas"/>
              </a:rPr>
              <a:t> </a:t>
            </a:r>
            <a:r>
              <a:rPr lang="en-US" sz="1000" dirty="0">
                <a:solidFill>
                  <a:srgbClr val="0000FF"/>
                </a:solidFill>
                <a:highlight>
                  <a:srgbClr val="FFFFFF"/>
                </a:highlight>
                <a:latin typeface="Consolas"/>
              </a:rPr>
              <a:t>class</a:t>
            </a:r>
            <a:r>
              <a:rPr lang="en-US" sz="1000" dirty="0">
                <a:solidFill>
                  <a:srgbClr val="000000"/>
                </a:solidFill>
                <a:highlight>
                  <a:srgbClr val="FFFFFF"/>
                </a:highlight>
                <a:latin typeface="Consolas"/>
              </a:rPr>
              <a:t> </a:t>
            </a:r>
            <a:r>
              <a:rPr lang="en-US" sz="1000" dirty="0" err="1">
                <a:solidFill>
                  <a:srgbClr val="2B91AF"/>
                </a:solidFill>
                <a:highlight>
                  <a:srgbClr val="FFFFFF"/>
                </a:highlight>
                <a:latin typeface="Consolas"/>
              </a:rPr>
              <a:t>Vehicule</a:t>
            </a:r>
            <a:endParaRPr lang="en-US" sz="1000" dirty="0">
              <a:solidFill>
                <a:srgbClr val="2B91AF"/>
              </a:solidFill>
              <a:highlight>
                <a:srgbClr val="FFFFFF"/>
              </a:highlight>
              <a:latin typeface="Consolas"/>
            </a:endParaRPr>
          </a:p>
          <a:p>
            <a:r>
              <a:rPr lang="en-US" sz="1000" dirty="0">
                <a:solidFill>
                  <a:srgbClr val="000000"/>
                </a:solidFill>
                <a:highlight>
                  <a:srgbClr val="FFFFFF"/>
                </a:highlight>
                <a:latin typeface="Consolas"/>
              </a:rPr>
              <a:t>{</a:t>
            </a:r>
          </a:p>
          <a:p>
            <a:r>
              <a:rPr lang="en-US" sz="1000" dirty="0">
                <a:solidFill>
                  <a:srgbClr val="000000"/>
                </a:solidFill>
                <a:highlight>
                  <a:srgbClr val="FFFFFF"/>
                </a:highlight>
                <a:latin typeface="Consolas"/>
              </a:rPr>
              <a:t>    </a:t>
            </a:r>
            <a:r>
              <a:rPr lang="en-US" sz="1000" dirty="0">
                <a:solidFill>
                  <a:srgbClr val="0000FF"/>
                </a:solidFill>
                <a:highlight>
                  <a:srgbClr val="FFFFFF"/>
                </a:highlight>
                <a:latin typeface="Consolas"/>
              </a:rPr>
              <a:t>private</a:t>
            </a:r>
            <a:r>
              <a:rPr lang="en-US" sz="1000" dirty="0">
                <a:solidFill>
                  <a:srgbClr val="000000"/>
                </a:solidFill>
                <a:highlight>
                  <a:srgbClr val="FFFFFF"/>
                </a:highlight>
                <a:latin typeface="Consolas"/>
              </a:rPr>
              <a:t> </a:t>
            </a:r>
            <a:r>
              <a:rPr lang="en-US" sz="1000" dirty="0">
                <a:solidFill>
                  <a:srgbClr val="0000FF"/>
                </a:solidFill>
                <a:highlight>
                  <a:srgbClr val="FFFFFF"/>
                </a:highlight>
                <a:latin typeface="Consolas"/>
              </a:rPr>
              <a:t>string</a:t>
            </a:r>
            <a:r>
              <a:rPr lang="en-US" sz="1000" dirty="0">
                <a:solidFill>
                  <a:srgbClr val="000000"/>
                </a:solidFill>
                <a:highlight>
                  <a:srgbClr val="FFFFFF"/>
                </a:highlight>
                <a:latin typeface="Consolas"/>
              </a:rPr>
              <a:t> </a:t>
            </a:r>
            <a:r>
              <a:rPr lang="en-US" sz="1000" dirty="0" err="1">
                <a:solidFill>
                  <a:srgbClr val="000000"/>
                </a:solidFill>
                <a:highlight>
                  <a:srgbClr val="FFFFFF"/>
                </a:highlight>
                <a:latin typeface="Consolas"/>
              </a:rPr>
              <a:t>couleur</a:t>
            </a:r>
            <a:r>
              <a:rPr lang="en-US" sz="1000" dirty="0">
                <a:solidFill>
                  <a:srgbClr val="000000"/>
                </a:solidFill>
                <a:highlight>
                  <a:srgbClr val="FFFFFF"/>
                </a:highlight>
                <a:latin typeface="Consolas"/>
              </a:rPr>
              <a:t>;</a:t>
            </a:r>
          </a:p>
          <a:p>
            <a:r>
              <a:rPr lang="en-US" sz="1000" dirty="0">
                <a:solidFill>
                  <a:srgbClr val="000000"/>
                </a:solidFill>
                <a:highlight>
                  <a:srgbClr val="FFFFFF"/>
                </a:highlight>
                <a:latin typeface="Consolas"/>
              </a:rPr>
              <a:t>    </a:t>
            </a:r>
            <a:r>
              <a:rPr lang="en-US" sz="1000" dirty="0">
                <a:solidFill>
                  <a:srgbClr val="0000FF"/>
                </a:solidFill>
                <a:highlight>
                  <a:srgbClr val="FFFFFF"/>
                </a:highlight>
                <a:latin typeface="Consolas"/>
              </a:rPr>
              <a:t>private</a:t>
            </a:r>
            <a:r>
              <a:rPr lang="en-US" sz="1000" dirty="0">
                <a:solidFill>
                  <a:srgbClr val="000000"/>
                </a:solidFill>
                <a:highlight>
                  <a:srgbClr val="FFFFFF"/>
                </a:highlight>
                <a:latin typeface="Consolas"/>
              </a:rPr>
              <a:t> </a:t>
            </a:r>
            <a:r>
              <a:rPr lang="en-US" sz="1000" dirty="0" err="1">
                <a:solidFill>
                  <a:srgbClr val="2B91AF"/>
                </a:solidFill>
                <a:highlight>
                  <a:srgbClr val="FFFFFF"/>
                </a:highlight>
                <a:latin typeface="Consolas"/>
              </a:rPr>
              <a:t>DateTime</a:t>
            </a:r>
            <a:r>
              <a:rPr lang="en-US" sz="1000" dirty="0">
                <a:solidFill>
                  <a:srgbClr val="000000"/>
                </a:solidFill>
                <a:highlight>
                  <a:srgbClr val="FFFFFF"/>
                </a:highlight>
                <a:latin typeface="Consolas"/>
              </a:rPr>
              <a:t> </a:t>
            </a:r>
            <a:r>
              <a:rPr lang="en-US" sz="1000" dirty="0" err="1">
                <a:solidFill>
                  <a:srgbClr val="000000"/>
                </a:solidFill>
                <a:highlight>
                  <a:srgbClr val="FFFFFF"/>
                </a:highlight>
                <a:latin typeface="Consolas"/>
              </a:rPr>
              <a:t>dateMiseEnCirculation</a:t>
            </a:r>
            <a:r>
              <a:rPr lang="en-US" sz="1000" dirty="0">
                <a:solidFill>
                  <a:srgbClr val="000000"/>
                </a:solidFill>
                <a:highlight>
                  <a:srgbClr val="FFFFFF"/>
                </a:highlight>
                <a:latin typeface="Consolas"/>
              </a:rPr>
              <a:t>;</a:t>
            </a:r>
          </a:p>
          <a:p>
            <a:r>
              <a:rPr lang="en-US" sz="1000" dirty="0">
                <a:solidFill>
                  <a:srgbClr val="000000"/>
                </a:solidFill>
                <a:highlight>
                  <a:srgbClr val="FFFFFF"/>
                </a:highlight>
                <a:latin typeface="Consolas"/>
              </a:rPr>
              <a:t>    </a:t>
            </a:r>
            <a:r>
              <a:rPr lang="en-US" sz="1000" dirty="0">
                <a:solidFill>
                  <a:srgbClr val="0000FF"/>
                </a:solidFill>
                <a:highlight>
                  <a:srgbClr val="FFFFFF"/>
                </a:highlight>
                <a:latin typeface="Consolas"/>
              </a:rPr>
              <a:t>public</a:t>
            </a:r>
            <a:r>
              <a:rPr lang="en-US" sz="1000" dirty="0">
                <a:solidFill>
                  <a:srgbClr val="000000"/>
                </a:solidFill>
                <a:highlight>
                  <a:srgbClr val="FFFFFF"/>
                </a:highlight>
                <a:latin typeface="Consolas"/>
              </a:rPr>
              <a:t> </a:t>
            </a:r>
            <a:r>
              <a:rPr lang="en-US" sz="1000" dirty="0">
                <a:solidFill>
                  <a:srgbClr val="0000FF"/>
                </a:solidFill>
                <a:highlight>
                  <a:srgbClr val="FFFFFF"/>
                </a:highlight>
                <a:latin typeface="Consolas"/>
              </a:rPr>
              <a:t>string</a:t>
            </a:r>
            <a:r>
              <a:rPr lang="en-US" sz="1000" dirty="0">
                <a:solidFill>
                  <a:srgbClr val="000000"/>
                </a:solidFill>
                <a:highlight>
                  <a:srgbClr val="FFFFFF"/>
                </a:highlight>
                <a:latin typeface="Consolas"/>
              </a:rPr>
              <a:t> </a:t>
            </a:r>
            <a:r>
              <a:rPr lang="en-US" sz="1000" dirty="0" err="1">
                <a:solidFill>
                  <a:srgbClr val="000000"/>
                </a:solidFill>
                <a:highlight>
                  <a:srgbClr val="FFFFFF"/>
                </a:highlight>
                <a:latin typeface="Consolas"/>
              </a:rPr>
              <a:t>Couleur</a:t>
            </a:r>
            <a:endParaRPr lang="en-US" sz="1000" dirty="0">
              <a:solidFill>
                <a:srgbClr val="000000"/>
              </a:solidFill>
              <a:highlight>
                <a:srgbClr val="FFFFFF"/>
              </a:highlight>
              <a:latin typeface="Consolas"/>
            </a:endParaRPr>
          </a:p>
          <a:p>
            <a:r>
              <a:rPr lang="en-US" sz="1000" dirty="0">
                <a:solidFill>
                  <a:srgbClr val="000000"/>
                </a:solidFill>
                <a:highlight>
                  <a:srgbClr val="FFFFFF"/>
                </a:highlight>
                <a:latin typeface="Consolas"/>
              </a:rPr>
              <a:t>    {</a:t>
            </a:r>
          </a:p>
          <a:p>
            <a:r>
              <a:rPr lang="en-US" sz="1000" dirty="0">
                <a:solidFill>
                  <a:srgbClr val="000000"/>
                </a:solidFill>
                <a:highlight>
                  <a:srgbClr val="FFFFFF"/>
                </a:highlight>
                <a:latin typeface="Consolas"/>
              </a:rPr>
              <a:t>        </a:t>
            </a:r>
            <a:r>
              <a:rPr lang="en-US" sz="1000" dirty="0">
                <a:solidFill>
                  <a:srgbClr val="0000FF"/>
                </a:solidFill>
                <a:highlight>
                  <a:srgbClr val="FFFFFF"/>
                </a:highlight>
                <a:latin typeface="Consolas"/>
              </a:rPr>
              <a:t>get</a:t>
            </a:r>
            <a:r>
              <a:rPr lang="en-US" sz="1000" dirty="0">
                <a:solidFill>
                  <a:srgbClr val="000000"/>
                </a:solidFill>
                <a:highlight>
                  <a:srgbClr val="FFFFFF"/>
                </a:highlight>
                <a:latin typeface="Consolas"/>
              </a:rPr>
              <a:t> { </a:t>
            </a:r>
            <a:r>
              <a:rPr lang="en-US" sz="1000" dirty="0">
                <a:solidFill>
                  <a:srgbClr val="0000FF"/>
                </a:solidFill>
                <a:highlight>
                  <a:srgbClr val="FFFFFF"/>
                </a:highlight>
                <a:latin typeface="Consolas"/>
              </a:rPr>
              <a:t>return</a:t>
            </a:r>
            <a:r>
              <a:rPr lang="en-US" sz="1000" dirty="0">
                <a:solidFill>
                  <a:srgbClr val="000000"/>
                </a:solidFill>
                <a:highlight>
                  <a:srgbClr val="FFFFFF"/>
                </a:highlight>
                <a:latin typeface="Consolas"/>
              </a:rPr>
              <a:t> </a:t>
            </a:r>
            <a:r>
              <a:rPr lang="en-US" sz="1000" dirty="0" err="1">
                <a:solidFill>
                  <a:srgbClr val="000000"/>
                </a:solidFill>
                <a:highlight>
                  <a:srgbClr val="FFFFFF"/>
                </a:highlight>
                <a:latin typeface="Consolas"/>
              </a:rPr>
              <a:t>couleur</a:t>
            </a:r>
            <a:r>
              <a:rPr lang="en-US" sz="1000" dirty="0">
                <a:solidFill>
                  <a:srgbClr val="000000"/>
                </a:solidFill>
                <a:highlight>
                  <a:srgbClr val="FFFFFF"/>
                </a:highlight>
                <a:latin typeface="Consolas"/>
              </a:rPr>
              <a:t>; }</a:t>
            </a:r>
          </a:p>
          <a:p>
            <a:r>
              <a:rPr lang="en-US" sz="1000" dirty="0">
                <a:solidFill>
                  <a:srgbClr val="000000"/>
                </a:solidFill>
                <a:highlight>
                  <a:srgbClr val="FFFFFF"/>
                </a:highlight>
                <a:latin typeface="Consolas"/>
              </a:rPr>
              <a:t>        </a:t>
            </a:r>
            <a:r>
              <a:rPr lang="en-US" sz="1000" dirty="0">
                <a:solidFill>
                  <a:srgbClr val="0000FF"/>
                </a:solidFill>
                <a:highlight>
                  <a:srgbClr val="FFFFFF"/>
                </a:highlight>
                <a:latin typeface="Consolas"/>
              </a:rPr>
              <a:t>set</a:t>
            </a:r>
            <a:r>
              <a:rPr lang="en-US" sz="1000" dirty="0">
                <a:solidFill>
                  <a:srgbClr val="000000"/>
                </a:solidFill>
                <a:highlight>
                  <a:srgbClr val="FFFFFF"/>
                </a:highlight>
                <a:latin typeface="Consolas"/>
              </a:rPr>
              <a:t> { </a:t>
            </a:r>
            <a:r>
              <a:rPr lang="en-US" sz="1000" dirty="0" err="1">
                <a:solidFill>
                  <a:srgbClr val="000000"/>
                </a:solidFill>
                <a:highlight>
                  <a:srgbClr val="FFFFFF"/>
                </a:highlight>
                <a:latin typeface="Consolas"/>
              </a:rPr>
              <a:t>couleur</a:t>
            </a:r>
            <a:r>
              <a:rPr lang="en-US" sz="1000" dirty="0">
                <a:solidFill>
                  <a:srgbClr val="000000"/>
                </a:solidFill>
                <a:highlight>
                  <a:srgbClr val="FFFFFF"/>
                </a:highlight>
                <a:latin typeface="Consolas"/>
              </a:rPr>
              <a:t> = </a:t>
            </a:r>
            <a:r>
              <a:rPr lang="en-US" sz="1000" dirty="0">
                <a:solidFill>
                  <a:srgbClr val="0000FF"/>
                </a:solidFill>
                <a:highlight>
                  <a:srgbClr val="FFFFFF"/>
                </a:highlight>
                <a:latin typeface="Consolas"/>
              </a:rPr>
              <a:t>value</a:t>
            </a:r>
            <a:r>
              <a:rPr lang="en-US" sz="1000" dirty="0">
                <a:solidFill>
                  <a:srgbClr val="000000"/>
                </a:solidFill>
                <a:highlight>
                  <a:srgbClr val="FFFFFF"/>
                </a:highlight>
                <a:latin typeface="Consolas"/>
              </a:rPr>
              <a:t>; }</a:t>
            </a:r>
          </a:p>
          <a:p>
            <a:r>
              <a:rPr lang="en-US" sz="1000" dirty="0">
                <a:solidFill>
                  <a:srgbClr val="000000"/>
                </a:solidFill>
                <a:highlight>
                  <a:srgbClr val="FFFFFF"/>
                </a:highlight>
                <a:latin typeface="Consolas"/>
              </a:rPr>
              <a:t>    }</a:t>
            </a:r>
          </a:p>
          <a:p>
            <a:r>
              <a:rPr lang="en-US" sz="1000" dirty="0">
                <a:solidFill>
                  <a:srgbClr val="000000"/>
                </a:solidFill>
                <a:highlight>
                  <a:srgbClr val="FFFFFF"/>
                </a:highlight>
                <a:latin typeface="Consolas"/>
              </a:rPr>
              <a:t>    </a:t>
            </a:r>
            <a:r>
              <a:rPr lang="en-US" sz="1000" dirty="0">
                <a:solidFill>
                  <a:srgbClr val="0000FF"/>
                </a:solidFill>
                <a:highlight>
                  <a:srgbClr val="FFFFFF"/>
                </a:highlight>
                <a:latin typeface="Consolas"/>
              </a:rPr>
              <a:t>public</a:t>
            </a:r>
            <a:r>
              <a:rPr lang="en-US" sz="1000" dirty="0">
                <a:solidFill>
                  <a:srgbClr val="000000"/>
                </a:solidFill>
                <a:highlight>
                  <a:srgbClr val="FFFFFF"/>
                </a:highlight>
                <a:latin typeface="Consolas"/>
              </a:rPr>
              <a:t> </a:t>
            </a:r>
            <a:r>
              <a:rPr lang="en-US" sz="1000" dirty="0" err="1">
                <a:solidFill>
                  <a:srgbClr val="2B91AF"/>
                </a:solidFill>
                <a:highlight>
                  <a:srgbClr val="FFFFFF"/>
                </a:highlight>
                <a:latin typeface="Consolas"/>
              </a:rPr>
              <a:t>DateTime</a:t>
            </a:r>
            <a:r>
              <a:rPr lang="en-US" sz="1000" dirty="0">
                <a:solidFill>
                  <a:srgbClr val="000000"/>
                </a:solidFill>
                <a:highlight>
                  <a:srgbClr val="FFFFFF"/>
                </a:highlight>
                <a:latin typeface="Consolas"/>
              </a:rPr>
              <a:t> </a:t>
            </a:r>
            <a:r>
              <a:rPr lang="en-US" sz="1000" dirty="0" err="1">
                <a:solidFill>
                  <a:srgbClr val="000000"/>
                </a:solidFill>
                <a:highlight>
                  <a:srgbClr val="FFFFFF"/>
                </a:highlight>
                <a:latin typeface="Consolas"/>
              </a:rPr>
              <a:t>DateMiseEnCirculation</a:t>
            </a:r>
            <a:endParaRPr lang="en-US" sz="1000" dirty="0">
              <a:solidFill>
                <a:srgbClr val="000000"/>
              </a:solidFill>
              <a:highlight>
                <a:srgbClr val="FFFFFF"/>
              </a:highlight>
              <a:latin typeface="Consolas"/>
            </a:endParaRPr>
          </a:p>
          <a:p>
            <a:r>
              <a:rPr lang="en-US" sz="1000" dirty="0">
                <a:solidFill>
                  <a:srgbClr val="000000"/>
                </a:solidFill>
                <a:highlight>
                  <a:srgbClr val="FFFFFF"/>
                </a:highlight>
                <a:latin typeface="Consolas"/>
              </a:rPr>
              <a:t>    {</a:t>
            </a:r>
          </a:p>
          <a:p>
            <a:r>
              <a:rPr lang="en-US" sz="1000" dirty="0">
                <a:solidFill>
                  <a:srgbClr val="000000"/>
                </a:solidFill>
                <a:highlight>
                  <a:srgbClr val="FFFFFF"/>
                </a:highlight>
                <a:latin typeface="Consolas"/>
              </a:rPr>
              <a:t>        </a:t>
            </a:r>
            <a:r>
              <a:rPr lang="en-US" sz="1000" dirty="0">
                <a:solidFill>
                  <a:srgbClr val="0000FF"/>
                </a:solidFill>
                <a:highlight>
                  <a:srgbClr val="FFFFFF"/>
                </a:highlight>
                <a:latin typeface="Consolas"/>
              </a:rPr>
              <a:t>get</a:t>
            </a:r>
            <a:r>
              <a:rPr lang="en-US" sz="1000" dirty="0">
                <a:solidFill>
                  <a:srgbClr val="000000"/>
                </a:solidFill>
                <a:highlight>
                  <a:srgbClr val="FFFFFF"/>
                </a:highlight>
                <a:latin typeface="Consolas"/>
              </a:rPr>
              <a:t> { </a:t>
            </a:r>
            <a:r>
              <a:rPr lang="en-US" sz="1000" dirty="0">
                <a:solidFill>
                  <a:srgbClr val="0000FF"/>
                </a:solidFill>
                <a:highlight>
                  <a:srgbClr val="FFFFFF"/>
                </a:highlight>
                <a:latin typeface="Consolas"/>
              </a:rPr>
              <a:t>return</a:t>
            </a:r>
            <a:r>
              <a:rPr lang="en-US" sz="1000" dirty="0">
                <a:solidFill>
                  <a:srgbClr val="000000"/>
                </a:solidFill>
                <a:highlight>
                  <a:srgbClr val="FFFFFF"/>
                </a:highlight>
                <a:latin typeface="Consolas"/>
              </a:rPr>
              <a:t> </a:t>
            </a:r>
            <a:r>
              <a:rPr lang="en-US" sz="1000" dirty="0" err="1">
                <a:solidFill>
                  <a:srgbClr val="000000"/>
                </a:solidFill>
                <a:highlight>
                  <a:srgbClr val="FFFFFF"/>
                </a:highlight>
                <a:latin typeface="Consolas"/>
              </a:rPr>
              <a:t>dateMiseEnCirculation</a:t>
            </a:r>
            <a:r>
              <a:rPr lang="en-US" sz="1000" dirty="0">
                <a:solidFill>
                  <a:srgbClr val="000000"/>
                </a:solidFill>
                <a:highlight>
                  <a:srgbClr val="FFFFFF"/>
                </a:highlight>
                <a:latin typeface="Consolas"/>
              </a:rPr>
              <a:t>; }</a:t>
            </a:r>
          </a:p>
          <a:p>
            <a:r>
              <a:rPr lang="en-US" sz="1000" dirty="0">
                <a:solidFill>
                  <a:srgbClr val="000000"/>
                </a:solidFill>
                <a:highlight>
                  <a:srgbClr val="FFFFFF"/>
                </a:highlight>
                <a:latin typeface="Consolas"/>
              </a:rPr>
              <a:t>        </a:t>
            </a:r>
            <a:r>
              <a:rPr lang="en-US" sz="1000" dirty="0">
                <a:solidFill>
                  <a:srgbClr val="0000FF"/>
                </a:solidFill>
                <a:highlight>
                  <a:srgbClr val="FFFFFF"/>
                </a:highlight>
                <a:latin typeface="Consolas"/>
              </a:rPr>
              <a:t>set</a:t>
            </a:r>
            <a:r>
              <a:rPr lang="en-US" sz="1000" dirty="0">
                <a:solidFill>
                  <a:srgbClr val="000000"/>
                </a:solidFill>
                <a:highlight>
                  <a:srgbClr val="FFFFFF"/>
                </a:highlight>
                <a:latin typeface="Consolas"/>
              </a:rPr>
              <a:t> { </a:t>
            </a:r>
            <a:r>
              <a:rPr lang="en-US" sz="1000" dirty="0" err="1">
                <a:solidFill>
                  <a:srgbClr val="000000"/>
                </a:solidFill>
                <a:highlight>
                  <a:srgbClr val="FFFFFF"/>
                </a:highlight>
                <a:latin typeface="Consolas"/>
              </a:rPr>
              <a:t>dateMiseEnCirculation</a:t>
            </a:r>
            <a:r>
              <a:rPr lang="en-US" sz="1000" dirty="0">
                <a:solidFill>
                  <a:srgbClr val="000000"/>
                </a:solidFill>
                <a:highlight>
                  <a:srgbClr val="FFFFFF"/>
                </a:highlight>
                <a:latin typeface="Consolas"/>
              </a:rPr>
              <a:t> = </a:t>
            </a:r>
            <a:r>
              <a:rPr lang="en-US" sz="1000" dirty="0">
                <a:solidFill>
                  <a:srgbClr val="0000FF"/>
                </a:solidFill>
                <a:highlight>
                  <a:srgbClr val="FFFFFF"/>
                </a:highlight>
                <a:latin typeface="Consolas"/>
              </a:rPr>
              <a:t>value</a:t>
            </a:r>
            <a:r>
              <a:rPr lang="en-US" sz="1000" dirty="0">
                <a:solidFill>
                  <a:srgbClr val="000000"/>
                </a:solidFill>
                <a:highlight>
                  <a:srgbClr val="FFFFFF"/>
                </a:highlight>
                <a:latin typeface="Consolas"/>
              </a:rPr>
              <a:t>; }</a:t>
            </a:r>
          </a:p>
          <a:p>
            <a:r>
              <a:rPr lang="en-US" sz="1000" dirty="0">
                <a:solidFill>
                  <a:srgbClr val="000000"/>
                </a:solidFill>
                <a:highlight>
                  <a:srgbClr val="FFFFFF"/>
                </a:highlight>
                <a:latin typeface="Consolas"/>
              </a:rPr>
              <a:t>    }</a:t>
            </a:r>
          </a:p>
          <a:p>
            <a:r>
              <a:rPr lang="en-US" sz="1000" dirty="0">
                <a:solidFill>
                  <a:srgbClr val="000000"/>
                </a:solidFill>
                <a:highlight>
                  <a:srgbClr val="FFFFFF"/>
                </a:highlight>
                <a:latin typeface="Consolas"/>
              </a:rPr>
              <a:t>    </a:t>
            </a:r>
            <a:r>
              <a:rPr lang="en-US" sz="1000" dirty="0">
                <a:solidFill>
                  <a:srgbClr val="0000FF"/>
                </a:solidFill>
                <a:highlight>
                  <a:srgbClr val="FFFFFF"/>
                </a:highlight>
                <a:latin typeface="Consolas"/>
              </a:rPr>
              <a:t>public</a:t>
            </a:r>
            <a:r>
              <a:rPr lang="en-US" sz="1000" dirty="0">
                <a:solidFill>
                  <a:srgbClr val="000000"/>
                </a:solidFill>
                <a:highlight>
                  <a:srgbClr val="FFFFFF"/>
                </a:highlight>
                <a:latin typeface="Consolas"/>
              </a:rPr>
              <a:t> </a:t>
            </a:r>
            <a:r>
              <a:rPr lang="en-US" sz="1000" dirty="0">
                <a:solidFill>
                  <a:srgbClr val="0000FF"/>
                </a:solidFill>
                <a:highlight>
                  <a:srgbClr val="FFFFFF"/>
                </a:highlight>
                <a:latin typeface="Consolas"/>
              </a:rPr>
              <a:t>void</a:t>
            </a:r>
            <a:r>
              <a:rPr lang="en-US" sz="1000" dirty="0">
                <a:solidFill>
                  <a:srgbClr val="000000"/>
                </a:solidFill>
                <a:highlight>
                  <a:srgbClr val="FFFFFF"/>
                </a:highlight>
                <a:latin typeface="Consolas"/>
              </a:rPr>
              <a:t> </a:t>
            </a:r>
            <a:r>
              <a:rPr lang="en-US" sz="1000" dirty="0" err="1">
                <a:solidFill>
                  <a:srgbClr val="000000"/>
                </a:solidFill>
                <a:highlight>
                  <a:srgbClr val="FFFFFF"/>
                </a:highlight>
                <a:latin typeface="Consolas"/>
              </a:rPr>
              <a:t>Rouler</a:t>
            </a:r>
            <a:r>
              <a:rPr lang="en-US" sz="1000" dirty="0">
                <a:solidFill>
                  <a:srgbClr val="000000"/>
                </a:solidFill>
                <a:highlight>
                  <a:srgbClr val="FFFFFF"/>
                </a:highlight>
                <a:latin typeface="Consolas"/>
              </a:rPr>
              <a:t>()</a:t>
            </a:r>
          </a:p>
          <a:p>
            <a:r>
              <a:rPr lang="en-US" sz="1000" dirty="0">
                <a:solidFill>
                  <a:srgbClr val="000000"/>
                </a:solidFill>
                <a:highlight>
                  <a:srgbClr val="FFFFFF"/>
                </a:highlight>
                <a:latin typeface="Consolas"/>
              </a:rPr>
              <a:t>    {</a:t>
            </a:r>
          </a:p>
          <a:p>
            <a:r>
              <a:rPr lang="fr-FR" sz="1000" dirty="0">
                <a:solidFill>
                  <a:srgbClr val="000000"/>
                </a:solidFill>
                <a:highlight>
                  <a:srgbClr val="FFFFFF"/>
                </a:highlight>
                <a:latin typeface="Consolas"/>
              </a:rPr>
              <a:t>        </a:t>
            </a:r>
            <a:r>
              <a:rPr lang="fr-FR" sz="1000" dirty="0">
                <a:solidFill>
                  <a:srgbClr val="008000"/>
                </a:solidFill>
                <a:highlight>
                  <a:srgbClr val="FFFFFF"/>
                </a:highlight>
                <a:latin typeface="Consolas"/>
              </a:rPr>
              <a:t>// TODO : coder de la méthode Rouler</a:t>
            </a:r>
          </a:p>
          <a:p>
            <a:r>
              <a:rPr lang="en-US" sz="1000" dirty="0">
                <a:solidFill>
                  <a:srgbClr val="000000"/>
                </a:solidFill>
                <a:highlight>
                  <a:srgbClr val="FFFFFF"/>
                </a:highlight>
                <a:latin typeface="Consolas"/>
              </a:rPr>
              <a:t>    }</a:t>
            </a:r>
          </a:p>
          <a:p>
            <a:r>
              <a:rPr lang="en-US" sz="1000" dirty="0">
                <a:solidFill>
                  <a:srgbClr val="000000"/>
                </a:solidFill>
                <a:highlight>
                  <a:srgbClr val="FFFFFF"/>
                </a:highlight>
                <a:latin typeface="Consolas"/>
              </a:rPr>
              <a:t>    </a:t>
            </a:r>
            <a:r>
              <a:rPr lang="en-US" sz="1000" dirty="0">
                <a:solidFill>
                  <a:srgbClr val="0000FF"/>
                </a:solidFill>
                <a:highlight>
                  <a:srgbClr val="FFFFFF"/>
                </a:highlight>
                <a:latin typeface="Consolas"/>
              </a:rPr>
              <a:t>public</a:t>
            </a:r>
            <a:r>
              <a:rPr lang="en-US" sz="1000" dirty="0">
                <a:solidFill>
                  <a:srgbClr val="000000"/>
                </a:solidFill>
                <a:highlight>
                  <a:srgbClr val="FFFFFF"/>
                </a:highlight>
                <a:latin typeface="Consolas"/>
              </a:rPr>
              <a:t> </a:t>
            </a:r>
            <a:r>
              <a:rPr lang="en-US" sz="1000" dirty="0">
                <a:solidFill>
                  <a:srgbClr val="0000FF"/>
                </a:solidFill>
                <a:highlight>
                  <a:srgbClr val="FFFFFF"/>
                </a:highlight>
                <a:latin typeface="Consolas"/>
              </a:rPr>
              <a:t>double</a:t>
            </a:r>
            <a:r>
              <a:rPr lang="en-US" sz="1000" dirty="0">
                <a:solidFill>
                  <a:srgbClr val="000000"/>
                </a:solidFill>
                <a:highlight>
                  <a:srgbClr val="FFFFFF"/>
                </a:highlight>
                <a:latin typeface="Consolas"/>
              </a:rPr>
              <a:t> </a:t>
            </a:r>
            <a:r>
              <a:rPr lang="en-US" sz="1000" dirty="0" err="1">
                <a:solidFill>
                  <a:srgbClr val="000000"/>
                </a:solidFill>
                <a:highlight>
                  <a:srgbClr val="FFFFFF"/>
                </a:highlight>
                <a:latin typeface="Consolas"/>
              </a:rPr>
              <a:t>CalculerConsommation</a:t>
            </a:r>
            <a:r>
              <a:rPr lang="en-US" sz="1000" dirty="0">
                <a:solidFill>
                  <a:srgbClr val="000000"/>
                </a:solidFill>
                <a:highlight>
                  <a:srgbClr val="FFFFFF"/>
                </a:highlight>
                <a:latin typeface="Consolas"/>
              </a:rPr>
              <a:t>()</a:t>
            </a:r>
          </a:p>
          <a:p>
            <a:r>
              <a:rPr lang="en-US" sz="1000" dirty="0">
                <a:solidFill>
                  <a:srgbClr val="000000"/>
                </a:solidFill>
                <a:highlight>
                  <a:srgbClr val="FFFFFF"/>
                </a:highlight>
                <a:latin typeface="Consolas"/>
              </a:rPr>
              <a:t>    {</a:t>
            </a:r>
          </a:p>
          <a:p>
            <a:r>
              <a:rPr lang="fr-FR" sz="1000" dirty="0">
                <a:solidFill>
                  <a:srgbClr val="000000"/>
                </a:solidFill>
                <a:highlight>
                  <a:srgbClr val="FFFFFF"/>
                </a:highlight>
                <a:latin typeface="Consolas"/>
              </a:rPr>
              <a:t>        </a:t>
            </a:r>
            <a:r>
              <a:rPr lang="fr-FR" sz="1000" dirty="0">
                <a:solidFill>
                  <a:srgbClr val="008000"/>
                </a:solidFill>
                <a:highlight>
                  <a:srgbClr val="FFFFFF"/>
                </a:highlight>
                <a:latin typeface="Consolas"/>
              </a:rPr>
              <a:t>// TODO : Coder la méthode </a:t>
            </a:r>
            <a:r>
              <a:rPr lang="fr-FR" sz="1000" dirty="0" err="1">
                <a:solidFill>
                  <a:srgbClr val="008000"/>
                </a:solidFill>
                <a:highlight>
                  <a:srgbClr val="FFFFFF"/>
                </a:highlight>
                <a:latin typeface="Consolas"/>
              </a:rPr>
              <a:t>CalculerConsommation</a:t>
            </a:r>
            <a:endParaRPr lang="fr-FR" sz="1000" dirty="0">
              <a:solidFill>
                <a:srgbClr val="008000"/>
              </a:solidFill>
              <a:highlight>
                <a:srgbClr val="FFFFFF"/>
              </a:highlight>
              <a:latin typeface="Consolas"/>
            </a:endParaRPr>
          </a:p>
          <a:p>
            <a:r>
              <a:rPr lang="en-US" sz="1000" dirty="0">
                <a:solidFill>
                  <a:srgbClr val="000000"/>
                </a:solidFill>
                <a:highlight>
                  <a:srgbClr val="FFFFFF"/>
                </a:highlight>
                <a:latin typeface="Consolas"/>
              </a:rPr>
              <a:t>    }</a:t>
            </a:r>
          </a:p>
          <a:p>
            <a:r>
              <a:rPr lang="en-US" sz="1000" dirty="0">
                <a:solidFill>
                  <a:srgbClr val="000000"/>
                </a:solidFill>
                <a:highlight>
                  <a:srgbClr val="FFFFFF"/>
                </a:highlight>
                <a:latin typeface="Consolas"/>
              </a:rPr>
              <a:t>}</a:t>
            </a:r>
            <a:endParaRPr lang="en-US" sz="1000" dirty="0"/>
          </a:p>
        </p:txBody>
      </p:sp>
    </p:spTree>
    <p:extLst>
      <p:ext uri="{BB962C8B-B14F-4D97-AF65-F5344CB8AC3E}">
        <p14:creationId xmlns:p14="http://schemas.microsoft.com/office/powerpoint/2010/main" val="1244092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P spid="14" grpId="0" animBg="1"/>
      <p:bldP spid="15"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Espace réservé du contenu 7"/>
          <p:cNvSpPr>
            <a:spLocks noGrp="1"/>
          </p:cNvSpPr>
          <p:nvPr>
            <p:ph sz="quarter" idx="14"/>
          </p:nvPr>
        </p:nvSpPr>
        <p:spPr/>
        <p:txBody>
          <a:bodyPr/>
          <a:lstStyle/>
          <a:p>
            <a:pPr>
              <a:lnSpc>
                <a:spcPct val="80000"/>
              </a:lnSpc>
            </a:pPr>
            <a:r>
              <a:rPr lang="fr-FR" altLang="en-US" dirty="0" err="1"/>
              <a:t>Hashtable</a:t>
            </a:r>
            <a:r>
              <a:rPr lang="fr-FR" altLang="en-US" dirty="0"/>
              <a:t> </a:t>
            </a:r>
          </a:p>
          <a:p>
            <a:pPr lvl="1">
              <a:lnSpc>
                <a:spcPct val="80000"/>
              </a:lnSpc>
            </a:pPr>
            <a:r>
              <a:rPr lang="fr-FR" altLang="en-US" dirty="0"/>
              <a:t>Dictionnaire indexé</a:t>
            </a:r>
          </a:p>
          <a:p>
            <a:pPr lvl="1">
              <a:lnSpc>
                <a:spcPct val="80000"/>
              </a:lnSpc>
            </a:pPr>
            <a:r>
              <a:rPr lang="fr-FR" altLang="en-US" dirty="0"/>
              <a:t>Principales méthodes et propriétés :</a:t>
            </a:r>
          </a:p>
          <a:p>
            <a:pPr lvl="2">
              <a:lnSpc>
                <a:spcPct val="80000"/>
              </a:lnSpc>
            </a:pPr>
            <a:r>
              <a:rPr lang="fr-FR" altLang="en-US" dirty="0" err="1"/>
              <a:t>Add</a:t>
            </a:r>
            <a:r>
              <a:rPr lang="fr-FR" altLang="en-US" dirty="0"/>
              <a:t>()</a:t>
            </a:r>
          </a:p>
          <a:p>
            <a:pPr lvl="2">
              <a:lnSpc>
                <a:spcPct val="80000"/>
              </a:lnSpc>
            </a:pPr>
            <a:r>
              <a:rPr lang="fr-FR" altLang="en-US" dirty="0" err="1"/>
              <a:t>Clear</a:t>
            </a:r>
            <a:r>
              <a:rPr lang="fr-FR" altLang="en-US" dirty="0"/>
              <a:t>()</a:t>
            </a:r>
          </a:p>
          <a:p>
            <a:pPr lvl="2">
              <a:lnSpc>
                <a:spcPct val="80000"/>
              </a:lnSpc>
            </a:pPr>
            <a:r>
              <a:rPr lang="fr-FR" altLang="en-US" dirty="0"/>
              <a:t>Count</a:t>
            </a:r>
          </a:p>
          <a:p>
            <a:pPr lvl="2">
              <a:lnSpc>
                <a:spcPct val="80000"/>
              </a:lnSpc>
            </a:pPr>
            <a:r>
              <a:rPr lang="fr-FR" altLang="en-US" dirty="0" err="1"/>
              <a:t>Contains</a:t>
            </a:r>
            <a:r>
              <a:rPr lang="fr-FR" altLang="en-US" dirty="0"/>
              <a:t>()</a:t>
            </a:r>
          </a:p>
          <a:p>
            <a:pPr lvl="2">
              <a:lnSpc>
                <a:spcPct val="80000"/>
              </a:lnSpc>
            </a:pPr>
            <a:r>
              <a:rPr lang="fr-FR" altLang="en-US" b="1" dirty="0"/>
              <a:t>Keys</a:t>
            </a:r>
          </a:p>
          <a:p>
            <a:pPr lvl="2">
              <a:lnSpc>
                <a:spcPct val="80000"/>
              </a:lnSpc>
            </a:pPr>
            <a:r>
              <a:rPr lang="fr-FR" altLang="en-US" b="1" dirty="0"/>
              <a:t>Values</a:t>
            </a:r>
          </a:p>
          <a:p>
            <a:pPr>
              <a:lnSpc>
                <a:spcPct val="80000"/>
              </a:lnSpc>
            </a:pPr>
            <a:r>
              <a:rPr lang="fr-FR" altLang="en-US" noProof="1"/>
              <a:t>Dictionnary&lt;T</a:t>
            </a:r>
            <a:r>
              <a:rPr lang="fr-FR" altLang="en-US" dirty="0"/>
              <a:t>1</a:t>
            </a:r>
            <a:r>
              <a:rPr lang="fr-FR" altLang="en-US" noProof="1"/>
              <a:t>,</a:t>
            </a:r>
            <a:r>
              <a:rPr lang="fr-FR" altLang="en-US" dirty="0"/>
              <a:t> </a:t>
            </a:r>
            <a:r>
              <a:rPr lang="fr-FR" altLang="en-US" noProof="1"/>
              <a:t>T</a:t>
            </a:r>
            <a:r>
              <a:rPr lang="fr-FR" altLang="en-US" dirty="0"/>
              <a:t>2&gt;</a:t>
            </a:r>
          </a:p>
          <a:p>
            <a:pPr marL="0" indent="0">
              <a:lnSpc>
                <a:spcPct val="80000"/>
              </a:lnSpc>
              <a:buNone/>
            </a:pPr>
            <a:endParaRPr lang="fr-FR" altLang="en-US" b="1" dirty="0"/>
          </a:p>
          <a:p>
            <a:pPr>
              <a:lnSpc>
                <a:spcPct val="80000"/>
              </a:lnSpc>
            </a:pPr>
            <a:endParaRPr lang="fr-FR" altLang="en-US" b="1" dirty="0"/>
          </a:p>
          <a:p>
            <a:endParaRPr lang="fr-FR" dirty="0"/>
          </a:p>
        </p:txBody>
      </p:sp>
      <p:sp>
        <p:nvSpPr>
          <p:cNvPr id="7" name="Espace réservé du texte 6"/>
          <p:cNvSpPr>
            <a:spLocks noGrp="1"/>
          </p:cNvSpPr>
          <p:nvPr>
            <p:ph idx="1"/>
          </p:nvPr>
        </p:nvSpPr>
        <p:spPr/>
        <p:txBody>
          <a:bodyPr/>
          <a:lstStyle/>
          <a:p>
            <a:pPr>
              <a:lnSpc>
                <a:spcPct val="80000"/>
              </a:lnSpc>
            </a:pPr>
            <a:r>
              <a:rPr lang="fr-FR" altLang="en-US" dirty="0" err="1"/>
              <a:t>ArrayList</a:t>
            </a:r>
            <a:endParaRPr lang="fr-FR" altLang="en-US" dirty="0"/>
          </a:p>
          <a:p>
            <a:pPr lvl="1">
              <a:lnSpc>
                <a:spcPct val="80000"/>
              </a:lnSpc>
            </a:pPr>
            <a:r>
              <a:rPr lang="fr-FR" altLang="en-US" dirty="0"/>
              <a:t>Peut contenir n’importe quoi</a:t>
            </a:r>
          </a:p>
          <a:p>
            <a:pPr lvl="1">
              <a:lnSpc>
                <a:spcPct val="80000"/>
              </a:lnSpc>
            </a:pPr>
            <a:r>
              <a:rPr lang="fr-FR" altLang="en-US" dirty="0"/>
              <a:t>Principales méthodes et propriétés :</a:t>
            </a:r>
          </a:p>
          <a:p>
            <a:pPr lvl="2">
              <a:lnSpc>
                <a:spcPct val="80000"/>
              </a:lnSpc>
            </a:pPr>
            <a:r>
              <a:rPr lang="fr-FR" altLang="en-US" dirty="0" err="1"/>
              <a:t>Add</a:t>
            </a:r>
            <a:r>
              <a:rPr lang="fr-FR" altLang="en-US" dirty="0"/>
              <a:t>()</a:t>
            </a:r>
          </a:p>
          <a:p>
            <a:pPr lvl="2">
              <a:lnSpc>
                <a:spcPct val="80000"/>
              </a:lnSpc>
            </a:pPr>
            <a:r>
              <a:rPr lang="fr-FR" altLang="en-US" dirty="0" err="1"/>
              <a:t>Clear</a:t>
            </a:r>
            <a:r>
              <a:rPr lang="fr-FR" altLang="en-US" dirty="0"/>
              <a:t>()</a:t>
            </a:r>
          </a:p>
          <a:p>
            <a:pPr lvl="2">
              <a:lnSpc>
                <a:spcPct val="80000"/>
              </a:lnSpc>
            </a:pPr>
            <a:r>
              <a:rPr lang="fr-FR" altLang="en-US" dirty="0"/>
              <a:t>Count</a:t>
            </a:r>
          </a:p>
          <a:p>
            <a:pPr lvl="2">
              <a:lnSpc>
                <a:spcPct val="80000"/>
              </a:lnSpc>
            </a:pPr>
            <a:r>
              <a:rPr lang="fr-FR" altLang="en-US" dirty="0" err="1"/>
              <a:t>Contains</a:t>
            </a:r>
            <a:r>
              <a:rPr lang="fr-FR" altLang="en-US" dirty="0"/>
              <a:t>()</a:t>
            </a:r>
          </a:p>
          <a:p>
            <a:pPr lvl="2">
              <a:lnSpc>
                <a:spcPct val="80000"/>
              </a:lnSpc>
            </a:pPr>
            <a:r>
              <a:rPr lang="fr-FR" altLang="en-US" dirty="0" err="1"/>
              <a:t>ToArray</a:t>
            </a:r>
            <a:r>
              <a:rPr lang="fr-FR" altLang="en-US" dirty="0"/>
              <a:t>()</a:t>
            </a:r>
          </a:p>
          <a:p>
            <a:pPr lvl="2">
              <a:lnSpc>
                <a:spcPct val="80000"/>
              </a:lnSpc>
            </a:pPr>
            <a:r>
              <a:rPr lang="fr-FR" altLang="en-US" b="1" dirty="0" err="1"/>
              <a:t>foreach</a:t>
            </a:r>
            <a:endParaRPr lang="fr-FR" altLang="en-US" b="1" dirty="0"/>
          </a:p>
          <a:p>
            <a:pPr>
              <a:lnSpc>
                <a:spcPct val="80000"/>
              </a:lnSpc>
            </a:pPr>
            <a:r>
              <a:rPr lang="fr-FR" altLang="en-US" dirty="0"/>
              <a:t>List&lt;T&gt;</a:t>
            </a:r>
          </a:p>
        </p:txBody>
      </p:sp>
      <p:sp>
        <p:nvSpPr>
          <p:cNvPr id="2" name="Titre 1"/>
          <p:cNvSpPr>
            <a:spLocks noGrp="1"/>
          </p:cNvSpPr>
          <p:nvPr>
            <p:ph type="title"/>
          </p:nvPr>
        </p:nvSpPr>
        <p:spPr/>
        <p:txBody>
          <a:bodyPr/>
          <a:lstStyle/>
          <a:p>
            <a:r>
              <a:rPr lang="fr-FR" dirty="0"/>
              <a:t>FOCUS SUR C# : Les Collections &amp; Généricité</a:t>
            </a:r>
          </a:p>
        </p:txBody>
      </p:sp>
      <p:sp>
        <p:nvSpPr>
          <p:cNvPr id="4" name="Espace réservé du pied de page 3"/>
          <p:cNvSpPr>
            <a:spLocks noGrp="1"/>
          </p:cNvSpPr>
          <p:nvPr>
            <p:ph type="ftr" sz="quarter" idx="16"/>
          </p:nvPr>
        </p:nvSpPr>
        <p:spPr/>
        <p:txBody>
          <a:bodyPr/>
          <a:lstStyle/>
          <a:p>
            <a:pPr>
              <a:defRPr/>
            </a:pPr>
            <a:r>
              <a:rPr lang="fr-FR" dirty="0"/>
              <a:t>Master MIAGE - </a:t>
            </a:r>
            <a:r>
              <a:rPr lang="fr-FR" dirty="0" err="1"/>
              <a:t>Sopra</a:t>
            </a:r>
            <a:r>
              <a:rPr lang="fr-FR" dirty="0"/>
              <a:t> </a:t>
            </a:r>
            <a:r>
              <a:rPr lang="fr-FR" dirty="0" err="1"/>
              <a:t>Steria</a:t>
            </a:r>
            <a:endParaRPr lang="fr-FR" dirty="0"/>
          </a:p>
        </p:txBody>
      </p:sp>
      <p:sp>
        <p:nvSpPr>
          <p:cNvPr id="5" name="Espace réservé du numéro de diapositive 4"/>
          <p:cNvSpPr>
            <a:spLocks noGrp="1"/>
          </p:cNvSpPr>
          <p:nvPr>
            <p:ph type="sldNum" sz="quarter" idx="17"/>
          </p:nvPr>
        </p:nvSpPr>
        <p:spPr/>
        <p:txBody>
          <a:bodyPr/>
          <a:lstStyle/>
          <a:p>
            <a:pPr>
              <a:defRPr/>
            </a:pPr>
            <a:fld id="{8AC6F03D-15B5-4158-A9AB-90B4D2964A72}" type="slidenum">
              <a:rPr lang="fr-FR" smtClean="0"/>
              <a:pPr>
                <a:defRPr/>
              </a:pPr>
              <a:t>24</a:t>
            </a:fld>
            <a:endParaRPr lang="fr-FR" dirty="0"/>
          </a:p>
        </p:txBody>
      </p:sp>
      <p:sp>
        <p:nvSpPr>
          <p:cNvPr id="9" name="Text Box 4"/>
          <p:cNvSpPr txBox="1">
            <a:spLocks noChangeArrowheads="1"/>
          </p:cNvSpPr>
          <p:nvPr/>
        </p:nvSpPr>
        <p:spPr bwMode="auto">
          <a:xfrm>
            <a:off x="35496" y="4590032"/>
            <a:ext cx="3896172" cy="1277273"/>
          </a:xfrm>
          <a:prstGeom prst="rect">
            <a:avLst/>
          </a:prstGeom>
          <a:solidFill>
            <a:schemeClr val="bg1"/>
          </a:solidFill>
          <a:ln>
            <a:solidFill>
              <a:schemeClr val="tx1"/>
            </a:solidFill>
          </a:ln>
          <a:effectLst/>
        </p:spPr>
        <p:txBody>
          <a:bodyPr wrap="square" anchor="ctr">
            <a:spAutoFit/>
          </a:bodyPr>
          <a:lstStyle>
            <a:lvl1pPr defTabSz="349250">
              <a:defRPr sz="2400">
                <a:solidFill>
                  <a:schemeClr val="tx1"/>
                </a:solidFill>
                <a:latin typeface="Times New Roman" pitchFamily="18" charset="0"/>
              </a:defRPr>
            </a:lvl1pPr>
            <a:lvl2pPr defTabSz="349250">
              <a:defRPr sz="2400">
                <a:solidFill>
                  <a:schemeClr val="tx1"/>
                </a:solidFill>
                <a:latin typeface="Times New Roman" pitchFamily="18" charset="0"/>
              </a:defRPr>
            </a:lvl2pPr>
            <a:lvl3pPr defTabSz="349250">
              <a:defRPr sz="2400">
                <a:solidFill>
                  <a:schemeClr val="tx1"/>
                </a:solidFill>
                <a:latin typeface="Times New Roman" pitchFamily="18" charset="0"/>
              </a:defRPr>
            </a:lvl3pPr>
            <a:lvl4pPr defTabSz="349250">
              <a:defRPr sz="2400">
                <a:solidFill>
                  <a:schemeClr val="tx1"/>
                </a:solidFill>
                <a:latin typeface="Times New Roman" pitchFamily="18" charset="0"/>
              </a:defRPr>
            </a:lvl4pPr>
            <a:lvl5pPr defTabSz="349250">
              <a:defRPr sz="2400">
                <a:solidFill>
                  <a:schemeClr val="tx1"/>
                </a:solidFill>
                <a:latin typeface="Times New Roman" pitchFamily="18" charset="0"/>
              </a:defRPr>
            </a:lvl5pPr>
            <a:lvl6pPr defTabSz="349250" eaLnBrk="0" fontAlgn="base" hangingPunct="0">
              <a:spcBef>
                <a:spcPct val="0"/>
              </a:spcBef>
              <a:spcAft>
                <a:spcPct val="0"/>
              </a:spcAft>
              <a:defRPr sz="2400">
                <a:solidFill>
                  <a:schemeClr val="tx1"/>
                </a:solidFill>
                <a:latin typeface="Times New Roman" pitchFamily="18" charset="0"/>
              </a:defRPr>
            </a:lvl6pPr>
            <a:lvl7pPr defTabSz="349250" eaLnBrk="0" fontAlgn="base" hangingPunct="0">
              <a:spcBef>
                <a:spcPct val="0"/>
              </a:spcBef>
              <a:spcAft>
                <a:spcPct val="0"/>
              </a:spcAft>
              <a:defRPr sz="2400">
                <a:solidFill>
                  <a:schemeClr val="tx1"/>
                </a:solidFill>
                <a:latin typeface="Times New Roman" pitchFamily="18" charset="0"/>
              </a:defRPr>
            </a:lvl7pPr>
            <a:lvl8pPr defTabSz="349250" eaLnBrk="0" fontAlgn="base" hangingPunct="0">
              <a:spcBef>
                <a:spcPct val="0"/>
              </a:spcBef>
              <a:spcAft>
                <a:spcPct val="0"/>
              </a:spcAft>
              <a:defRPr sz="2400">
                <a:solidFill>
                  <a:schemeClr val="tx1"/>
                </a:solidFill>
                <a:latin typeface="Times New Roman" pitchFamily="18" charset="0"/>
              </a:defRPr>
            </a:lvl8pPr>
            <a:lvl9pPr defTabSz="349250" eaLnBrk="0" fontAlgn="base" hangingPunct="0">
              <a:spcBef>
                <a:spcPct val="0"/>
              </a:spcBef>
              <a:spcAft>
                <a:spcPct val="0"/>
              </a:spcAft>
              <a:defRPr sz="2400">
                <a:solidFill>
                  <a:schemeClr val="tx1"/>
                </a:solidFill>
                <a:latin typeface="Times New Roman" pitchFamily="18" charset="0"/>
              </a:defRPr>
            </a:lvl9pPr>
          </a:lstStyle>
          <a:p>
            <a:r>
              <a:rPr lang="en-US" sz="1100" dirty="0">
                <a:solidFill>
                  <a:srgbClr val="2B91AF"/>
                </a:solidFill>
                <a:highlight>
                  <a:srgbClr val="FFFFFF"/>
                </a:highlight>
                <a:latin typeface="Consolas"/>
              </a:rPr>
              <a:t>List</a:t>
            </a:r>
            <a:r>
              <a:rPr lang="en-US" sz="1100" dirty="0">
                <a:solidFill>
                  <a:srgbClr val="000000"/>
                </a:solidFill>
                <a:highlight>
                  <a:srgbClr val="FFFFFF"/>
                </a:highlight>
                <a:latin typeface="Consolas"/>
              </a:rPr>
              <a:t>&lt;</a:t>
            </a:r>
            <a:r>
              <a:rPr lang="en-US" sz="1100" dirty="0">
                <a:solidFill>
                  <a:srgbClr val="2B91AF"/>
                </a:solidFill>
                <a:highlight>
                  <a:srgbClr val="FFFFFF"/>
                </a:highlight>
                <a:latin typeface="Consolas"/>
              </a:rPr>
              <a:t>Person</a:t>
            </a:r>
            <a:r>
              <a:rPr lang="en-US" sz="1100" dirty="0">
                <a:solidFill>
                  <a:srgbClr val="000000"/>
                </a:solidFill>
                <a:highlight>
                  <a:srgbClr val="FFFFFF"/>
                </a:highlight>
                <a:latin typeface="Consolas"/>
              </a:rPr>
              <a:t>&gt; list = </a:t>
            </a:r>
            <a:r>
              <a:rPr lang="en-US" sz="1100" dirty="0">
                <a:solidFill>
                  <a:srgbClr val="0000FF"/>
                </a:solidFill>
                <a:highlight>
                  <a:srgbClr val="FFFFFF"/>
                </a:highlight>
                <a:latin typeface="Consolas"/>
              </a:rPr>
              <a:t>new</a:t>
            </a:r>
            <a:r>
              <a:rPr lang="en-US" sz="1100" dirty="0">
                <a:solidFill>
                  <a:srgbClr val="000000"/>
                </a:solidFill>
                <a:highlight>
                  <a:srgbClr val="FFFFFF"/>
                </a:highlight>
                <a:latin typeface="Consolas"/>
              </a:rPr>
              <a:t> </a:t>
            </a:r>
            <a:r>
              <a:rPr lang="en-US" sz="1100" dirty="0">
                <a:solidFill>
                  <a:srgbClr val="2B91AF"/>
                </a:solidFill>
                <a:highlight>
                  <a:srgbClr val="FFFFFF"/>
                </a:highlight>
                <a:latin typeface="Consolas"/>
              </a:rPr>
              <a:t>List</a:t>
            </a:r>
            <a:r>
              <a:rPr lang="en-US" sz="1100" dirty="0">
                <a:solidFill>
                  <a:srgbClr val="000000"/>
                </a:solidFill>
                <a:highlight>
                  <a:srgbClr val="FFFFFF"/>
                </a:highlight>
                <a:latin typeface="Consolas"/>
              </a:rPr>
              <a:t>&lt;</a:t>
            </a:r>
            <a:r>
              <a:rPr lang="en-US" sz="1100" dirty="0">
                <a:solidFill>
                  <a:srgbClr val="2B91AF"/>
                </a:solidFill>
                <a:highlight>
                  <a:srgbClr val="FFFFFF"/>
                </a:highlight>
                <a:latin typeface="Consolas"/>
              </a:rPr>
              <a:t>Person</a:t>
            </a:r>
            <a:r>
              <a:rPr lang="en-US" sz="1100" dirty="0">
                <a:solidFill>
                  <a:srgbClr val="000000"/>
                </a:solidFill>
                <a:highlight>
                  <a:srgbClr val="FFFFFF"/>
                </a:highlight>
                <a:latin typeface="Consolas"/>
              </a:rPr>
              <a:t>&gt;();</a:t>
            </a:r>
          </a:p>
          <a:p>
            <a:r>
              <a:rPr lang="en-US" sz="1100" dirty="0" err="1">
                <a:solidFill>
                  <a:srgbClr val="0000FF"/>
                </a:solidFill>
                <a:highlight>
                  <a:srgbClr val="FFFFFF"/>
                </a:highlight>
                <a:latin typeface="Consolas"/>
              </a:rPr>
              <a:t>foreach</a:t>
            </a:r>
            <a:r>
              <a:rPr lang="en-US" sz="1100" dirty="0">
                <a:solidFill>
                  <a:srgbClr val="000000"/>
                </a:solidFill>
                <a:highlight>
                  <a:srgbClr val="FFFFFF"/>
                </a:highlight>
                <a:latin typeface="Consolas"/>
              </a:rPr>
              <a:t> (</a:t>
            </a:r>
            <a:r>
              <a:rPr lang="en-US" sz="1100" dirty="0">
                <a:solidFill>
                  <a:srgbClr val="2B91AF"/>
                </a:solidFill>
                <a:highlight>
                  <a:srgbClr val="FFFFFF"/>
                </a:highlight>
                <a:latin typeface="Consolas"/>
              </a:rPr>
              <a:t>Person</a:t>
            </a:r>
            <a:r>
              <a:rPr lang="en-US" sz="1100" dirty="0">
                <a:solidFill>
                  <a:srgbClr val="000000"/>
                </a:solidFill>
                <a:highlight>
                  <a:srgbClr val="FFFFFF"/>
                </a:highlight>
                <a:latin typeface="Consolas"/>
              </a:rPr>
              <a:t> p </a:t>
            </a:r>
            <a:r>
              <a:rPr lang="en-US" sz="1100" dirty="0">
                <a:solidFill>
                  <a:srgbClr val="0000FF"/>
                </a:solidFill>
                <a:highlight>
                  <a:srgbClr val="FFFFFF"/>
                </a:highlight>
                <a:latin typeface="Consolas"/>
              </a:rPr>
              <a:t>in</a:t>
            </a:r>
            <a:r>
              <a:rPr lang="en-US" sz="1100" dirty="0">
                <a:solidFill>
                  <a:srgbClr val="000000"/>
                </a:solidFill>
                <a:highlight>
                  <a:srgbClr val="FFFFFF"/>
                </a:highlight>
                <a:latin typeface="Consolas"/>
              </a:rPr>
              <a:t> list)</a:t>
            </a:r>
          </a:p>
          <a:p>
            <a:r>
              <a:rPr lang="en-US" sz="1100" dirty="0">
                <a:solidFill>
                  <a:srgbClr val="000000"/>
                </a:solidFill>
                <a:highlight>
                  <a:srgbClr val="FFFFFF"/>
                </a:highlight>
                <a:latin typeface="Consolas"/>
              </a:rPr>
              <a:t>{</a:t>
            </a:r>
          </a:p>
          <a:p>
            <a:r>
              <a:rPr lang="fr-FR" sz="1100" dirty="0">
                <a:solidFill>
                  <a:srgbClr val="000000"/>
                </a:solidFill>
                <a:highlight>
                  <a:srgbClr val="FFFFFF"/>
                </a:highlight>
                <a:latin typeface="Consolas"/>
              </a:rPr>
              <a:t>    </a:t>
            </a:r>
            <a:r>
              <a:rPr lang="fr-FR" sz="1100" dirty="0">
                <a:solidFill>
                  <a:srgbClr val="008000"/>
                </a:solidFill>
                <a:highlight>
                  <a:srgbClr val="FFFFFF"/>
                </a:highlight>
                <a:latin typeface="Consolas"/>
              </a:rPr>
              <a:t>// Pas de transtypage de </a:t>
            </a:r>
            <a:r>
              <a:rPr lang="fr-FR" sz="1100" dirty="0" err="1">
                <a:solidFill>
                  <a:srgbClr val="008000"/>
                </a:solidFill>
                <a:highlight>
                  <a:srgbClr val="FFFFFF"/>
                </a:highlight>
                <a:latin typeface="Consolas"/>
              </a:rPr>
              <a:t>object</a:t>
            </a:r>
            <a:r>
              <a:rPr lang="fr-FR" sz="1100" dirty="0">
                <a:solidFill>
                  <a:srgbClr val="008000"/>
                </a:solidFill>
                <a:highlight>
                  <a:srgbClr val="FFFFFF"/>
                </a:highlight>
                <a:latin typeface="Consolas"/>
              </a:rPr>
              <a:t> en Personne</a:t>
            </a:r>
          </a:p>
          <a:p>
            <a:r>
              <a:rPr lang="fr-FR" sz="1100" dirty="0">
                <a:solidFill>
                  <a:srgbClr val="000000"/>
                </a:solidFill>
                <a:highlight>
                  <a:srgbClr val="FFFFFF"/>
                </a:highlight>
                <a:latin typeface="Consolas"/>
              </a:rPr>
              <a:t>    </a:t>
            </a:r>
            <a:r>
              <a:rPr lang="fr-FR" sz="1100" dirty="0">
                <a:solidFill>
                  <a:srgbClr val="008000"/>
                </a:solidFill>
                <a:highlight>
                  <a:srgbClr val="FFFFFF"/>
                </a:highlight>
                <a:latin typeface="Consolas"/>
              </a:rPr>
              <a:t>// Le type personne est connu à se stade</a:t>
            </a:r>
          </a:p>
          <a:p>
            <a:r>
              <a:rPr lang="en-US" sz="1100" dirty="0">
                <a:solidFill>
                  <a:srgbClr val="000000"/>
                </a:solidFill>
                <a:highlight>
                  <a:srgbClr val="FFFFFF"/>
                </a:highlight>
                <a:latin typeface="Consolas"/>
              </a:rPr>
              <a:t>    </a:t>
            </a:r>
            <a:r>
              <a:rPr lang="en-US" sz="1100" dirty="0" err="1">
                <a:solidFill>
                  <a:srgbClr val="2B91AF"/>
                </a:solidFill>
                <a:highlight>
                  <a:srgbClr val="FFFFFF"/>
                </a:highlight>
                <a:latin typeface="Consolas"/>
              </a:rPr>
              <a:t>Console</a:t>
            </a:r>
            <a:r>
              <a:rPr lang="en-US" sz="1100" dirty="0" err="1">
                <a:solidFill>
                  <a:srgbClr val="000000"/>
                </a:solidFill>
                <a:highlight>
                  <a:srgbClr val="FFFFFF"/>
                </a:highlight>
                <a:latin typeface="Consolas"/>
              </a:rPr>
              <a:t>.WriteLine</a:t>
            </a:r>
            <a:r>
              <a:rPr lang="en-US" sz="1100" dirty="0">
                <a:solidFill>
                  <a:srgbClr val="000000"/>
                </a:solidFill>
                <a:highlight>
                  <a:srgbClr val="FFFFFF"/>
                </a:highlight>
                <a:latin typeface="Consolas"/>
              </a:rPr>
              <a:t>(</a:t>
            </a:r>
            <a:r>
              <a:rPr lang="en-US" sz="1100" dirty="0" err="1">
                <a:solidFill>
                  <a:srgbClr val="000000"/>
                </a:solidFill>
                <a:highlight>
                  <a:srgbClr val="FFFFFF"/>
                </a:highlight>
                <a:latin typeface="Consolas"/>
              </a:rPr>
              <a:t>p.Nom</a:t>
            </a:r>
            <a:r>
              <a:rPr lang="en-US" sz="1100" dirty="0">
                <a:solidFill>
                  <a:srgbClr val="000000"/>
                </a:solidFill>
                <a:highlight>
                  <a:srgbClr val="FFFFFF"/>
                </a:highlight>
                <a:latin typeface="Consolas"/>
              </a:rPr>
              <a:t>);</a:t>
            </a:r>
          </a:p>
          <a:p>
            <a:r>
              <a:rPr lang="en-US" sz="1100" dirty="0">
                <a:solidFill>
                  <a:srgbClr val="000000"/>
                </a:solidFill>
                <a:highlight>
                  <a:srgbClr val="FFFFFF"/>
                </a:highlight>
                <a:latin typeface="Consolas"/>
              </a:rPr>
              <a:t>}</a:t>
            </a:r>
            <a:endParaRPr lang="fr-FR" altLang="en-US" sz="1100" noProof="1">
              <a:latin typeface="Consolas" panose="020B0609020204030204" pitchFamily="49" charset="0"/>
              <a:cs typeface="Consolas" panose="020B0609020204030204" pitchFamily="49" charset="0"/>
            </a:endParaRPr>
          </a:p>
        </p:txBody>
      </p:sp>
      <p:sp>
        <p:nvSpPr>
          <p:cNvPr id="10" name="Text Box 5"/>
          <p:cNvSpPr txBox="1">
            <a:spLocks noChangeArrowheads="1"/>
          </p:cNvSpPr>
          <p:nvPr/>
        </p:nvSpPr>
        <p:spPr bwMode="auto">
          <a:xfrm>
            <a:off x="3995936" y="4581128"/>
            <a:ext cx="5220000" cy="938719"/>
          </a:xfrm>
          <a:prstGeom prst="rect">
            <a:avLst/>
          </a:prstGeom>
          <a:solidFill>
            <a:schemeClr val="bg1"/>
          </a:solidFill>
          <a:ln>
            <a:solidFill>
              <a:schemeClr val="tx1"/>
            </a:solidFill>
          </a:ln>
          <a:effectLst/>
        </p:spPr>
        <p:txBody>
          <a:bodyPr wrap="square" anchor="ctr">
            <a:spAutoFit/>
          </a:bodyPr>
          <a:lstStyle>
            <a:lvl1pPr defTabSz="349250">
              <a:defRPr sz="2400">
                <a:solidFill>
                  <a:schemeClr val="tx1"/>
                </a:solidFill>
                <a:latin typeface="Times New Roman" pitchFamily="18" charset="0"/>
              </a:defRPr>
            </a:lvl1pPr>
            <a:lvl2pPr defTabSz="349250">
              <a:defRPr sz="2400">
                <a:solidFill>
                  <a:schemeClr val="tx1"/>
                </a:solidFill>
                <a:latin typeface="Times New Roman" pitchFamily="18" charset="0"/>
              </a:defRPr>
            </a:lvl2pPr>
            <a:lvl3pPr defTabSz="349250">
              <a:defRPr sz="2400">
                <a:solidFill>
                  <a:schemeClr val="tx1"/>
                </a:solidFill>
                <a:latin typeface="Times New Roman" pitchFamily="18" charset="0"/>
              </a:defRPr>
            </a:lvl3pPr>
            <a:lvl4pPr defTabSz="349250">
              <a:defRPr sz="2400">
                <a:solidFill>
                  <a:schemeClr val="tx1"/>
                </a:solidFill>
                <a:latin typeface="Times New Roman" pitchFamily="18" charset="0"/>
              </a:defRPr>
            </a:lvl4pPr>
            <a:lvl5pPr defTabSz="349250">
              <a:defRPr sz="2400">
                <a:solidFill>
                  <a:schemeClr val="tx1"/>
                </a:solidFill>
                <a:latin typeface="Times New Roman" pitchFamily="18" charset="0"/>
              </a:defRPr>
            </a:lvl5pPr>
            <a:lvl6pPr defTabSz="349250" eaLnBrk="0" fontAlgn="base" hangingPunct="0">
              <a:spcBef>
                <a:spcPct val="0"/>
              </a:spcBef>
              <a:spcAft>
                <a:spcPct val="0"/>
              </a:spcAft>
              <a:defRPr sz="2400">
                <a:solidFill>
                  <a:schemeClr val="tx1"/>
                </a:solidFill>
                <a:latin typeface="Times New Roman" pitchFamily="18" charset="0"/>
              </a:defRPr>
            </a:lvl6pPr>
            <a:lvl7pPr defTabSz="349250" eaLnBrk="0" fontAlgn="base" hangingPunct="0">
              <a:spcBef>
                <a:spcPct val="0"/>
              </a:spcBef>
              <a:spcAft>
                <a:spcPct val="0"/>
              </a:spcAft>
              <a:defRPr sz="2400">
                <a:solidFill>
                  <a:schemeClr val="tx1"/>
                </a:solidFill>
                <a:latin typeface="Times New Roman" pitchFamily="18" charset="0"/>
              </a:defRPr>
            </a:lvl7pPr>
            <a:lvl8pPr defTabSz="349250" eaLnBrk="0" fontAlgn="base" hangingPunct="0">
              <a:spcBef>
                <a:spcPct val="0"/>
              </a:spcBef>
              <a:spcAft>
                <a:spcPct val="0"/>
              </a:spcAft>
              <a:defRPr sz="2400">
                <a:solidFill>
                  <a:schemeClr val="tx1"/>
                </a:solidFill>
                <a:latin typeface="Times New Roman" pitchFamily="18" charset="0"/>
              </a:defRPr>
            </a:lvl8pPr>
            <a:lvl9pPr defTabSz="349250" eaLnBrk="0" fontAlgn="base" hangingPunct="0">
              <a:spcBef>
                <a:spcPct val="0"/>
              </a:spcBef>
              <a:spcAft>
                <a:spcPct val="0"/>
              </a:spcAft>
              <a:defRPr sz="2400">
                <a:solidFill>
                  <a:schemeClr val="tx1"/>
                </a:solidFill>
                <a:latin typeface="Times New Roman" pitchFamily="18" charset="0"/>
              </a:defRPr>
            </a:lvl9pPr>
          </a:lstStyle>
          <a:p>
            <a:r>
              <a:rPr lang="en-US" sz="1100" dirty="0">
                <a:solidFill>
                  <a:srgbClr val="2B91AF"/>
                </a:solidFill>
                <a:highlight>
                  <a:srgbClr val="FFFFFF"/>
                </a:highlight>
                <a:latin typeface="Consolas"/>
              </a:rPr>
              <a:t>Dictionary</a:t>
            </a:r>
            <a:r>
              <a:rPr lang="en-US" sz="1100" dirty="0">
                <a:solidFill>
                  <a:srgbClr val="000000"/>
                </a:solidFill>
                <a:highlight>
                  <a:srgbClr val="FFFFFF"/>
                </a:highlight>
                <a:latin typeface="Consolas"/>
              </a:rPr>
              <a:t>&lt;</a:t>
            </a:r>
            <a:r>
              <a:rPr lang="en-US" sz="1100" dirty="0">
                <a:solidFill>
                  <a:srgbClr val="0000FF"/>
                </a:solidFill>
                <a:highlight>
                  <a:srgbClr val="FFFFFF"/>
                </a:highlight>
                <a:latin typeface="Consolas"/>
              </a:rPr>
              <a:t>string</a:t>
            </a:r>
            <a:r>
              <a:rPr lang="en-US" sz="1100" dirty="0">
                <a:solidFill>
                  <a:srgbClr val="000000"/>
                </a:solidFill>
                <a:highlight>
                  <a:srgbClr val="FFFFFF"/>
                </a:highlight>
                <a:latin typeface="Consolas"/>
              </a:rPr>
              <a:t>, </a:t>
            </a:r>
            <a:r>
              <a:rPr lang="en-US" sz="1100" dirty="0">
                <a:solidFill>
                  <a:srgbClr val="2B91AF"/>
                </a:solidFill>
                <a:highlight>
                  <a:srgbClr val="FFFFFF"/>
                </a:highlight>
                <a:latin typeface="Consolas"/>
              </a:rPr>
              <a:t>Person</a:t>
            </a:r>
            <a:r>
              <a:rPr lang="en-US" sz="1100" dirty="0">
                <a:solidFill>
                  <a:srgbClr val="000000"/>
                </a:solidFill>
                <a:highlight>
                  <a:srgbClr val="FFFFFF"/>
                </a:highlight>
                <a:latin typeface="Consolas"/>
              </a:rPr>
              <a:t>&gt; </a:t>
            </a:r>
            <a:r>
              <a:rPr lang="en-US" sz="1100" dirty="0" err="1">
                <a:solidFill>
                  <a:srgbClr val="000000"/>
                </a:solidFill>
                <a:highlight>
                  <a:srgbClr val="FFFFFF"/>
                </a:highlight>
                <a:latin typeface="Consolas"/>
              </a:rPr>
              <a:t>dic</a:t>
            </a:r>
            <a:r>
              <a:rPr lang="en-US" sz="1100" dirty="0">
                <a:solidFill>
                  <a:srgbClr val="000000"/>
                </a:solidFill>
                <a:highlight>
                  <a:srgbClr val="FFFFFF"/>
                </a:highlight>
                <a:latin typeface="Consolas"/>
              </a:rPr>
              <a:t> = </a:t>
            </a:r>
            <a:r>
              <a:rPr lang="en-US" sz="1100" dirty="0">
                <a:solidFill>
                  <a:srgbClr val="0000FF"/>
                </a:solidFill>
                <a:highlight>
                  <a:srgbClr val="FFFFFF"/>
                </a:highlight>
                <a:latin typeface="Consolas"/>
              </a:rPr>
              <a:t>new</a:t>
            </a:r>
            <a:r>
              <a:rPr lang="en-US" sz="1100" dirty="0">
                <a:solidFill>
                  <a:srgbClr val="000000"/>
                </a:solidFill>
                <a:highlight>
                  <a:srgbClr val="FFFFFF"/>
                </a:highlight>
                <a:latin typeface="Consolas"/>
              </a:rPr>
              <a:t> </a:t>
            </a:r>
            <a:r>
              <a:rPr lang="en-US" sz="1100" dirty="0">
                <a:solidFill>
                  <a:srgbClr val="2B91AF"/>
                </a:solidFill>
                <a:highlight>
                  <a:srgbClr val="FFFFFF"/>
                </a:highlight>
                <a:latin typeface="Consolas"/>
              </a:rPr>
              <a:t>Dictionary</a:t>
            </a:r>
            <a:r>
              <a:rPr lang="en-US" sz="1100" dirty="0">
                <a:solidFill>
                  <a:srgbClr val="000000"/>
                </a:solidFill>
                <a:highlight>
                  <a:srgbClr val="FFFFFF"/>
                </a:highlight>
                <a:latin typeface="Consolas"/>
              </a:rPr>
              <a:t>&lt;</a:t>
            </a:r>
            <a:r>
              <a:rPr lang="en-US" sz="1100" dirty="0">
                <a:solidFill>
                  <a:srgbClr val="0000FF"/>
                </a:solidFill>
                <a:highlight>
                  <a:srgbClr val="FFFFFF"/>
                </a:highlight>
                <a:latin typeface="Consolas"/>
              </a:rPr>
              <a:t>string</a:t>
            </a:r>
            <a:r>
              <a:rPr lang="en-US" sz="1100" dirty="0">
                <a:solidFill>
                  <a:srgbClr val="000000"/>
                </a:solidFill>
                <a:highlight>
                  <a:srgbClr val="FFFFFF"/>
                </a:highlight>
                <a:latin typeface="Consolas"/>
              </a:rPr>
              <a:t>, </a:t>
            </a:r>
            <a:r>
              <a:rPr lang="en-US" sz="1100" dirty="0">
                <a:solidFill>
                  <a:srgbClr val="2B91AF"/>
                </a:solidFill>
                <a:highlight>
                  <a:srgbClr val="FFFFFF"/>
                </a:highlight>
                <a:latin typeface="Consolas"/>
              </a:rPr>
              <a:t>Person</a:t>
            </a:r>
            <a:r>
              <a:rPr lang="en-US" sz="1100" dirty="0">
                <a:solidFill>
                  <a:srgbClr val="000000"/>
                </a:solidFill>
                <a:highlight>
                  <a:srgbClr val="FFFFFF"/>
                </a:highlight>
                <a:latin typeface="Consolas"/>
              </a:rPr>
              <a:t>&gt;();</a:t>
            </a:r>
          </a:p>
          <a:p>
            <a:r>
              <a:rPr lang="en-US" sz="1100" dirty="0" err="1">
                <a:solidFill>
                  <a:srgbClr val="0000FF"/>
                </a:solidFill>
                <a:highlight>
                  <a:srgbClr val="FFFFFF"/>
                </a:highlight>
                <a:latin typeface="Consolas"/>
              </a:rPr>
              <a:t>foreach</a:t>
            </a:r>
            <a:r>
              <a:rPr lang="en-US" sz="1100" dirty="0">
                <a:solidFill>
                  <a:srgbClr val="000000"/>
                </a:solidFill>
                <a:highlight>
                  <a:srgbClr val="FFFFFF"/>
                </a:highlight>
                <a:latin typeface="Consolas"/>
              </a:rPr>
              <a:t> (</a:t>
            </a:r>
            <a:r>
              <a:rPr lang="en-US" sz="1100" dirty="0">
                <a:solidFill>
                  <a:srgbClr val="2B91AF"/>
                </a:solidFill>
                <a:highlight>
                  <a:srgbClr val="FFFFFF"/>
                </a:highlight>
                <a:latin typeface="Consolas"/>
              </a:rPr>
              <a:t>Person</a:t>
            </a:r>
            <a:r>
              <a:rPr lang="en-US" sz="1100" dirty="0">
                <a:solidFill>
                  <a:srgbClr val="000000"/>
                </a:solidFill>
                <a:highlight>
                  <a:srgbClr val="FFFFFF"/>
                </a:highlight>
                <a:latin typeface="Consolas"/>
              </a:rPr>
              <a:t> p </a:t>
            </a:r>
            <a:r>
              <a:rPr lang="en-US" sz="1100" dirty="0">
                <a:solidFill>
                  <a:srgbClr val="0000FF"/>
                </a:solidFill>
                <a:highlight>
                  <a:srgbClr val="FFFFFF"/>
                </a:highlight>
                <a:latin typeface="Consolas"/>
              </a:rPr>
              <a:t>in</a:t>
            </a:r>
            <a:r>
              <a:rPr lang="en-US" sz="1100" dirty="0">
                <a:solidFill>
                  <a:srgbClr val="000000"/>
                </a:solidFill>
                <a:highlight>
                  <a:srgbClr val="FFFFFF"/>
                </a:highlight>
                <a:latin typeface="Consolas"/>
              </a:rPr>
              <a:t> </a:t>
            </a:r>
            <a:r>
              <a:rPr lang="en-US" sz="1100" dirty="0" err="1">
                <a:solidFill>
                  <a:srgbClr val="000000"/>
                </a:solidFill>
                <a:highlight>
                  <a:srgbClr val="FFFFFF"/>
                </a:highlight>
                <a:latin typeface="Consolas"/>
              </a:rPr>
              <a:t>dic.Values</a:t>
            </a:r>
            <a:r>
              <a:rPr lang="en-US" sz="1100" dirty="0">
                <a:solidFill>
                  <a:srgbClr val="000000"/>
                </a:solidFill>
                <a:highlight>
                  <a:srgbClr val="FFFFFF"/>
                </a:highlight>
                <a:latin typeface="Consolas"/>
              </a:rPr>
              <a:t>)</a:t>
            </a:r>
          </a:p>
          <a:p>
            <a:r>
              <a:rPr lang="en-US" sz="1100" dirty="0">
                <a:solidFill>
                  <a:srgbClr val="000000"/>
                </a:solidFill>
                <a:highlight>
                  <a:srgbClr val="FFFFFF"/>
                </a:highlight>
                <a:latin typeface="Consolas"/>
              </a:rPr>
              <a:t>{</a:t>
            </a:r>
          </a:p>
          <a:p>
            <a:r>
              <a:rPr lang="en-US" sz="1100" dirty="0">
                <a:solidFill>
                  <a:srgbClr val="000000"/>
                </a:solidFill>
                <a:highlight>
                  <a:srgbClr val="FFFFFF"/>
                </a:highlight>
                <a:latin typeface="Consolas"/>
              </a:rPr>
              <a:t>    </a:t>
            </a:r>
            <a:r>
              <a:rPr lang="en-US" sz="1100" dirty="0" err="1">
                <a:solidFill>
                  <a:srgbClr val="2B91AF"/>
                </a:solidFill>
                <a:highlight>
                  <a:srgbClr val="FFFFFF"/>
                </a:highlight>
                <a:latin typeface="Consolas"/>
              </a:rPr>
              <a:t>Console</a:t>
            </a:r>
            <a:r>
              <a:rPr lang="en-US" sz="1100" dirty="0" err="1">
                <a:solidFill>
                  <a:srgbClr val="000000"/>
                </a:solidFill>
                <a:highlight>
                  <a:srgbClr val="FFFFFF"/>
                </a:highlight>
                <a:latin typeface="Consolas"/>
              </a:rPr>
              <a:t>.WriteLine</a:t>
            </a:r>
            <a:r>
              <a:rPr lang="en-US" sz="1100" dirty="0">
                <a:solidFill>
                  <a:srgbClr val="000000"/>
                </a:solidFill>
                <a:highlight>
                  <a:srgbClr val="FFFFFF"/>
                </a:highlight>
                <a:latin typeface="Consolas"/>
              </a:rPr>
              <a:t>(</a:t>
            </a:r>
            <a:r>
              <a:rPr lang="en-US" sz="1100" dirty="0" err="1">
                <a:solidFill>
                  <a:srgbClr val="000000"/>
                </a:solidFill>
                <a:highlight>
                  <a:srgbClr val="FFFFFF"/>
                </a:highlight>
                <a:latin typeface="Consolas"/>
              </a:rPr>
              <a:t>p.Name</a:t>
            </a:r>
            <a:r>
              <a:rPr lang="en-US" sz="1100" dirty="0">
                <a:solidFill>
                  <a:srgbClr val="000000"/>
                </a:solidFill>
                <a:highlight>
                  <a:srgbClr val="FFFFFF"/>
                </a:highlight>
                <a:latin typeface="Consolas"/>
              </a:rPr>
              <a:t>);</a:t>
            </a:r>
          </a:p>
          <a:p>
            <a:r>
              <a:rPr lang="en-US" sz="1100" dirty="0">
                <a:solidFill>
                  <a:srgbClr val="000000"/>
                </a:solidFill>
                <a:highlight>
                  <a:srgbClr val="FFFFFF"/>
                </a:highlight>
                <a:latin typeface="Consolas"/>
              </a:rPr>
              <a:t>}</a:t>
            </a:r>
            <a:endParaRPr lang="fr-FR" altLang="en-US" sz="1100" noProof="1">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3904973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contenu 5"/>
          <p:cNvSpPr>
            <a:spLocks noGrp="1"/>
          </p:cNvSpPr>
          <p:nvPr>
            <p:ph sz="quarter" idx="14"/>
          </p:nvPr>
        </p:nvSpPr>
        <p:spPr/>
        <p:txBody>
          <a:bodyPr/>
          <a:lstStyle/>
          <a:p>
            <a:r>
              <a:rPr lang="fr-FR" sz="1600" b="1" dirty="0"/>
              <a:t>Normes de nommage</a:t>
            </a:r>
          </a:p>
          <a:p>
            <a:pPr lvl="1"/>
            <a:r>
              <a:rPr lang="fr-FR" sz="1200" dirty="0" err="1"/>
              <a:t>PascalCase</a:t>
            </a:r>
            <a:r>
              <a:rPr lang="fr-FR" sz="1200" dirty="0"/>
              <a:t>: Classes, méthodes, propriétés, </a:t>
            </a:r>
            <a:r>
              <a:rPr lang="fr-FR" sz="1200" dirty="0" err="1"/>
              <a:t>enum</a:t>
            </a:r>
            <a:endParaRPr lang="fr-FR" sz="1200" dirty="0"/>
          </a:p>
          <a:p>
            <a:pPr lvl="1"/>
            <a:r>
              <a:rPr lang="fr-FR" sz="1200" dirty="0" err="1"/>
              <a:t>camelCase</a:t>
            </a:r>
            <a:r>
              <a:rPr lang="fr-FR" sz="1200" dirty="0"/>
              <a:t>: variable, attributs, etc...</a:t>
            </a:r>
          </a:p>
          <a:p>
            <a:r>
              <a:rPr lang="fr-FR" sz="1600" b="1" dirty="0"/>
              <a:t>Visibilité</a:t>
            </a:r>
            <a:endParaRPr lang="fr-FR" b="1" dirty="0"/>
          </a:p>
          <a:p>
            <a:pPr lvl="1"/>
            <a:r>
              <a:rPr lang="fr-FR" sz="1200" dirty="0" err="1">
                <a:solidFill>
                  <a:srgbClr val="0000FF"/>
                </a:solidFill>
                <a:highlight>
                  <a:srgbClr val="FFFFFF"/>
                </a:highlight>
                <a:latin typeface="Consolas"/>
                <a:cs typeface="Arial" charset="0"/>
              </a:rPr>
              <a:t>private</a:t>
            </a:r>
            <a:r>
              <a:rPr lang="fr-FR" sz="1200" dirty="0">
                <a:solidFill>
                  <a:srgbClr val="0000FF"/>
                </a:solidFill>
                <a:highlight>
                  <a:srgbClr val="FFFFFF"/>
                </a:highlight>
                <a:latin typeface="Consolas"/>
                <a:cs typeface="Arial" charset="0"/>
              </a:rPr>
              <a:t> </a:t>
            </a:r>
          </a:p>
          <a:p>
            <a:pPr lvl="1"/>
            <a:r>
              <a:rPr lang="fr-FR" sz="1200" dirty="0" err="1">
                <a:solidFill>
                  <a:srgbClr val="0000FF"/>
                </a:solidFill>
                <a:highlight>
                  <a:srgbClr val="FFFFFF"/>
                </a:highlight>
                <a:latin typeface="Consolas"/>
                <a:cs typeface="Arial" charset="0"/>
              </a:rPr>
              <a:t>protected</a:t>
            </a:r>
            <a:endParaRPr lang="fr-FR" sz="1200" dirty="0">
              <a:solidFill>
                <a:srgbClr val="0000FF"/>
              </a:solidFill>
              <a:highlight>
                <a:srgbClr val="FFFFFF"/>
              </a:highlight>
              <a:latin typeface="Consolas"/>
              <a:cs typeface="Arial" charset="0"/>
            </a:endParaRPr>
          </a:p>
          <a:p>
            <a:pPr lvl="1"/>
            <a:r>
              <a:rPr lang="fr-FR" sz="1200" dirty="0" err="1">
                <a:solidFill>
                  <a:srgbClr val="0000FF"/>
                </a:solidFill>
                <a:highlight>
                  <a:srgbClr val="FFFFFF"/>
                </a:highlight>
                <a:latin typeface="Consolas"/>
                <a:cs typeface="Arial" charset="0"/>
              </a:rPr>
              <a:t>internal</a:t>
            </a:r>
            <a:endParaRPr lang="fr-FR" sz="1200" dirty="0">
              <a:solidFill>
                <a:srgbClr val="0000FF"/>
              </a:solidFill>
              <a:highlight>
                <a:srgbClr val="FFFFFF"/>
              </a:highlight>
              <a:latin typeface="Consolas"/>
              <a:cs typeface="Arial" charset="0"/>
            </a:endParaRPr>
          </a:p>
          <a:p>
            <a:pPr lvl="1"/>
            <a:r>
              <a:rPr lang="fr-FR" sz="1200" dirty="0">
                <a:solidFill>
                  <a:srgbClr val="0000FF"/>
                </a:solidFill>
                <a:highlight>
                  <a:srgbClr val="FFFFFF"/>
                </a:highlight>
                <a:latin typeface="Consolas"/>
                <a:cs typeface="Arial" charset="0"/>
              </a:rPr>
              <a:t>public</a:t>
            </a:r>
          </a:p>
          <a:p>
            <a:pPr>
              <a:spcBef>
                <a:spcPts val="600"/>
              </a:spcBef>
            </a:pPr>
            <a:r>
              <a:rPr lang="fr-FR" sz="1600" b="1" dirty="0"/>
              <a:t>Var</a:t>
            </a:r>
            <a:endParaRPr lang="fr-FR" b="1" dirty="0"/>
          </a:p>
          <a:p>
            <a:pPr lvl="1">
              <a:spcBef>
                <a:spcPts val="0"/>
              </a:spcBef>
            </a:pPr>
            <a:r>
              <a:rPr lang="fr-FR" altLang="en-US" sz="1200" dirty="0"/>
              <a:t>Déclaration dynamique de variable</a:t>
            </a:r>
          </a:p>
          <a:p>
            <a:pPr lvl="1">
              <a:spcBef>
                <a:spcPts val="0"/>
              </a:spcBef>
            </a:pPr>
            <a:r>
              <a:rPr lang="fr-FR" altLang="en-US" sz="1200" dirty="0"/>
              <a:t>Variables de méthode uniquement</a:t>
            </a:r>
          </a:p>
          <a:p>
            <a:pPr lvl="1">
              <a:spcBef>
                <a:spcPts val="0"/>
              </a:spcBef>
            </a:pPr>
            <a:r>
              <a:rPr lang="fr-FR" altLang="en-US" sz="1200" dirty="0"/>
              <a:t>Reste fortement typé</a:t>
            </a:r>
            <a:r>
              <a:rPr lang="fr-FR" altLang="en-US" dirty="0"/>
              <a:t>	</a:t>
            </a:r>
            <a:endParaRPr lang="fr-FR" dirty="0"/>
          </a:p>
          <a:p>
            <a:pPr>
              <a:spcBef>
                <a:spcPts val="600"/>
              </a:spcBef>
            </a:pPr>
            <a:r>
              <a:rPr lang="fr-FR" sz="1600" b="1" dirty="0" err="1"/>
              <a:t>Linq</a:t>
            </a:r>
            <a:endParaRPr lang="fr-FR" b="1" dirty="0"/>
          </a:p>
        </p:txBody>
      </p:sp>
      <p:sp>
        <p:nvSpPr>
          <p:cNvPr id="3" name="Espace réservé du contenu 2"/>
          <p:cNvSpPr>
            <a:spLocks noGrp="1"/>
          </p:cNvSpPr>
          <p:nvPr>
            <p:ph idx="1"/>
          </p:nvPr>
        </p:nvSpPr>
        <p:spPr/>
        <p:txBody>
          <a:bodyPr/>
          <a:lstStyle/>
          <a:p>
            <a:r>
              <a:rPr lang="fr-FR" sz="1600" b="1" dirty="0"/>
              <a:t>Propriétés</a:t>
            </a:r>
            <a:endParaRPr lang="fr-FR" b="1" dirty="0"/>
          </a:p>
          <a:p>
            <a:pPr marL="0" indent="0">
              <a:buNone/>
            </a:pPr>
            <a:endParaRPr lang="fr-FR" dirty="0"/>
          </a:p>
          <a:p>
            <a:endParaRPr lang="fr-FR" dirty="0"/>
          </a:p>
          <a:p>
            <a:endParaRPr lang="fr-FR" sz="1600" dirty="0"/>
          </a:p>
          <a:p>
            <a:pPr>
              <a:spcBef>
                <a:spcPts val="600"/>
              </a:spcBef>
            </a:pPr>
            <a:r>
              <a:rPr lang="fr-FR" sz="1600" b="1" dirty="0"/>
              <a:t>Exceptions</a:t>
            </a:r>
            <a:endParaRPr lang="fr-FR" b="1" dirty="0"/>
          </a:p>
          <a:p>
            <a:pPr lvl="1"/>
            <a:r>
              <a:rPr lang="fr-FR" sz="1400" dirty="0"/>
              <a:t>Pas de déclaration des exceptions levée en entête de méthode</a:t>
            </a:r>
          </a:p>
          <a:p>
            <a:r>
              <a:rPr lang="fr-FR" sz="1600" b="1" dirty="0"/>
              <a:t>Lambda</a:t>
            </a:r>
            <a:endParaRPr lang="fr-FR" b="1" dirty="0"/>
          </a:p>
        </p:txBody>
      </p:sp>
      <p:sp>
        <p:nvSpPr>
          <p:cNvPr id="2" name="Titre 1"/>
          <p:cNvSpPr>
            <a:spLocks noGrp="1"/>
          </p:cNvSpPr>
          <p:nvPr>
            <p:ph type="title"/>
          </p:nvPr>
        </p:nvSpPr>
        <p:spPr/>
        <p:txBody>
          <a:bodyPr/>
          <a:lstStyle/>
          <a:p>
            <a:r>
              <a:rPr lang="fr-FR" dirty="0"/>
              <a:t>FOCUS SUR C# : Quelques spécificités </a:t>
            </a:r>
          </a:p>
        </p:txBody>
      </p:sp>
      <p:sp>
        <p:nvSpPr>
          <p:cNvPr id="4" name="Espace réservé du pied de page 3"/>
          <p:cNvSpPr>
            <a:spLocks noGrp="1"/>
          </p:cNvSpPr>
          <p:nvPr>
            <p:ph type="ftr" sz="quarter" idx="16"/>
          </p:nvPr>
        </p:nvSpPr>
        <p:spPr/>
        <p:txBody>
          <a:bodyPr/>
          <a:lstStyle/>
          <a:p>
            <a:pPr>
              <a:defRPr/>
            </a:pPr>
            <a:r>
              <a:rPr lang="fr-FR" dirty="0"/>
              <a:t>Master MIAGE - </a:t>
            </a:r>
            <a:r>
              <a:rPr lang="fr-FR" dirty="0" err="1"/>
              <a:t>Sopra</a:t>
            </a:r>
            <a:r>
              <a:rPr lang="fr-FR" dirty="0"/>
              <a:t> </a:t>
            </a:r>
            <a:r>
              <a:rPr lang="fr-FR" dirty="0" err="1"/>
              <a:t>Steria</a:t>
            </a:r>
            <a:endParaRPr lang="fr-FR" dirty="0"/>
          </a:p>
        </p:txBody>
      </p:sp>
      <p:sp>
        <p:nvSpPr>
          <p:cNvPr id="5" name="Espace réservé du numéro de diapositive 4"/>
          <p:cNvSpPr>
            <a:spLocks noGrp="1"/>
          </p:cNvSpPr>
          <p:nvPr>
            <p:ph type="sldNum" sz="quarter" idx="17"/>
          </p:nvPr>
        </p:nvSpPr>
        <p:spPr/>
        <p:txBody>
          <a:bodyPr/>
          <a:lstStyle/>
          <a:p>
            <a:pPr>
              <a:defRPr/>
            </a:pPr>
            <a:fld id="{8AC6F03D-15B5-4158-A9AB-90B4D2964A72}" type="slidenum">
              <a:rPr lang="fr-FR" smtClean="0"/>
              <a:pPr>
                <a:defRPr/>
              </a:pPr>
              <a:t>25</a:t>
            </a:fld>
            <a:endParaRPr lang="fr-FR" dirty="0"/>
          </a:p>
        </p:txBody>
      </p:sp>
      <p:sp>
        <p:nvSpPr>
          <p:cNvPr id="7" name="ZoneTexte 6"/>
          <p:cNvSpPr txBox="1"/>
          <p:nvPr/>
        </p:nvSpPr>
        <p:spPr>
          <a:xfrm>
            <a:off x="760849" y="1772816"/>
            <a:ext cx="3456384" cy="1015663"/>
          </a:xfrm>
          <a:prstGeom prst="rect">
            <a:avLst/>
          </a:prstGeom>
          <a:solidFill>
            <a:schemeClr val="bg1"/>
          </a:solidFill>
          <a:ln>
            <a:solidFill>
              <a:schemeClr val="tx1"/>
            </a:solidFill>
          </a:ln>
        </p:spPr>
        <p:txBody>
          <a:bodyPr wrap="square" rtlCol="0">
            <a:spAutoFit/>
          </a:bodyPr>
          <a:lstStyle/>
          <a:p>
            <a:pPr lvl="0"/>
            <a:r>
              <a:rPr lang="en-US" sz="1000" dirty="0">
                <a:solidFill>
                  <a:srgbClr val="0000FF"/>
                </a:solidFill>
                <a:highlight>
                  <a:srgbClr val="FFFFFF"/>
                </a:highlight>
                <a:latin typeface="Consolas"/>
              </a:rPr>
              <a:t>private</a:t>
            </a:r>
            <a:r>
              <a:rPr lang="en-US" sz="1000" dirty="0">
                <a:solidFill>
                  <a:srgbClr val="000000"/>
                </a:solidFill>
                <a:highlight>
                  <a:srgbClr val="FFFFFF"/>
                </a:highlight>
                <a:latin typeface="Consolas"/>
              </a:rPr>
              <a:t> </a:t>
            </a:r>
            <a:r>
              <a:rPr lang="en-US" sz="1000" dirty="0">
                <a:solidFill>
                  <a:srgbClr val="0000FF"/>
                </a:solidFill>
                <a:highlight>
                  <a:srgbClr val="FFFFFF"/>
                </a:highlight>
                <a:latin typeface="Consolas"/>
              </a:rPr>
              <a:t>string</a:t>
            </a:r>
            <a:r>
              <a:rPr lang="en-US" sz="1000" dirty="0">
                <a:solidFill>
                  <a:srgbClr val="000000"/>
                </a:solidFill>
                <a:highlight>
                  <a:srgbClr val="FFFFFF"/>
                </a:highlight>
                <a:latin typeface="Consolas"/>
              </a:rPr>
              <a:t> </a:t>
            </a:r>
            <a:r>
              <a:rPr lang="en-US" sz="1000" dirty="0" err="1">
                <a:solidFill>
                  <a:srgbClr val="000000"/>
                </a:solidFill>
                <a:highlight>
                  <a:srgbClr val="FFFFFF"/>
                </a:highlight>
                <a:latin typeface="Consolas"/>
              </a:rPr>
              <a:t>couleur</a:t>
            </a:r>
            <a:r>
              <a:rPr lang="en-US" sz="1000" dirty="0">
                <a:solidFill>
                  <a:srgbClr val="000000"/>
                </a:solidFill>
                <a:highlight>
                  <a:srgbClr val="FFFFFF"/>
                </a:highlight>
                <a:latin typeface="Consolas"/>
              </a:rPr>
              <a:t>;</a:t>
            </a:r>
          </a:p>
          <a:p>
            <a:pPr lvl="0"/>
            <a:r>
              <a:rPr lang="en-US" sz="1000" dirty="0">
                <a:solidFill>
                  <a:srgbClr val="0000FF"/>
                </a:solidFill>
                <a:highlight>
                  <a:srgbClr val="FFFFFF"/>
                </a:highlight>
                <a:latin typeface="Consolas"/>
              </a:rPr>
              <a:t>public</a:t>
            </a:r>
            <a:r>
              <a:rPr lang="en-US" sz="1000" dirty="0">
                <a:solidFill>
                  <a:srgbClr val="000000"/>
                </a:solidFill>
                <a:highlight>
                  <a:srgbClr val="FFFFFF"/>
                </a:highlight>
                <a:latin typeface="Consolas"/>
              </a:rPr>
              <a:t> </a:t>
            </a:r>
            <a:r>
              <a:rPr lang="en-US" sz="1000" dirty="0">
                <a:solidFill>
                  <a:srgbClr val="0000FF"/>
                </a:solidFill>
                <a:highlight>
                  <a:srgbClr val="FFFFFF"/>
                </a:highlight>
                <a:latin typeface="Consolas"/>
              </a:rPr>
              <a:t>string</a:t>
            </a:r>
            <a:r>
              <a:rPr lang="en-US" sz="1000" dirty="0">
                <a:solidFill>
                  <a:srgbClr val="000000"/>
                </a:solidFill>
                <a:highlight>
                  <a:srgbClr val="FFFFFF"/>
                </a:highlight>
                <a:latin typeface="Consolas"/>
              </a:rPr>
              <a:t> </a:t>
            </a:r>
            <a:r>
              <a:rPr lang="en-US" sz="1000" dirty="0" err="1">
                <a:solidFill>
                  <a:srgbClr val="000000"/>
                </a:solidFill>
                <a:highlight>
                  <a:srgbClr val="FFFFFF"/>
                </a:highlight>
                <a:latin typeface="Consolas"/>
              </a:rPr>
              <a:t>Couleur</a:t>
            </a:r>
            <a:endParaRPr lang="en-US" sz="1000" dirty="0">
              <a:solidFill>
                <a:srgbClr val="000000"/>
              </a:solidFill>
              <a:highlight>
                <a:srgbClr val="FFFFFF"/>
              </a:highlight>
              <a:latin typeface="Consolas"/>
            </a:endParaRPr>
          </a:p>
          <a:p>
            <a:pPr lvl="0"/>
            <a:r>
              <a:rPr lang="en-US" sz="1000" dirty="0">
                <a:solidFill>
                  <a:srgbClr val="000000"/>
                </a:solidFill>
                <a:highlight>
                  <a:srgbClr val="FFFFFF"/>
                </a:highlight>
                <a:latin typeface="Consolas"/>
              </a:rPr>
              <a:t>{</a:t>
            </a:r>
          </a:p>
          <a:p>
            <a:pPr lvl="0"/>
            <a:r>
              <a:rPr lang="en-US" sz="1000" dirty="0">
                <a:solidFill>
                  <a:srgbClr val="0000FF"/>
                </a:solidFill>
                <a:highlight>
                  <a:srgbClr val="FFFFFF"/>
                </a:highlight>
                <a:latin typeface="Consolas"/>
              </a:rPr>
              <a:t>    get</a:t>
            </a:r>
            <a:r>
              <a:rPr lang="en-US" sz="1000" dirty="0">
                <a:solidFill>
                  <a:srgbClr val="000000"/>
                </a:solidFill>
                <a:highlight>
                  <a:srgbClr val="FFFFFF"/>
                </a:highlight>
                <a:latin typeface="Consolas"/>
              </a:rPr>
              <a:t> { </a:t>
            </a:r>
            <a:r>
              <a:rPr lang="en-US" sz="1000" dirty="0">
                <a:solidFill>
                  <a:srgbClr val="0000FF"/>
                </a:solidFill>
                <a:highlight>
                  <a:srgbClr val="FFFFFF"/>
                </a:highlight>
                <a:latin typeface="Consolas"/>
              </a:rPr>
              <a:t>return</a:t>
            </a:r>
            <a:r>
              <a:rPr lang="en-US" sz="1000" dirty="0">
                <a:solidFill>
                  <a:srgbClr val="000000"/>
                </a:solidFill>
                <a:highlight>
                  <a:srgbClr val="FFFFFF"/>
                </a:highlight>
                <a:latin typeface="Consolas"/>
              </a:rPr>
              <a:t> </a:t>
            </a:r>
            <a:r>
              <a:rPr lang="en-US" sz="1000" dirty="0" err="1">
                <a:solidFill>
                  <a:srgbClr val="000000"/>
                </a:solidFill>
                <a:highlight>
                  <a:srgbClr val="FFFFFF"/>
                </a:highlight>
                <a:latin typeface="Consolas"/>
              </a:rPr>
              <a:t>couleur</a:t>
            </a:r>
            <a:r>
              <a:rPr lang="en-US" sz="1000" dirty="0">
                <a:solidFill>
                  <a:srgbClr val="000000"/>
                </a:solidFill>
                <a:highlight>
                  <a:srgbClr val="FFFFFF"/>
                </a:highlight>
                <a:latin typeface="Consolas"/>
              </a:rPr>
              <a:t>; }</a:t>
            </a:r>
          </a:p>
          <a:p>
            <a:pPr lvl="0"/>
            <a:r>
              <a:rPr lang="en-US" sz="1000" dirty="0">
                <a:solidFill>
                  <a:srgbClr val="0000FF"/>
                </a:solidFill>
                <a:highlight>
                  <a:srgbClr val="FFFFFF"/>
                </a:highlight>
                <a:latin typeface="Consolas"/>
              </a:rPr>
              <a:t>    set</a:t>
            </a:r>
            <a:r>
              <a:rPr lang="en-US" sz="1000" dirty="0">
                <a:solidFill>
                  <a:srgbClr val="000000"/>
                </a:solidFill>
                <a:highlight>
                  <a:srgbClr val="FFFFFF"/>
                </a:highlight>
                <a:latin typeface="Consolas"/>
              </a:rPr>
              <a:t> { </a:t>
            </a:r>
            <a:r>
              <a:rPr lang="en-US" sz="1000" dirty="0" err="1">
                <a:solidFill>
                  <a:srgbClr val="000000"/>
                </a:solidFill>
                <a:highlight>
                  <a:srgbClr val="FFFFFF"/>
                </a:highlight>
                <a:latin typeface="Consolas"/>
              </a:rPr>
              <a:t>couleur</a:t>
            </a:r>
            <a:r>
              <a:rPr lang="en-US" sz="1000" dirty="0">
                <a:solidFill>
                  <a:srgbClr val="000000"/>
                </a:solidFill>
                <a:highlight>
                  <a:srgbClr val="FFFFFF"/>
                </a:highlight>
                <a:latin typeface="Consolas"/>
              </a:rPr>
              <a:t> = </a:t>
            </a:r>
            <a:r>
              <a:rPr lang="en-US" sz="1000" dirty="0">
                <a:solidFill>
                  <a:srgbClr val="0000FF"/>
                </a:solidFill>
                <a:highlight>
                  <a:srgbClr val="FFFFFF"/>
                </a:highlight>
                <a:latin typeface="Consolas"/>
              </a:rPr>
              <a:t>value</a:t>
            </a:r>
            <a:r>
              <a:rPr lang="en-US" sz="1000" dirty="0">
                <a:solidFill>
                  <a:srgbClr val="000000"/>
                </a:solidFill>
                <a:highlight>
                  <a:srgbClr val="FFFFFF"/>
                </a:highlight>
                <a:latin typeface="Consolas"/>
              </a:rPr>
              <a:t>; }</a:t>
            </a:r>
          </a:p>
          <a:p>
            <a:pPr lvl="0"/>
            <a:r>
              <a:rPr lang="en-US" sz="1000" dirty="0">
                <a:solidFill>
                  <a:srgbClr val="000000"/>
                </a:solidFill>
                <a:highlight>
                  <a:srgbClr val="FFFFFF"/>
                </a:highlight>
                <a:latin typeface="Consolas"/>
              </a:rPr>
              <a:t>}</a:t>
            </a:r>
          </a:p>
        </p:txBody>
      </p:sp>
      <p:sp>
        <p:nvSpPr>
          <p:cNvPr id="8" name="ZoneTexte 7"/>
          <p:cNvSpPr txBox="1"/>
          <p:nvPr/>
        </p:nvSpPr>
        <p:spPr>
          <a:xfrm>
            <a:off x="760850" y="2852936"/>
            <a:ext cx="3456384" cy="246221"/>
          </a:xfrm>
          <a:prstGeom prst="rect">
            <a:avLst/>
          </a:prstGeom>
          <a:solidFill>
            <a:schemeClr val="bg1"/>
          </a:solidFill>
          <a:ln>
            <a:solidFill>
              <a:schemeClr val="tx1"/>
            </a:solidFill>
          </a:ln>
        </p:spPr>
        <p:txBody>
          <a:bodyPr wrap="square" rtlCol="0">
            <a:spAutoFit/>
          </a:bodyPr>
          <a:lstStyle/>
          <a:p>
            <a:r>
              <a:rPr lang="en-US" sz="1000" dirty="0">
                <a:solidFill>
                  <a:srgbClr val="0000FF"/>
                </a:solidFill>
                <a:highlight>
                  <a:srgbClr val="FFFFFF"/>
                </a:highlight>
                <a:latin typeface="Consolas"/>
              </a:rPr>
              <a:t>public</a:t>
            </a:r>
            <a:r>
              <a:rPr lang="en-US" sz="1000" dirty="0">
                <a:solidFill>
                  <a:srgbClr val="000000"/>
                </a:solidFill>
                <a:highlight>
                  <a:srgbClr val="FFFFFF"/>
                </a:highlight>
                <a:latin typeface="Consolas"/>
              </a:rPr>
              <a:t> </a:t>
            </a:r>
            <a:r>
              <a:rPr lang="en-US" sz="1000" dirty="0">
                <a:solidFill>
                  <a:srgbClr val="0000FF"/>
                </a:solidFill>
                <a:highlight>
                  <a:srgbClr val="FFFFFF"/>
                </a:highlight>
                <a:latin typeface="Consolas"/>
              </a:rPr>
              <a:t>string</a:t>
            </a:r>
            <a:r>
              <a:rPr lang="en-US" sz="1000" dirty="0">
                <a:solidFill>
                  <a:srgbClr val="000000"/>
                </a:solidFill>
                <a:highlight>
                  <a:srgbClr val="FFFFFF"/>
                </a:highlight>
                <a:latin typeface="Consolas"/>
              </a:rPr>
              <a:t> </a:t>
            </a:r>
            <a:r>
              <a:rPr lang="en-US" sz="1000" dirty="0" err="1">
                <a:solidFill>
                  <a:srgbClr val="000000"/>
                </a:solidFill>
                <a:highlight>
                  <a:srgbClr val="FFFFFF"/>
                </a:highlight>
                <a:latin typeface="Consolas"/>
              </a:rPr>
              <a:t>Couleur</a:t>
            </a:r>
            <a:r>
              <a:rPr lang="en-US" sz="1000" dirty="0">
                <a:solidFill>
                  <a:srgbClr val="000000"/>
                </a:solidFill>
                <a:highlight>
                  <a:srgbClr val="FFFFFF"/>
                </a:highlight>
                <a:latin typeface="Consolas"/>
              </a:rPr>
              <a:t> { </a:t>
            </a:r>
            <a:r>
              <a:rPr lang="en-US" sz="1000" dirty="0">
                <a:solidFill>
                  <a:srgbClr val="0000FF"/>
                </a:solidFill>
                <a:highlight>
                  <a:srgbClr val="FFFFFF"/>
                </a:highlight>
                <a:latin typeface="Consolas"/>
              </a:rPr>
              <a:t>get</a:t>
            </a:r>
            <a:r>
              <a:rPr lang="en-US" sz="1000" dirty="0">
                <a:solidFill>
                  <a:srgbClr val="000000"/>
                </a:solidFill>
                <a:highlight>
                  <a:srgbClr val="FFFFFF"/>
                </a:highlight>
                <a:latin typeface="Consolas"/>
              </a:rPr>
              <a:t>; </a:t>
            </a:r>
            <a:r>
              <a:rPr lang="en-US" sz="1000" dirty="0">
                <a:solidFill>
                  <a:srgbClr val="0000FF"/>
                </a:solidFill>
                <a:highlight>
                  <a:srgbClr val="FFFFFF"/>
                </a:highlight>
                <a:latin typeface="Consolas"/>
              </a:rPr>
              <a:t>set</a:t>
            </a:r>
            <a:r>
              <a:rPr lang="en-US" sz="1000" dirty="0">
                <a:solidFill>
                  <a:srgbClr val="000000"/>
                </a:solidFill>
                <a:highlight>
                  <a:srgbClr val="FFFFFF"/>
                </a:highlight>
                <a:latin typeface="Consolas"/>
              </a:rPr>
              <a:t>; }</a:t>
            </a:r>
          </a:p>
        </p:txBody>
      </p:sp>
      <p:sp>
        <p:nvSpPr>
          <p:cNvPr id="9" name="Text Box 4"/>
          <p:cNvSpPr txBox="1">
            <a:spLocks noChangeArrowheads="1"/>
          </p:cNvSpPr>
          <p:nvPr/>
        </p:nvSpPr>
        <p:spPr bwMode="auto">
          <a:xfrm>
            <a:off x="377417" y="4543960"/>
            <a:ext cx="4050568" cy="1477328"/>
          </a:xfrm>
          <a:prstGeom prst="rect">
            <a:avLst/>
          </a:prstGeom>
          <a:solidFill>
            <a:schemeClr val="bg1"/>
          </a:solidFill>
          <a:ln w="12700" cap="rnd" algn="ctr">
            <a:solidFill>
              <a:srgbClr val="000000"/>
            </a:solidFill>
            <a:prstDash val="solid"/>
            <a:miter lim="800000"/>
            <a:headEnd/>
            <a:tailEnd/>
          </a:ln>
        </p:spPr>
        <p:txBody>
          <a:bodyPr wrap="square" anchor="ctr">
            <a:spAutoFit/>
          </a:bodyPr>
          <a:lstStyle>
            <a:lvl1pPr defTabSz="349250">
              <a:defRPr>
                <a:solidFill>
                  <a:schemeClr val="tx2"/>
                </a:solidFill>
                <a:latin typeface="Arial" charset="0"/>
                <a:ea typeface="ヒラギノ角ゴ Pro W3" pitchFamily="1" charset="-128"/>
              </a:defRPr>
            </a:lvl1pPr>
            <a:lvl2pPr marL="742950" indent="-285750" defTabSz="349250">
              <a:defRPr>
                <a:solidFill>
                  <a:schemeClr val="tx2"/>
                </a:solidFill>
                <a:latin typeface="Arial" charset="0"/>
                <a:ea typeface="ヒラギノ角ゴ Pro W3" pitchFamily="1" charset="-128"/>
              </a:defRPr>
            </a:lvl2pPr>
            <a:lvl3pPr marL="1143000" indent="-228600" defTabSz="349250">
              <a:defRPr>
                <a:solidFill>
                  <a:schemeClr val="tx2"/>
                </a:solidFill>
                <a:latin typeface="Arial" charset="0"/>
                <a:ea typeface="ヒラギノ角ゴ Pro W3" pitchFamily="1" charset="-128"/>
              </a:defRPr>
            </a:lvl3pPr>
            <a:lvl4pPr marL="1600200" indent="-228600" defTabSz="349250">
              <a:defRPr>
                <a:solidFill>
                  <a:schemeClr val="tx2"/>
                </a:solidFill>
                <a:latin typeface="Arial" charset="0"/>
                <a:ea typeface="ヒラギノ角ゴ Pro W3" pitchFamily="1" charset="-128"/>
              </a:defRPr>
            </a:lvl4pPr>
            <a:lvl5pPr marL="2057400" indent="-228600" defTabSz="349250">
              <a:defRPr>
                <a:solidFill>
                  <a:schemeClr val="tx2"/>
                </a:solidFill>
                <a:latin typeface="Arial" charset="0"/>
                <a:ea typeface="ヒラギノ角ゴ Pro W3" pitchFamily="1" charset="-128"/>
              </a:defRPr>
            </a:lvl5pPr>
            <a:lvl6pPr marL="2514600" indent="-228600" defTabSz="349250" eaLnBrk="0" fontAlgn="base" hangingPunct="0">
              <a:spcBef>
                <a:spcPct val="0"/>
              </a:spcBef>
              <a:spcAft>
                <a:spcPct val="0"/>
              </a:spcAft>
              <a:defRPr>
                <a:solidFill>
                  <a:schemeClr val="tx2"/>
                </a:solidFill>
                <a:latin typeface="Arial" charset="0"/>
                <a:ea typeface="ヒラギノ角ゴ Pro W3" pitchFamily="1" charset="-128"/>
              </a:defRPr>
            </a:lvl6pPr>
            <a:lvl7pPr marL="2971800" indent="-228600" defTabSz="349250" eaLnBrk="0" fontAlgn="base" hangingPunct="0">
              <a:spcBef>
                <a:spcPct val="0"/>
              </a:spcBef>
              <a:spcAft>
                <a:spcPct val="0"/>
              </a:spcAft>
              <a:defRPr>
                <a:solidFill>
                  <a:schemeClr val="tx2"/>
                </a:solidFill>
                <a:latin typeface="Arial" charset="0"/>
                <a:ea typeface="ヒラギノ角ゴ Pro W3" pitchFamily="1" charset="-128"/>
              </a:defRPr>
            </a:lvl7pPr>
            <a:lvl8pPr marL="3429000" indent="-228600" defTabSz="349250" eaLnBrk="0" fontAlgn="base" hangingPunct="0">
              <a:spcBef>
                <a:spcPct val="0"/>
              </a:spcBef>
              <a:spcAft>
                <a:spcPct val="0"/>
              </a:spcAft>
              <a:defRPr>
                <a:solidFill>
                  <a:schemeClr val="tx2"/>
                </a:solidFill>
                <a:latin typeface="Arial" charset="0"/>
                <a:ea typeface="ヒラギノ角ゴ Pro W3" pitchFamily="1" charset="-128"/>
              </a:defRPr>
            </a:lvl8pPr>
            <a:lvl9pPr marL="3886200" indent="-228600" defTabSz="349250" eaLnBrk="0" fontAlgn="base" hangingPunct="0">
              <a:spcBef>
                <a:spcPct val="0"/>
              </a:spcBef>
              <a:spcAft>
                <a:spcPct val="0"/>
              </a:spcAft>
              <a:defRPr>
                <a:solidFill>
                  <a:schemeClr val="tx2"/>
                </a:solidFill>
                <a:latin typeface="Arial" charset="0"/>
                <a:ea typeface="ヒラギノ角ゴ Pro W3" pitchFamily="1" charset="-128"/>
              </a:defRPr>
            </a:lvl9pPr>
          </a:lstStyle>
          <a:p>
            <a:r>
              <a:rPr lang="en-US" sz="1000" dirty="0">
                <a:solidFill>
                  <a:srgbClr val="2B91AF"/>
                </a:solidFill>
                <a:highlight>
                  <a:srgbClr val="FFFFFF"/>
                </a:highlight>
                <a:latin typeface="Consolas"/>
              </a:rPr>
              <a:t>List</a:t>
            </a:r>
            <a:r>
              <a:rPr lang="en-US" sz="1000" dirty="0">
                <a:solidFill>
                  <a:srgbClr val="000000"/>
                </a:solidFill>
                <a:highlight>
                  <a:srgbClr val="FFFFFF"/>
                </a:highlight>
                <a:latin typeface="Consolas"/>
              </a:rPr>
              <a:t>&lt;</a:t>
            </a:r>
            <a:r>
              <a:rPr lang="en-US" sz="1000" dirty="0">
                <a:solidFill>
                  <a:srgbClr val="2B91AF"/>
                </a:solidFill>
                <a:highlight>
                  <a:srgbClr val="FFFFFF"/>
                </a:highlight>
                <a:latin typeface="Consolas"/>
              </a:rPr>
              <a:t>Animal</a:t>
            </a:r>
            <a:r>
              <a:rPr lang="en-US" sz="1000" dirty="0">
                <a:solidFill>
                  <a:srgbClr val="000000"/>
                </a:solidFill>
                <a:highlight>
                  <a:srgbClr val="FFFFFF"/>
                </a:highlight>
                <a:latin typeface="Consolas"/>
              </a:rPr>
              <a:t>&gt; </a:t>
            </a:r>
            <a:r>
              <a:rPr lang="en-US" sz="1000" dirty="0" err="1">
                <a:solidFill>
                  <a:srgbClr val="000000"/>
                </a:solidFill>
                <a:highlight>
                  <a:srgbClr val="FFFFFF"/>
                </a:highlight>
                <a:latin typeface="Consolas"/>
              </a:rPr>
              <a:t>liste</a:t>
            </a:r>
            <a:r>
              <a:rPr lang="en-US" sz="1000" dirty="0">
                <a:solidFill>
                  <a:srgbClr val="000000"/>
                </a:solidFill>
                <a:highlight>
                  <a:srgbClr val="FFFFFF"/>
                </a:highlight>
                <a:latin typeface="Consolas"/>
              </a:rPr>
              <a:t> = </a:t>
            </a:r>
            <a:r>
              <a:rPr lang="en-US" sz="1000" dirty="0">
                <a:solidFill>
                  <a:srgbClr val="0000FF"/>
                </a:solidFill>
                <a:highlight>
                  <a:srgbClr val="FFFFFF"/>
                </a:highlight>
                <a:latin typeface="Consolas"/>
              </a:rPr>
              <a:t>new</a:t>
            </a:r>
            <a:r>
              <a:rPr lang="en-US" sz="1000" dirty="0">
                <a:solidFill>
                  <a:srgbClr val="000000"/>
                </a:solidFill>
                <a:highlight>
                  <a:srgbClr val="FFFFFF"/>
                </a:highlight>
                <a:latin typeface="Consolas"/>
              </a:rPr>
              <a:t> </a:t>
            </a:r>
            <a:r>
              <a:rPr lang="en-US" sz="1000" dirty="0">
                <a:solidFill>
                  <a:srgbClr val="2B91AF"/>
                </a:solidFill>
                <a:highlight>
                  <a:srgbClr val="FFFFFF"/>
                </a:highlight>
                <a:latin typeface="Consolas"/>
              </a:rPr>
              <a:t>List</a:t>
            </a:r>
            <a:r>
              <a:rPr lang="en-US" sz="1000" dirty="0">
                <a:solidFill>
                  <a:srgbClr val="000000"/>
                </a:solidFill>
                <a:highlight>
                  <a:srgbClr val="FFFFFF"/>
                </a:highlight>
                <a:latin typeface="Consolas"/>
              </a:rPr>
              <a:t>&lt;</a:t>
            </a:r>
            <a:r>
              <a:rPr lang="en-US" sz="1000" dirty="0">
                <a:solidFill>
                  <a:srgbClr val="2B91AF"/>
                </a:solidFill>
                <a:highlight>
                  <a:srgbClr val="FFFFFF"/>
                </a:highlight>
                <a:latin typeface="Consolas"/>
              </a:rPr>
              <a:t>Animal</a:t>
            </a:r>
            <a:r>
              <a:rPr lang="en-US" sz="1000" dirty="0">
                <a:solidFill>
                  <a:srgbClr val="000000"/>
                </a:solidFill>
                <a:highlight>
                  <a:srgbClr val="FFFFFF"/>
                </a:highlight>
                <a:latin typeface="Consolas"/>
              </a:rPr>
              <a:t>&gt;();</a:t>
            </a:r>
          </a:p>
          <a:p>
            <a:r>
              <a:rPr lang="en-US" sz="1000" dirty="0" err="1">
                <a:solidFill>
                  <a:srgbClr val="000000"/>
                </a:solidFill>
                <a:highlight>
                  <a:srgbClr val="FFFFFF"/>
                </a:highlight>
                <a:latin typeface="Consolas"/>
              </a:rPr>
              <a:t>liste.add</a:t>
            </a:r>
            <a:r>
              <a:rPr lang="en-US" sz="1000" dirty="0">
                <a:solidFill>
                  <a:srgbClr val="000000"/>
                </a:solidFill>
                <a:highlight>
                  <a:srgbClr val="FFFFFF"/>
                </a:highlight>
                <a:latin typeface="Consolas"/>
              </a:rPr>
              <a:t>(</a:t>
            </a:r>
            <a:r>
              <a:rPr lang="en-US" sz="1000" dirty="0">
                <a:solidFill>
                  <a:srgbClr val="0000FF"/>
                </a:solidFill>
                <a:highlight>
                  <a:srgbClr val="FFFFFF"/>
                </a:highlight>
                <a:latin typeface="Consolas"/>
              </a:rPr>
              <a:t>new</a:t>
            </a:r>
            <a:r>
              <a:rPr lang="en-US" sz="1000" dirty="0">
                <a:solidFill>
                  <a:srgbClr val="000000"/>
                </a:solidFill>
                <a:highlight>
                  <a:srgbClr val="FFFFFF"/>
                </a:highlight>
                <a:latin typeface="Consolas"/>
              </a:rPr>
              <a:t> Cheval(</a:t>
            </a:r>
            <a:r>
              <a:rPr lang="en-US" sz="1000" dirty="0">
                <a:solidFill>
                  <a:srgbClr val="A31515"/>
                </a:solidFill>
                <a:highlight>
                  <a:srgbClr val="FFFFFF"/>
                </a:highlight>
                <a:latin typeface="Consolas"/>
              </a:rPr>
              <a:t>"Jumper"</a:t>
            </a:r>
            <a:r>
              <a:rPr lang="en-US" sz="1000" dirty="0">
                <a:solidFill>
                  <a:srgbClr val="000000"/>
                </a:solidFill>
                <a:highlight>
                  <a:srgbClr val="FFFFFF"/>
                </a:highlight>
                <a:latin typeface="Consolas"/>
              </a:rPr>
              <a:t>));</a:t>
            </a:r>
          </a:p>
          <a:p>
            <a:r>
              <a:rPr lang="en-US" sz="1000" dirty="0" err="1">
                <a:solidFill>
                  <a:srgbClr val="000000"/>
                </a:solidFill>
                <a:highlight>
                  <a:srgbClr val="FFFFFF"/>
                </a:highlight>
                <a:latin typeface="Consolas"/>
              </a:rPr>
              <a:t>liste.add</a:t>
            </a:r>
            <a:r>
              <a:rPr lang="en-US" sz="1000" dirty="0">
                <a:solidFill>
                  <a:srgbClr val="000000"/>
                </a:solidFill>
                <a:highlight>
                  <a:srgbClr val="FFFFFF"/>
                </a:highlight>
                <a:latin typeface="Consolas"/>
              </a:rPr>
              <a:t>(</a:t>
            </a:r>
            <a:r>
              <a:rPr lang="en-US" sz="1000" dirty="0">
                <a:solidFill>
                  <a:srgbClr val="0000FF"/>
                </a:solidFill>
                <a:highlight>
                  <a:srgbClr val="FFFFFF"/>
                </a:highlight>
                <a:latin typeface="Consolas"/>
              </a:rPr>
              <a:t>new</a:t>
            </a:r>
            <a:r>
              <a:rPr lang="en-US" sz="1000" dirty="0">
                <a:solidFill>
                  <a:srgbClr val="000000"/>
                </a:solidFill>
                <a:highlight>
                  <a:srgbClr val="FFFFFF"/>
                </a:highlight>
                <a:latin typeface="Consolas"/>
              </a:rPr>
              <a:t> </a:t>
            </a:r>
            <a:r>
              <a:rPr lang="en-US" sz="1000" dirty="0" err="1">
                <a:solidFill>
                  <a:srgbClr val="000000"/>
                </a:solidFill>
                <a:highlight>
                  <a:srgbClr val="FFFFFF"/>
                </a:highlight>
                <a:latin typeface="Consolas"/>
              </a:rPr>
              <a:t>Perroquet</a:t>
            </a:r>
            <a:r>
              <a:rPr lang="en-US" sz="1000" dirty="0">
                <a:solidFill>
                  <a:srgbClr val="000000"/>
                </a:solidFill>
                <a:highlight>
                  <a:srgbClr val="FFFFFF"/>
                </a:highlight>
                <a:latin typeface="Consolas"/>
              </a:rPr>
              <a:t>(</a:t>
            </a:r>
            <a:r>
              <a:rPr lang="en-US" sz="1000" dirty="0">
                <a:solidFill>
                  <a:srgbClr val="A31515"/>
                </a:solidFill>
                <a:highlight>
                  <a:srgbClr val="FFFFFF"/>
                </a:highlight>
                <a:latin typeface="Consolas"/>
              </a:rPr>
              <a:t>"Coco"</a:t>
            </a:r>
            <a:r>
              <a:rPr lang="en-US" sz="1000" dirty="0">
                <a:solidFill>
                  <a:srgbClr val="000000"/>
                </a:solidFill>
                <a:highlight>
                  <a:srgbClr val="FFFFFF"/>
                </a:highlight>
                <a:latin typeface="Consolas"/>
              </a:rPr>
              <a:t>));</a:t>
            </a:r>
          </a:p>
          <a:p>
            <a:r>
              <a:rPr lang="en-US" sz="1000" dirty="0" err="1">
                <a:solidFill>
                  <a:srgbClr val="000000"/>
                </a:solidFill>
                <a:highlight>
                  <a:srgbClr val="FFFFFF"/>
                </a:highlight>
                <a:latin typeface="Consolas"/>
              </a:rPr>
              <a:t>liste.add</a:t>
            </a:r>
            <a:r>
              <a:rPr lang="en-US" sz="1000" dirty="0">
                <a:solidFill>
                  <a:srgbClr val="000000"/>
                </a:solidFill>
                <a:highlight>
                  <a:srgbClr val="FFFFFF"/>
                </a:highlight>
                <a:latin typeface="Consolas"/>
              </a:rPr>
              <a:t>(</a:t>
            </a:r>
            <a:r>
              <a:rPr lang="en-US" sz="1000" dirty="0">
                <a:solidFill>
                  <a:srgbClr val="0000FF"/>
                </a:solidFill>
                <a:highlight>
                  <a:srgbClr val="FFFFFF"/>
                </a:highlight>
                <a:latin typeface="Consolas"/>
              </a:rPr>
              <a:t>new</a:t>
            </a:r>
            <a:r>
              <a:rPr lang="en-US" sz="1000" dirty="0">
                <a:solidFill>
                  <a:srgbClr val="000000"/>
                </a:solidFill>
                <a:highlight>
                  <a:srgbClr val="FFFFFF"/>
                </a:highlight>
                <a:latin typeface="Consolas"/>
              </a:rPr>
              <a:t> Cheval(</a:t>
            </a:r>
            <a:r>
              <a:rPr lang="en-US" sz="1000" dirty="0">
                <a:solidFill>
                  <a:srgbClr val="A31515"/>
                </a:solidFill>
                <a:highlight>
                  <a:srgbClr val="FFFFFF"/>
                </a:highlight>
                <a:latin typeface="Consolas"/>
              </a:rPr>
              <a:t>"Maurice"</a:t>
            </a:r>
            <a:r>
              <a:rPr lang="en-US" sz="1000" dirty="0">
                <a:solidFill>
                  <a:srgbClr val="000000"/>
                </a:solidFill>
                <a:highlight>
                  <a:srgbClr val="FFFFFF"/>
                </a:highlight>
                <a:latin typeface="Consolas"/>
              </a:rPr>
              <a:t>));</a:t>
            </a:r>
          </a:p>
          <a:p>
            <a:endParaRPr lang="en-US" sz="1000" dirty="0">
              <a:solidFill>
                <a:srgbClr val="000000"/>
              </a:solidFill>
              <a:highlight>
                <a:srgbClr val="FFFFFF"/>
              </a:highlight>
              <a:latin typeface="Consolas"/>
            </a:endParaRPr>
          </a:p>
          <a:p>
            <a:r>
              <a:rPr lang="en-US" sz="1000" dirty="0">
                <a:solidFill>
                  <a:srgbClr val="0000FF"/>
                </a:solidFill>
                <a:highlight>
                  <a:srgbClr val="FFFFFF"/>
                </a:highlight>
                <a:latin typeface="Consolas"/>
              </a:rPr>
              <a:t>string</a:t>
            </a:r>
            <a:r>
              <a:rPr lang="en-US" sz="1000" dirty="0">
                <a:solidFill>
                  <a:srgbClr val="000000"/>
                </a:solidFill>
                <a:highlight>
                  <a:srgbClr val="FFFFFF"/>
                </a:highlight>
                <a:latin typeface="Consolas"/>
              </a:rPr>
              <a:t> </a:t>
            </a:r>
            <a:r>
              <a:rPr lang="en-US" sz="1000" dirty="0" err="1">
                <a:solidFill>
                  <a:srgbClr val="000000"/>
                </a:solidFill>
                <a:highlight>
                  <a:srgbClr val="FFFFFF"/>
                </a:highlight>
                <a:latin typeface="Consolas"/>
              </a:rPr>
              <a:t>nomRecherche</a:t>
            </a:r>
            <a:r>
              <a:rPr lang="en-US" sz="1000" dirty="0">
                <a:solidFill>
                  <a:srgbClr val="000000"/>
                </a:solidFill>
                <a:highlight>
                  <a:srgbClr val="FFFFFF"/>
                </a:highlight>
                <a:latin typeface="Consolas"/>
              </a:rPr>
              <a:t> = </a:t>
            </a:r>
            <a:r>
              <a:rPr lang="en-US" sz="1000" dirty="0">
                <a:solidFill>
                  <a:srgbClr val="A31515"/>
                </a:solidFill>
                <a:highlight>
                  <a:srgbClr val="FFFFFF"/>
                </a:highlight>
                <a:latin typeface="Consolas"/>
              </a:rPr>
              <a:t>"Maurice"</a:t>
            </a:r>
            <a:r>
              <a:rPr lang="en-US" sz="1000" dirty="0">
                <a:solidFill>
                  <a:srgbClr val="000000"/>
                </a:solidFill>
                <a:highlight>
                  <a:srgbClr val="FFFFFF"/>
                </a:highlight>
                <a:latin typeface="Consolas"/>
              </a:rPr>
              <a:t>;</a:t>
            </a:r>
          </a:p>
          <a:p>
            <a:r>
              <a:rPr lang="en-US" sz="1000" dirty="0">
                <a:solidFill>
                  <a:srgbClr val="2B91AF"/>
                </a:solidFill>
                <a:highlight>
                  <a:srgbClr val="FFFFFF"/>
                </a:highlight>
                <a:latin typeface="Consolas"/>
              </a:rPr>
              <a:t>Animal</a:t>
            </a:r>
            <a:r>
              <a:rPr lang="en-US" sz="1000" dirty="0">
                <a:solidFill>
                  <a:srgbClr val="000000"/>
                </a:solidFill>
                <a:highlight>
                  <a:srgbClr val="FFFFFF"/>
                </a:highlight>
                <a:latin typeface="Consolas"/>
              </a:rPr>
              <a:t> </a:t>
            </a:r>
            <a:r>
              <a:rPr lang="en-US" sz="1000" dirty="0" err="1">
                <a:solidFill>
                  <a:srgbClr val="000000"/>
                </a:solidFill>
                <a:highlight>
                  <a:srgbClr val="FFFFFF"/>
                </a:highlight>
                <a:latin typeface="Consolas"/>
              </a:rPr>
              <a:t>animalRecherche</a:t>
            </a:r>
            <a:r>
              <a:rPr lang="en-US" sz="1000" dirty="0">
                <a:solidFill>
                  <a:srgbClr val="000000"/>
                </a:solidFill>
                <a:highlight>
                  <a:srgbClr val="FFFFFF"/>
                </a:highlight>
                <a:latin typeface="Consolas"/>
              </a:rPr>
              <a:t>;</a:t>
            </a:r>
          </a:p>
          <a:p>
            <a:r>
              <a:rPr lang="en-US" sz="1000" dirty="0" err="1">
                <a:solidFill>
                  <a:srgbClr val="000000"/>
                </a:solidFill>
                <a:highlight>
                  <a:srgbClr val="FFFFFF"/>
                </a:highlight>
                <a:latin typeface="Consolas"/>
              </a:rPr>
              <a:t>animalRecherche</a:t>
            </a:r>
            <a:r>
              <a:rPr lang="en-US" sz="1000" dirty="0">
                <a:solidFill>
                  <a:srgbClr val="000000"/>
                </a:solidFill>
                <a:highlight>
                  <a:srgbClr val="FFFFFF"/>
                </a:highlight>
                <a:latin typeface="Consolas"/>
              </a:rPr>
              <a:t> = </a:t>
            </a:r>
            <a:r>
              <a:rPr lang="en-US" sz="1000" dirty="0" err="1">
                <a:solidFill>
                  <a:srgbClr val="000000"/>
                </a:solidFill>
                <a:highlight>
                  <a:srgbClr val="FFFFFF"/>
                </a:highlight>
                <a:latin typeface="Consolas"/>
              </a:rPr>
              <a:t>liste.Find</a:t>
            </a:r>
            <a:r>
              <a:rPr lang="en-US" sz="1000" dirty="0">
                <a:solidFill>
                  <a:srgbClr val="000000"/>
                </a:solidFill>
                <a:highlight>
                  <a:srgbClr val="FFFFFF"/>
                </a:highlight>
                <a:latin typeface="Consolas"/>
              </a:rPr>
              <a:t>(a =&gt; </a:t>
            </a:r>
            <a:r>
              <a:rPr lang="en-US" sz="1000" dirty="0" err="1">
                <a:solidFill>
                  <a:srgbClr val="000000"/>
                </a:solidFill>
                <a:highlight>
                  <a:srgbClr val="FFFFFF"/>
                </a:highlight>
                <a:latin typeface="Consolas"/>
              </a:rPr>
              <a:t>a.Nom</a:t>
            </a:r>
            <a:r>
              <a:rPr lang="en-US" sz="1000" dirty="0">
                <a:solidFill>
                  <a:srgbClr val="000000"/>
                </a:solidFill>
                <a:highlight>
                  <a:srgbClr val="FFFFFF"/>
                </a:highlight>
                <a:latin typeface="Consolas"/>
              </a:rPr>
              <a:t> == </a:t>
            </a:r>
            <a:r>
              <a:rPr lang="en-US" sz="1000" dirty="0" err="1">
                <a:solidFill>
                  <a:srgbClr val="000000"/>
                </a:solidFill>
                <a:highlight>
                  <a:srgbClr val="FFFFFF"/>
                </a:highlight>
                <a:latin typeface="Consolas"/>
              </a:rPr>
              <a:t>nomRecherche</a:t>
            </a:r>
            <a:r>
              <a:rPr lang="en-US" sz="1000" dirty="0">
                <a:solidFill>
                  <a:srgbClr val="000000"/>
                </a:solidFill>
                <a:highlight>
                  <a:srgbClr val="FFFFFF"/>
                </a:highlight>
                <a:latin typeface="Consolas"/>
              </a:rPr>
              <a:t>);</a:t>
            </a:r>
            <a:endParaRPr lang="en-US" altLang="en-US" sz="1000" noProof="1"/>
          </a:p>
        </p:txBody>
      </p:sp>
      <p:sp>
        <p:nvSpPr>
          <p:cNvPr id="10" name="Text Box 4"/>
          <p:cNvSpPr txBox="1">
            <a:spLocks noChangeArrowheads="1"/>
          </p:cNvSpPr>
          <p:nvPr/>
        </p:nvSpPr>
        <p:spPr bwMode="auto">
          <a:xfrm>
            <a:off x="4823919" y="4941168"/>
            <a:ext cx="3780529" cy="1169551"/>
          </a:xfrm>
          <a:prstGeom prst="rect">
            <a:avLst/>
          </a:prstGeom>
          <a:solidFill>
            <a:schemeClr val="bg1"/>
          </a:solidFill>
          <a:ln>
            <a:solidFill>
              <a:schemeClr val="tx1"/>
            </a:solidFill>
          </a:ln>
        </p:spPr>
        <p:txBody>
          <a:bodyPr wrap="square" anchor="ctr">
            <a:spAutoFit/>
          </a:bodyPr>
          <a:lstStyle>
            <a:lvl1pPr defTabSz="349250">
              <a:defRPr>
                <a:solidFill>
                  <a:schemeClr val="tx2"/>
                </a:solidFill>
                <a:latin typeface="Arial" charset="0"/>
                <a:ea typeface="ヒラギノ角ゴ Pro W3" pitchFamily="1" charset="-128"/>
              </a:defRPr>
            </a:lvl1pPr>
            <a:lvl2pPr marL="742950" indent="-285750" defTabSz="349250">
              <a:defRPr>
                <a:solidFill>
                  <a:schemeClr val="tx2"/>
                </a:solidFill>
                <a:latin typeface="Arial" charset="0"/>
                <a:ea typeface="ヒラギノ角ゴ Pro W3" pitchFamily="1" charset="-128"/>
              </a:defRPr>
            </a:lvl2pPr>
            <a:lvl3pPr marL="1143000" indent="-228600" defTabSz="349250">
              <a:defRPr>
                <a:solidFill>
                  <a:schemeClr val="tx2"/>
                </a:solidFill>
                <a:latin typeface="Arial" charset="0"/>
                <a:ea typeface="ヒラギノ角ゴ Pro W3" pitchFamily="1" charset="-128"/>
              </a:defRPr>
            </a:lvl3pPr>
            <a:lvl4pPr marL="1600200" indent="-228600" defTabSz="349250">
              <a:defRPr>
                <a:solidFill>
                  <a:schemeClr val="tx2"/>
                </a:solidFill>
                <a:latin typeface="Arial" charset="0"/>
                <a:ea typeface="ヒラギノ角ゴ Pro W3" pitchFamily="1" charset="-128"/>
              </a:defRPr>
            </a:lvl4pPr>
            <a:lvl5pPr marL="2057400" indent="-228600" defTabSz="349250">
              <a:defRPr>
                <a:solidFill>
                  <a:schemeClr val="tx2"/>
                </a:solidFill>
                <a:latin typeface="Arial" charset="0"/>
                <a:ea typeface="ヒラギノ角ゴ Pro W3" pitchFamily="1" charset="-128"/>
              </a:defRPr>
            </a:lvl5pPr>
            <a:lvl6pPr marL="2514600" indent="-228600" defTabSz="349250" eaLnBrk="0" fontAlgn="base" hangingPunct="0">
              <a:spcBef>
                <a:spcPct val="0"/>
              </a:spcBef>
              <a:spcAft>
                <a:spcPct val="0"/>
              </a:spcAft>
              <a:defRPr>
                <a:solidFill>
                  <a:schemeClr val="tx2"/>
                </a:solidFill>
                <a:latin typeface="Arial" charset="0"/>
                <a:ea typeface="ヒラギノ角ゴ Pro W3" pitchFamily="1" charset="-128"/>
              </a:defRPr>
            </a:lvl6pPr>
            <a:lvl7pPr marL="2971800" indent="-228600" defTabSz="349250" eaLnBrk="0" fontAlgn="base" hangingPunct="0">
              <a:spcBef>
                <a:spcPct val="0"/>
              </a:spcBef>
              <a:spcAft>
                <a:spcPct val="0"/>
              </a:spcAft>
              <a:defRPr>
                <a:solidFill>
                  <a:schemeClr val="tx2"/>
                </a:solidFill>
                <a:latin typeface="Arial" charset="0"/>
                <a:ea typeface="ヒラギノ角ゴ Pro W3" pitchFamily="1" charset="-128"/>
              </a:defRPr>
            </a:lvl7pPr>
            <a:lvl8pPr marL="3429000" indent="-228600" defTabSz="349250" eaLnBrk="0" fontAlgn="base" hangingPunct="0">
              <a:spcBef>
                <a:spcPct val="0"/>
              </a:spcBef>
              <a:spcAft>
                <a:spcPct val="0"/>
              </a:spcAft>
              <a:defRPr>
                <a:solidFill>
                  <a:schemeClr val="tx2"/>
                </a:solidFill>
                <a:latin typeface="Arial" charset="0"/>
                <a:ea typeface="ヒラギノ角ゴ Pro W3" pitchFamily="1" charset="-128"/>
              </a:defRPr>
            </a:lvl8pPr>
            <a:lvl9pPr marL="3886200" indent="-228600" defTabSz="349250" eaLnBrk="0" fontAlgn="base" hangingPunct="0">
              <a:spcBef>
                <a:spcPct val="0"/>
              </a:spcBef>
              <a:spcAft>
                <a:spcPct val="0"/>
              </a:spcAft>
              <a:defRPr>
                <a:solidFill>
                  <a:schemeClr val="tx2"/>
                </a:solidFill>
                <a:latin typeface="Arial" charset="0"/>
                <a:ea typeface="ヒラギノ角ゴ Pro W3" pitchFamily="1" charset="-128"/>
              </a:defRPr>
            </a:lvl9pPr>
          </a:lstStyle>
          <a:p>
            <a:r>
              <a:rPr lang="fr-FR" altLang="en-US" sz="1000" dirty="0">
                <a:latin typeface="Consolas" panose="020B0609020204030204" pitchFamily="49" charset="0"/>
              </a:rPr>
              <a:t> </a:t>
            </a:r>
            <a:r>
              <a:rPr lang="en-US" sz="1000" dirty="0">
                <a:solidFill>
                  <a:srgbClr val="2B91AF"/>
                </a:solidFill>
                <a:highlight>
                  <a:srgbClr val="FFFFFF"/>
                </a:highlight>
                <a:latin typeface="Consolas" panose="020B0609020204030204" pitchFamily="49" charset="0"/>
              </a:rPr>
              <a:t>List</a:t>
            </a:r>
            <a:r>
              <a:rPr lang="en-US" sz="1000" dirty="0">
                <a:solidFill>
                  <a:srgbClr val="000000"/>
                </a:solidFill>
                <a:highlight>
                  <a:srgbClr val="FFFFFF"/>
                </a:highlight>
                <a:latin typeface="Consolas" panose="020B0609020204030204" pitchFamily="49" charset="0"/>
              </a:rPr>
              <a:t>&lt;</a:t>
            </a:r>
            <a:r>
              <a:rPr lang="en-US" sz="1000" dirty="0">
                <a:solidFill>
                  <a:srgbClr val="2B91AF"/>
                </a:solidFill>
                <a:highlight>
                  <a:srgbClr val="FFFFFF"/>
                </a:highlight>
                <a:latin typeface="Consolas" panose="020B0609020204030204" pitchFamily="49" charset="0"/>
              </a:rPr>
              <a:t>Person</a:t>
            </a:r>
            <a:r>
              <a:rPr lang="en-US" sz="1000" dirty="0">
                <a:solidFill>
                  <a:srgbClr val="000000"/>
                </a:solidFill>
                <a:highlight>
                  <a:srgbClr val="FFFFFF"/>
                </a:highlight>
                <a:latin typeface="Consolas" panose="020B0609020204030204" pitchFamily="49" charset="0"/>
              </a:rPr>
              <a:t>&gt; persons = …;</a:t>
            </a:r>
          </a:p>
          <a:p>
            <a:endParaRPr lang="en-US" sz="1000" dirty="0">
              <a:solidFill>
                <a:srgbClr val="000000"/>
              </a:solidFill>
              <a:highlight>
                <a:srgbClr val="FFFFFF"/>
              </a:highlight>
              <a:latin typeface="Consolas" panose="020B0609020204030204" pitchFamily="49" charset="0"/>
            </a:endParaRPr>
          </a:p>
          <a:p>
            <a:r>
              <a:rPr lang="en-US" sz="1000" dirty="0" err="1">
                <a:solidFill>
                  <a:srgbClr val="0000FF"/>
                </a:solidFill>
                <a:highlight>
                  <a:srgbClr val="FFFFFF"/>
                </a:highlight>
                <a:latin typeface="Consolas" panose="020B0609020204030204" pitchFamily="49" charset="0"/>
              </a:rPr>
              <a:t>var</a:t>
            </a:r>
            <a:r>
              <a:rPr lang="en-US" sz="1000" dirty="0">
                <a:solidFill>
                  <a:srgbClr val="000000"/>
                </a:solidFill>
                <a:highlight>
                  <a:srgbClr val="FFFFFF"/>
                </a:highlight>
                <a:latin typeface="Consolas" panose="020B0609020204030204" pitchFamily="49" charset="0"/>
              </a:rPr>
              <a:t> q1 = </a:t>
            </a:r>
            <a:r>
              <a:rPr lang="en-US" sz="1000" dirty="0">
                <a:solidFill>
                  <a:srgbClr val="0000FF"/>
                </a:solidFill>
                <a:highlight>
                  <a:srgbClr val="FFFFFF"/>
                </a:highlight>
                <a:latin typeface="Consolas" panose="020B0609020204030204" pitchFamily="49" charset="0"/>
              </a:rPr>
              <a:t>from</a:t>
            </a:r>
            <a:r>
              <a:rPr lang="en-US" sz="1000" dirty="0">
                <a:solidFill>
                  <a:srgbClr val="000000"/>
                </a:solidFill>
                <a:highlight>
                  <a:srgbClr val="FFFFFF"/>
                </a:highlight>
                <a:latin typeface="Consolas" panose="020B0609020204030204" pitchFamily="49" charset="0"/>
              </a:rPr>
              <a:t> p </a:t>
            </a:r>
            <a:r>
              <a:rPr lang="en-US" sz="1000" dirty="0">
                <a:solidFill>
                  <a:srgbClr val="0000FF"/>
                </a:solidFill>
                <a:highlight>
                  <a:srgbClr val="FFFFFF"/>
                </a:highlight>
                <a:latin typeface="Consolas" panose="020B0609020204030204" pitchFamily="49" charset="0"/>
              </a:rPr>
              <a:t>in</a:t>
            </a:r>
            <a:r>
              <a:rPr lang="en-US" sz="1000" dirty="0">
                <a:solidFill>
                  <a:srgbClr val="000000"/>
                </a:solidFill>
                <a:highlight>
                  <a:srgbClr val="FFFFFF"/>
                </a:highlight>
                <a:latin typeface="Consolas" panose="020B0609020204030204" pitchFamily="49" charset="0"/>
              </a:rPr>
              <a:t> persons</a:t>
            </a:r>
          </a:p>
          <a:p>
            <a:r>
              <a:rPr lang="en-US" sz="1000" dirty="0">
                <a:solidFill>
                  <a:srgbClr val="000000"/>
                </a:solidFill>
                <a:highlight>
                  <a:srgbClr val="FFFFFF"/>
                </a:highlight>
                <a:latin typeface="Consolas" panose="020B0609020204030204" pitchFamily="49" charset="0"/>
              </a:rPr>
              <a:t>         </a:t>
            </a:r>
            <a:r>
              <a:rPr lang="en-US" sz="1000" dirty="0">
                <a:solidFill>
                  <a:srgbClr val="0000FF"/>
                </a:solidFill>
                <a:highlight>
                  <a:srgbClr val="FFFFFF"/>
                </a:highlight>
                <a:latin typeface="Consolas" panose="020B0609020204030204" pitchFamily="49" charset="0"/>
              </a:rPr>
              <a:t>where</a:t>
            </a:r>
            <a:r>
              <a:rPr lang="en-US" sz="1000" dirty="0">
                <a:solidFill>
                  <a:srgbClr val="000000"/>
                </a:solidFill>
                <a:highlight>
                  <a:srgbClr val="FFFFFF"/>
                </a:highlight>
                <a:latin typeface="Consolas" panose="020B0609020204030204" pitchFamily="49" charset="0"/>
              </a:rPr>
              <a:t> </a:t>
            </a:r>
            <a:r>
              <a:rPr lang="en-US" sz="1000" dirty="0" err="1">
                <a:solidFill>
                  <a:srgbClr val="000000"/>
                </a:solidFill>
                <a:highlight>
                  <a:srgbClr val="FFFFFF"/>
                </a:highlight>
                <a:latin typeface="Consolas" panose="020B0609020204030204" pitchFamily="49" charset="0"/>
              </a:rPr>
              <a:t>p.Sex</a:t>
            </a:r>
            <a:r>
              <a:rPr lang="en-US" sz="1000" dirty="0">
                <a:solidFill>
                  <a:srgbClr val="000000"/>
                </a:solidFill>
                <a:highlight>
                  <a:srgbClr val="FFFFFF"/>
                </a:highlight>
                <a:latin typeface="Consolas" panose="020B0609020204030204" pitchFamily="49" charset="0"/>
              </a:rPr>
              <a:t> == </a:t>
            </a:r>
            <a:r>
              <a:rPr lang="en-US" sz="1000" dirty="0" err="1">
                <a:solidFill>
                  <a:srgbClr val="000000"/>
                </a:solidFill>
                <a:highlight>
                  <a:srgbClr val="FFFFFF"/>
                </a:highlight>
                <a:latin typeface="Consolas" panose="020B0609020204030204" pitchFamily="49" charset="0"/>
              </a:rPr>
              <a:t>Sex.Female</a:t>
            </a:r>
            <a:r>
              <a:rPr lang="en-US" sz="1000" dirty="0">
                <a:solidFill>
                  <a:srgbClr val="000000"/>
                </a:solidFill>
                <a:highlight>
                  <a:srgbClr val="FFFFFF"/>
                </a:highlight>
                <a:latin typeface="Consolas" panose="020B0609020204030204" pitchFamily="49" charset="0"/>
              </a:rPr>
              <a:t> &amp;&amp; </a:t>
            </a:r>
            <a:r>
              <a:rPr lang="en-US" sz="1000" dirty="0" err="1">
                <a:solidFill>
                  <a:srgbClr val="000000"/>
                </a:solidFill>
                <a:highlight>
                  <a:srgbClr val="FFFFFF"/>
                </a:highlight>
                <a:latin typeface="Consolas" panose="020B0609020204030204" pitchFamily="49" charset="0"/>
              </a:rPr>
              <a:t>p.Age</a:t>
            </a:r>
            <a:r>
              <a:rPr lang="en-US" sz="1000" dirty="0">
                <a:solidFill>
                  <a:srgbClr val="000000"/>
                </a:solidFill>
                <a:highlight>
                  <a:srgbClr val="FFFFFF"/>
                </a:highlight>
                <a:latin typeface="Consolas" panose="020B0609020204030204" pitchFamily="49" charset="0"/>
              </a:rPr>
              <a:t> &gt; 30</a:t>
            </a:r>
          </a:p>
          <a:p>
            <a:r>
              <a:rPr lang="en-US" sz="1000" dirty="0">
                <a:solidFill>
                  <a:srgbClr val="000000"/>
                </a:solidFill>
                <a:highlight>
                  <a:srgbClr val="FFFFFF"/>
                </a:highlight>
                <a:latin typeface="Consolas" panose="020B0609020204030204" pitchFamily="49" charset="0"/>
              </a:rPr>
              <a:t>         </a:t>
            </a:r>
            <a:r>
              <a:rPr lang="en-US" sz="1000" dirty="0">
                <a:solidFill>
                  <a:srgbClr val="0000FF"/>
                </a:solidFill>
                <a:highlight>
                  <a:srgbClr val="FFFFFF"/>
                </a:highlight>
                <a:latin typeface="Consolas" panose="020B0609020204030204" pitchFamily="49" charset="0"/>
              </a:rPr>
              <a:t>select</a:t>
            </a:r>
            <a:r>
              <a:rPr lang="en-US" sz="1000" dirty="0">
                <a:solidFill>
                  <a:srgbClr val="000000"/>
                </a:solidFill>
                <a:highlight>
                  <a:srgbClr val="FFFFFF"/>
                </a:highlight>
                <a:latin typeface="Consolas" panose="020B0609020204030204" pitchFamily="49" charset="0"/>
              </a:rPr>
              <a:t> p;</a:t>
            </a:r>
          </a:p>
          <a:p>
            <a:endParaRPr lang="en-US" sz="1000" dirty="0">
              <a:solidFill>
                <a:srgbClr val="000000"/>
              </a:solidFill>
              <a:highlight>
                <a:srgbClr val="FFFFFF"/>
              </a:highlight>
              <a:latin typeface="Consolas" panose="020B0609020204030204" pitchFamily="49" charset="0"/>
            </a:endParaRPr>
          </a:p>
          <a:p>
            <a:r>
              <a:rPr lang="en-US" sz="1000" dirty="0" err="1">
                <a:solidFill>
                  <a:srgbClr val="0000FF"/>
                </a:solidFill>
                <a:highlight>
                  <a:srgbClr val="FFFFFF"/>
                </a:highlight>
                <a:latin typeface="Consolas" panose="020B0609020204030204" pitchFamily="49" charset="0"/>
              </a:rPr>
              <a:t>int</a:t>
            </a:r>
            <a:r>
              <a:rPr lang="en-US" sz="1000" dirty="0">
                <a:solidFill>
                  <a:srgbClr val="000000"/>
                </a:solidFill>
                <a:highlight>
                  <a:srgbClr val="FFFFFF"/>
                </a:highlight>
                <a:latin typeface="Consolas" panose="020B0609020204030204" pitchFamily="49" charset="0"/>
              </a:rPr>
              <a:t> result = q1.Count();</a:t>
            </a:r>
            <a:endParaRPr lang="fr-FR" altLang="en-US" sz="1000" noProof="1">
              <a:latin typeface="Consolas" panose="020B0609020204030204" pitchFamily="49" charset="0"/>
            </a:endParaRPr>
          </a:p>
        </p:txBody>
      </p:sp>
    </p:spTree>
    <p:extLst>
      <p:ext uri="{BB962C8B-B14F-4D97-AF65-F5344CB8AC3E}">
        <p14:creationId xmlns:p14="http://schemas.microsoft.com/office/powerpoint/2010/main" val="295775913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ASP.NET</a:t>
            </a:r>
          </a:p>
        </p:txBody>
      </p:sp>
      <p:sp>
        <p:nvSpPr>
          <p:cNvPr id="3" name="Espace réservé du contenu 2"/>
          <p:cNvSpPr>
            <a:spLocks noGrp="1"/>
          </p:cNvSpPr>
          <p:nvPr>
            <p:ph sz="quarter" idx="13"/>
          </p:nvPr>
        </p:nvSpPr>
        <p:spPr/>
        <p:txBody>
          <a:bodyPr/>
          <a:lstStyle/>
          <a:p>
            <a:r>
              <a:rPr lang="fr-FR" dirty="0"/>
              <a:t>Applications Web portés par .NET</a:t>
            </a:r>
          </a:p>
          <a:p>
            <a:r>
              <a:rPr lang="fr-FR" dirty="0"/>
              <a:t>Hébergé par IIS (Windows)</a:t>
            </a:r>
          </a:p>
          <a:p>
            <a:r>
              <a:rPr lang="fr-FR" dirty="0"/>
              <a:t>3 déclinaisons</a:t>
            </a:r>
          </a:p>
          <a:p>
            <a:pPr lvl="1"/>
            <a:r>
              <a:rPr lang="fr-FR" dirty="0"/>
              <a:t>ASP.NET </a:t>
            </a:r>
            <a:r>
              <a:rPr lang="fr-FR" dirty="0" err="1"/>
              <a:t>WebForms</a:t>
            </a:r>
            <a:r>
              <a:rPr lang="fr-FR" dirty="0"/>
              <a:t> </a:t>
            </a:r>
          </a:p>
          <a:p>
            <a:pPr lvl="2"/>
            <a:r>
              <a:rPr lang="fr-FR" dirty="0"/>
              <a:t>Fichiers </a:t>
            </a:r>
            <a:r>
              <a:rPr lang="fr-FR" dirty="0" err="1"/>
              <a:t>aspx</a:t>
            </a:r>
            <a:endParaRPr lang="fr-FR" dirty="0"/>
          </a:p>
          <a:p>
            <a:pPr lvl="2"/>
            <a:r>
              <a:rPr lang="fr-FR" dirty="0"/>
              <a:t>Faire du web comme ans un client lourd (notions d’évènements)</a:t>
            </a:r>
          </a:p>
          <a:p>
            <a:pPr lvl="1"/>
            <a:r>
              <a:rPr lang="fr-FR" dirty="0"/>
              <a:t>ASP.NET MVC</a:t>
            </a:r>
          </a:p>
          <a:p>
            <a:pPr lvl="1"/>
            <a:r>
              <a:rPr lang="fr-FR" dirty="0"/>
              <a:t>ASP.NET </a:t>
            </a:r>
            <a:r>
              <a:rPr lang="fr-FR" dirty="0" err="1"/>
              <a:t>WebAPI</a:t>
            </a:r>
            <a:r>
              <a:rPr lang="fr-FR" dirty="0"/>
              <a:t> 2</a:t>
            </a:r>
          </a:p>
          <a:p>
            <a:pPr lvl="2"/>
            <a:r>
              <a:rPr lang="fr-FR" dirty="0"/>
              <a:t>A suivre!! ;)</a:t>
            </a:r>
          </a:p>
          <a:p>
            <a:r>
              <a:rPr lang="fr-FR" dirty="0"/>
              <a:t>ASP.NET </a:t>
            </a:r>
            <a:r>
              <a:rPr lang="fr-FR" dirty="0" err="1"/>
              <a:t>Core</a:t>
            </a:r>
            <a:endParaRPr lang="fr-FR" dirty="0"/>
          </a:p>
          <a:p>
            <a:pPr lvl="1"/>
            <a:r>
              <a:rPr lang="fr-FR" dirty="0"/>
              <a:t>Version open source d’ASP.NET</a:t>
            </a:r>
          </a:p>
          <a:p>
            <a:pPr lvl="1"/>
            <a:r>
              <a:rPr lang="fr-FR" dirty="0"/>
              <a:t>Réécriture total du modèle de programmation</a:t>
            </a:r>
          </a:p>
          <a:p>
            <a:pPr lvl="1"/>
            <a:r>
              <a:rPr lang="fr-FR" dirty="0"/>
              <a:t>Peut être hébergé sur n’importe quelle plateforme</a:t>
            </a:r>
          </a:p>
          <a:p>
            <a:pPr marL="785813" lvl="2" indent="0">
              <a:buNone/>
            </a:pPr>
            <a:endParaRPr lang="fr-FR" dirty="0"/>
          </a:p>
        </p:txBody>
      </p:sp>
      <p:sp>
        <p:nvSpPr>
          <p:cNvPr id="4" name="Espace réservé du pied de page 3"/>
          <p:cNvSpPr>
            <a:spLocks noGrp="1"/>
          </p:cNvSpPr>
          <p:nvPr>
            <p:ph type="ftr" sz="quarter" idx="15"/>
          </p:nvPr>
        </p:nvSpPr>
        <p:spPr/>
        <p:txBody>
          <a:bodyPr/>
          <a:lstStyle/>
          <a:p>
            <a:pPr>
              <a:defRPr/>
            </a:pPr>
            <a:r>
              <a:rPr lang="fr-FR" dirty="0"/>
              <a:t>Master MIAGE - </a:t>
            </a:r>
            <a:r>
              <a:rPr lang="fr-FR" dirty="0" err="1"/>
              <a:t>Sopra</a:t>
            </a:r>
            <a:r>
              <a:rPr lang="fr-FR" dirty="0"/>
              <a:t> </a:t>
            </a:r>
            <a:r>
              <a:rPr lang="fr-FR" dirty="0" err="1"/>
              <a:t>Steria</a:t>
            </a:r>
            <a:endParaRPr lang="fr-FR" dirty="0"/>
          </a:p>
        </p:txBody>
      </p:sp>
      <p:sp>
        <p:nvSpPr>
          <p:cNvPr id="5" name="Espace réservé du numéro de diapositive 4"/>
          <p:cNvSpPr>
            <a:spLocks noGrp="1"/>
          </p:cNvSpPr>
          <p:nvPr>
            <p:ph type="sldNum" sz="quarter" idx="16"/>
          </p:nvPr>
        </p:nvSpPr>
        <p:spPr/>
        <p:txBody>
          <a:bodyPr/>
          <a:lstStyle/>
          <a:p>
            <a:pPr>
              <a:defRPr/>
            </a:pPr>
            <a:fld id="{8AC6F03D-15B5-4158-A9AB-90B4D2964A72}" type="slidenum">
              <a:rPr lang="fr-FR" smtClean="0"/>
              <a:pPr>
                <a:defRPr/>
              </a:pPr>
              <a:t>26</a:t>
            </a:fld>
            <a:endParaRPr lang="fr-FR" dirty="0"/>
          </a:p>
        </p:txBody>
      </p:sp>
    </p:spTree>
    <p:extLst>
      <p:ext uri="{BB962C8B-B14F-4D97-AF65-F5344CB8AC3E}">
        <p14:creationId xmlns:p14="http://schemas.microsoft.com/office/powerpoint/2010/main" val="319449716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ASP.NET MVC</a:t>
            </a:r>
          </a:p>
        </p:txBody>
      </p:sp>
      <p:sp>
        <p:nvSpPr>
          <p:cNvPr id="4" name="Espace réservé du pied de page 3"/>
          <p:cNvSpPr>
            <a:spLocks noGrp="1"/>
          </p:cNvSpPr>
          <p:nvPr>
            <p:ph type="ftr" sz="quarter" idx="16"/>
          </p:nvPr>
        </p:nvSpPr>
        <p:spPr/>
        <p:txBody>
          <a:bodyPr/>
          <a:lstStyle/>
          <a:p>
            <a:pPr>
              <a:defRPr/>
            </a:pPr>
            <a:r>
              <a:rPr lang="fr-FR" dirty="0"/>
              <a:t>Master MIAGE - </a:t>
            </a:r>
            <a:r>
              <a:rPr lang="fr-FR" dirty="0" err="1"/>
              <a:t>Sopra</a:t>
            </a:r>
            <a:r>
              <a:rPr lang="fr-FR" dirty="0"/>
              <a:t> </a:t>
            </a:r>
            <a:r>
              <a:rPr lang="fr-FR" dirty="0" err="1"/>
              <a:t>Steria</a:t>
            </a:r>
            <a:endParaRPr lang="fr-FR" dirty="0"/>
          </a:p>
        </p:txBody>
      </p:sp>
      <p:sp>
        <p:nvSpPr>
          <p:cNvPr id="5" name="Espace réservé du numéro de diapositive 4"/>
          <p:cNvSpPr>
            <a:spLocks noGrp="1"/>
          </p:cNvSpPr>
          <p:nvPr>
            <p:ph type="sldNum" sz="quarter" idx="17"/>
          </p:nvPr>
        </p:nvSpPr>
        <p:spPr/>
        <p:txBody>
          <a:bodyPr/>
          <a:lstStyle/>
          <a:p>
            <a:pPr>
              <a:defRPr/>
            </a:pPr>
            <a:fld id="{8AC6F03D-15B5-4158-A9AB-90B4D2964A72}" type="slidenum">
              <a:rPr lang="fr-FR" smtClean="0"/>
              <a:pPr>
                <a:defRPr/>
              </a:pPr>
              <a:t>27</a:t>
            </a:fld>
            <a:endParaRPr lang="fr-FR" dirty="0"/>
          </a:p>
        </p:txBody>
      </p:sp>
      <p:sp>
        <p:nvSpPr>
          <p:cNvPr id="8" name="Espace réservé du contenu 7"/>
          <p:cNvSpPr>
            <a:spLocks noGrp="1"/>
          </p:cNvSpPr>
          <p:nvPr>
            <p:ph idx="1"/>
          </p:nvPr>
        </p:nvSpPr>
        <p:spPr>
          <a:xfrm>
            <a:off x="515938" y="1484313"/>
            <a:ext cx="4632125" cy="4678588"/>
          </a:xfrm>
        </p:spPr>
        <p:txBody>
          <a:bodyPr/>
          <a:lstStyle/>
          <a:p>
            <a:r>
              <a:rPr lang="fr-FR" dirty="0"/>
              <a:t>Pattern MVC</a:t>
            </a:r>
          </a:p>
          <a:p>
            <a:endParaRPr lang="fr-FR" dirty="0"/>
          </a:p>
          <a:p>
            <a:endParaRPr lang="fr-FR" dirty="0"/>
          </a:p>
          <a:p>
            <a:r>
              <a:rPr lang="fr-FR" dirty="0"/>
              <a:t>Appel des routes et non des pages</a:t>
            </a:r>
          </a:p>
          <a:p>
            <a:r>
              <a:rPr lang="fr-FR" dirty="0"/>
              <a:t>Route définie par:</a:t>
            </a:r>
          </a:p>
          <a:p>
            <a:pPr lvl="1"/>
            <a:r>
              <a:rPr lang="fr-FR" dirty="0"/>
              <a:t>Un contrôleur</a:t>
            </a:r>
          </a:p>
          <a:p>
            <a:pPr lvl="1"/>
            <a:r>
              <a:rPr lang="fr-FR" dirty="0"/>
              <a:t>Une action</a:t>
            </a:r>
          </a:p>
          <a:p>
            <a:pPr lvl="1"/>
            <a:r>
              <a:rPr lang="fr-FR" dirty="0"/>
              <a:t>Un paramètre</a:t>
            </a:r>
          </a:p>
          <a:p>
            <a:pPr lvl="1"/>
            <a:r>
              <a:rPr lang="fr-FR" dirty="0"/>
              <a:t>Un verbe</a:t>
            </a:r>
          </a:p>
        </p:txBody>
      </p:sp>
      <p:pic>
        <p:nvPicPr>
          <p:cNvPr id="9" name="Image 3" descr="http://dotnet.developpez.com/mvc/apercu-asp-net-overview/images/image001.png"/>
          <p:cNvPicPr>
            <a:picLocks noChangeAspect="1" noChangeArrowheads="1"/>
          </p:cNvPicPr>
          <p:nvPr/>
        </p:nvPicPr>
        <p:blipFill rotWithShape="1">
          <a:blip r:embed="rId3" cstate="print"/>
          <a:srcRect l="14803" t="-372" r="14513" b="372"/>
          <a:stretch/>
        </p:blipFill>
        <p:spPr bwMode="auto">
          <a:xfrm>
            <a:off x="2232787" y="1556792"/>
            <a:ext cx="1475117" cy="1296144"/>
          </a:xfrm>
          <a:prstGeom prst="rect">
            <a:avLst/>
          </a:prstGeom>
          <a:noFill/>
          <a:ln w="9525">
            <a:noFill/>
            <a:miter lim="800000"/>
            <a:headEnd/>
            <a:tailEnd/>
          </a:ln>
        </p:spPr>
      </p:pic>
      <p:pic>
        <p:nvPicPr>
          <p:cNvPr id="11" name="Image 10"/>
          <p:cNvPicPr>
            <a:picLocks noChangeAspect="1"/>
          </p:cNvPicPr>
          <p:nvPr/>
        </p:nvPicPr>
        <p:blipFill>
          <a:blip r:embed="rId4"/>
          <a:stretch>
            <a:fillRect/>
          </a:stretch>
        </p:blipFill>
        <p:spPr>
          <a:xfrm>
            <a:off x="5293853" y="476672"/>
            <a:ext cx="3296110" cy="5315692"/>
          </a:xfrm>
          <a:prstGeom prst="rect">
            <a:avLst/>
          </a:prstGeom>
        </p:spPr>
      </p:pic>
    </p:spTree>
    <p:extLst>
      <p:ext uri="{BB962C8B-B14F-4D97-AF65-F5344CB8AC3E}">
        <p14:creationId xmlns:p14="http://schemas.microsoft.com/office/powerpoint/2010/main" val="4559990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ASP.NET MVC : Modèles</a:t>
            </a:r>
          </a:p>
        </p:txBody>
      </p:sp>
      <p:sp>
        <p:nvSpPr>
          <p:cNvPr id="3" name="Espace réservé du contenu 2"/>
          <p:cNvSpPr>
            <a:spLocks noGrp="1"/>
          </p:cNvSpPr>
          <p:nvPr>
            <p:ph sz="quarter" idx="13"/>
          </p:nvPr>
        </p:nvSpPr>
        <p:spPr/>
        <p:txBody>
          <a:bodyPr/>
          <a:lstStyle/>
          <a:p>
            <a:r>
              <a:rPr lang="fr-FR" sz="1800" dirty="0"/>
              <a:t>Permet de transmettre la donnée</a:t>
            </a:r>
          </a:p>
          <a:p>
            <a:r>
              <a:rPr lang="fr-FR" sz="1800" dirty="0"/>
              <a:t>Objet POCO</a:t>
            </a:r>
          </a:p>
          <a:p>
            <a:pPr marL="0" indent="0">
              <a:buNone/>
            </a:pPr>
            <a:endParaRPr lang="fr-FR" dirty="0"/>
          </a:p>
        </p:txBody>
      </p:sp>
      <p:sp>
        <p:nvSpPr>
          <p:cNvPr id="4" name="Espace réservé du pied de page 3"/>
          <p:cNvSpPr>
            <a:spLocks noGrp="1"/>
          </p:cNvSpPr>
          <p:nvPr>
            <p:ph type="ftr" sz="quarter" idx="15"/>
          </p:nvPr>
        </p:nvSpPr>
        <p:spPr/>
        <p:txBody>
          <a:bodyPr/>
          <a:lstStyle/>
          <a:p>
            <a:pPr>
              <a:defRPr/>
            </a:pPr>
            <a:r>
              <a:rPr lang="fr-FR" dirty="0"/>
              <a:t>Master MIAGE - </a:t>
            </a:r>
            <a:r>
              <a:rPr lang="fr-FR" dirty="0" err="1"/>
              <a:t>Sopra</a:t>
            </a:r>
            <a:r>
              <a:rPr lang="fr-FR" dirty="0"/>
              <a:t> </a:t>
            </a:r>
            <a:r>
              <a:rPr lang="fr-FR" dirty="0" err="1"/>
              <a:t>Steria</a:t>
            </a:r>
            <a:endParaRPr lang="fr-FR" dirty="0"/>
          </a:p>
        </p:txBody>
      </p:sp>
      <p:sp>
        <p:nvSpPr>
          <p:cNvPr id="5" name="Espace réservé du numéro de diapositive 4"/>
          <p:cNvSpPr>
            <a:spLocks noGrp="1"/>
          </p:cNvSpPr>
          <p:nvPr>
            <p:ph type="sldNum" sz="quarter" idx="16"/>
          </p:nvPr>
        </p:nvSpPr>
        <p:spPr/>
        <p:txBody>
          <a:bodyPr/>
          <a:lstStyle/>
          <a:p>
            <a:pPr>
              <a:defRPr/>
            </a:pPr>
            <a:fld id="{8AC6F03D-15B5-4158-A9AB-90B4D2964A72}" type="slidenum">
              <a:rPr lang="fr-FR" smtClean="0"/>
              <a:pPr>
                <a:defRPr/>
              </a:pPr>
              <a:t>28</a:t>
            </a:fld>
            <a:endParaRPr lang="fr-FR" dirty="0"/>
          </a:p>
        </p:txBody>
      </p:sp>
      <p:sp>
        <p:nvSpPr>
          <p:cNvPr id="6" name="ZoneTexte 5"/>
          <p:cNvSpPr txBox="1"/>
          <p:nvPr/>
        </p:nvSpPr>
        <p:spPr>
          <a:xfrm>
            <a:off x="827584" y="2564904"/>
            <a:ext cx="6840760" cy="3539430"/>
          </a:xfrm>
          <a:prstGeom prst="rect">
            <a:avLst/>
          </a:prstGeom>
          <a:noFill/>
          <a:ln>
            <a:solidFill>
              <a:schemeClr val="tx1"/>
            </a:solidFill>
          </a:ln>
        </p:spPr>
        <p:txBody>
          <a:bodyPr wrap="square" rtlCol="0">
            <a:spAutoFit/>
          </a:bodyPr>
          <a:lstStyle/>
          <a:p>
            <a:r>
              <a:rPr lang="fr-FR" sz="1400" dirty="0" err="1">
                <a:solidFill>
                  <a:srgbClr val="0000FF"/>
                </a:solidFill>
                <a:latin typeface="Consolas" panose="020B0609020204030204" pitchFamily="49" charset="0"/>
              </a:rPr>
              <a:t>namespace</a:t>
            </a:r>
            <a:r>
              <a:rPr lang="fr-FR" sz="1400" dirty="0">
                <a:solidFill>
                  <a:srgbClr val="000000"/>
                </a:solidFill>
                <a:latin typeface="Consolas" panose="020B0609020204030204" pitchFamily="49" charset="0"/>
              </a:rPr>
              <a:t> </a:t>
            </a:r>
            <a:r>
              <a:rPr lang="fr-FR" sz="1400" dirty="0" err="1">
                <a:solidFill>
                  <a:srgbClr val="000000"/>
                </a:solidFill>
                <a:latin typeface="Consolas" panose="020B0609020204030204" pitchFamily="49" charset="0"/>
              </a:rPr>
              <a:t>MIAGE.Exemple.Web.Models</a:t>
            </a:r>
            <a:endParaRPr lang="fr-FR" sz="1400" dirty="0">
              <a:solidFill>
                <a:srgbClr val="000000"/>
              </a:solidFill>
              <a:latin typeface="Consolas" panose="020B0609020204030204" pitchFamily="49" charset="0"/>
            </a:endParaRPr>
          </a:p>
          <a:p>
            <a:r>
              <a:rPr lang="fr-FR" sz="1400" dirty="0">
                <a:solidFill>
                  <a:srgbClr val="000000"/>
                </a:solidFill>
                <a:latin typeface="Consolas" panose="020B0609020204030204" pitchFamily="49" charset="0"/>
              </a:rPr>
              <a:t>{</a:t>
            </a:r>
          </a:p>
          <a:p>
            <a:r>
              <a:rPr lang="fr-FR" sz="1400" dirty="0">
                <a:solidFill>
                  <a:srgbClr val="000000"/>
                </a:solidFill>
                <a:latin typeface="Consolas" panose="020B0609020204030204" pitchFamily="49" charset="0"/>
              </a:rPr>
              <a:t>    </a:t>
            </a:r>
            <a:r>
              <a:rPr lang="fr-FR" sz="1400" dirty="0">
                <a:solidFill>
                  <a:srgbClr val="0000FF"/>
                </a:solidFill>
                <a:latin typeface="Consolas" panose="020B0609020204030204" pitchFamily="49" charset="0"/>
              </a:rPr>
              <a:t>public</a:t>
            </a:r>
            <a:r>
              <a:rPr lang="fr-FR" sz="1400" dirty="0">
                <a:solidFill>
                  <a:srgbClr val="000000"/>
                </a:solidFill>
                <a:latin typeface="Consolas" panose="020B0609020204030204" pitchFamily="49" charset="0"/>
              </a:rPr>
              <a:t> </a:t>
            </a:r>
            <a:r>
              <a:rPr lang="fr-FR" sz="1400" dirty="0">
                <a:solidFill>
                  <a:srgbClr val="0000FF"/>
                </a:solidFill>
                <a:latin typeface="Consolas" panose="020B0609020204030204" pitchFamily="49" charset="0"/>
              </a:rPr>
              <a:t>class</a:t>
            </a:r>
            <a:r>
              <a:rPr lang="fr-FR" sz="1400" dirty="0">
                <a:solidFill>
                  <a:srgbClr val="000000"/>
                </a:solidFill>
                <a:latin typeface="Consolas" panose="020B0609020204030204" pitchFamily="49" charset="0"/>
              </a:rPr>
              <a:t> </a:t>
            </a:r>
            <a:r>
              <a:rPr lang="fr-FR" sz="1400" dirty="0" err="1">
                <a:solidFill>
                  <a:srgbClr val="2B91AF"/>
                </a:solidFill>
                <a:latin typeface="Consolas" panose="020B0609020204030204" pitchFamily="49" charset="0"/>
              </a:rPr>
              <a:t>PlayerModel</a:t>
            </a:r>
            <a:endParaRPr lang="fr-FR" sz="1400" dirty="0">
              <a:solidFill>
                <a:srgbClr val="000000"/>
              </a:solidFill>
              <a:latin typeface="Consolas" panose="020B0609020204030204" pitchFamily="49" charset="0"/>
            </a:endParaRPr>
          </a:p>
          <a:p>
            <a:r>
              <a:rPr lang="fr-FR" sz="1400" dirty="0">
                <a:solidFill>
                  <a:srgbClr val="000000"/>
                </a:solidFill>
                <a:latin typeface="Consolas" panose="020B0609020204030204" pitchFamily="49" charset="0"/>
              </a:rPr>
              <a:t>    {</a:t>
            </a:r>
          </a:p>
          <a:p>
            <a:r>
              <a:rPr lang="fr-FR" sz="1400" dirty="0">
                <a:solidFill>
                  <a:srgbClr val="000000"/>
                </a:solidFill>
                <a:latin typeface="Consolas" panose="020B0609020204030204" pitchFamily="49" charset="0"/>
              </a:rPr>
              <a:t>        [</a:t>
            </a:r>
            <a:r>
              <a:rPr lang="fr-FR" sz="1400" dirty="0" err="1">
                <a:solidFill>
                  <a:srgbClr val="2B91AF"/>
                </a:solidFill>
                <a:latin typeface="Consolas" panose="020B0609020204030204" pitchFamily="49" charset="0"/>
              </a:rPr>
              <a:t>Required</a:t>
            </a:r>
            <a:r>
              <a:rPr lang="fr-FR"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public</a:t>
            </a:r>
            <a:r>
              <a:rPr lang="en-US" sz="1400" dirty="0">
                <a:solidFill>
                  <a:srgbClr val="000000"/>
                </a:solidFill>
                <a:latin typeface="Consolas" panose="020B0609020204030204" pitchFamily="49" charset="0"/>
              </a:rPr>
              <a:t> </a:t>
            </a:r>
            <a:r>
              <a:rPr lang="en-US" sz="1400" dirty="0" err="1">
                <a:solidFill>
                  <a:srgbClr val="0000FF"/>
                </a:solidFill>
                <a:latin typeface="Consolas" panose="020B0609020204030204" pitchFamily="49" charset="0"/>
              </a:rPr>
              <a:t>int</a:t>
            </a:r>
            <a:r>
              <a:rPr lang="en-US" sz="1400" dirty="0">
                <a:solidFill>
                  <a:srgbClr val="000000"/>
                </a:solidFill>
                <a:latin typeface="Consolas" panose="020B0609020204030204" pitchFamily="49" charset="0"/>
              </a:rPr>
              <a:t> Id { </a:t>
            </a:r>
            <a:r>
              <a:rPr lang="en-US" sz="1400" dirty="0">
                <a:solidFill>
                  <a:srgbClr val="0000FF"/>
                </a:solidFill>
                <a:latin typeface="Consolas" panose="020B0609020204030204" pitchFamily="49" charset="0"/>
              </a:rPr>
              <a:t>get</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set</a:t>
            </a:r>
            <a:r>
              <a:rPr lang="en-US" sz="1400" dirty="0">
                <a:solidFill>
                  <a:srgbClr val="000000"/>
                </a:solidFill>
                <a:latin typeface="Consolas" panose="020B0609020204030204" pitchFamily="49" charset="0"/>
              </a:rPr>
              <a:t>; }</a:t>
            </a:r>
          </a:p>
          <a:p>
            <a:endParaRPr lang="fr-FR" sz="1400" dirty="0">
              <a:solidFill>
                <a:srgbClr val="000000"/>
              </a:solidFill>
              <a:latin typeface="Consolas" panose="020B0609020204030204" pitchFamily="49" charset="0"/>
            </a:endParaRPr>
          </a:p>
          <a:p>
            <a:r>
              <a:rPr lang="fr-FR" sz="1400" dirty="0">
                <a:solidFill>
                  <a:srgbClr val="000000"/>
                </a:solidFill>
                <a:latin typeface="Consolas" panose="020B0609020204030204" pitchFamily="49" charset="0"/>
              </a:rPr>
              <a:t>        [</a:t>
            </a:r>
            <a:r>
              <a:rPr lang="fr-FR" sz="1400" dirty="0" err="1">
                <a:solidFill>
                  <a:srgbClr val="2B91AF"/>
                </a:solidFill>
                <a:latin typeface="Consolas" panose="020B0609020204030204" pitchFamily="49" charset="0"/>
              </a:rPr>
              <a:t>Required</a:t>
            </a:r>
            <a:r>
              <a:rPr lang="fr-FR" sz="1400" dirty="0">
                <a:solidFill>
                  <a:srgbClr val="000000"/>
                </a:solidFill>
                <a:latin typeface="Consolas" panose="020B0609020204030204" pitchFamily="49" charset="0"/>
              </a:rPr>
              <a:t>]</a:t>
            </a:r>
          </a:p>
          <a:p>
            <a:r>
              <a:rPr lang="fr-FR" sz="1400" dirty="0">
                <a:solidFill>
                  <a:srgbClr val="000000"/>
                </a:solidFill>
                <a:latin typeface="Consolas" panose="020B0609020204030204" pitchFamily="49" charset="0"/>
              </a:rPr>
              <a:t>        [</a:t>
            </a:r>
            <a:r>
              <a:rPr lang="fr-FR" sz="1400" dirty="0" err="1">
                <a:solidFill>
                  <a:srgbClr val="2B91AF"/>
                </a:solidFill>
                <a:latin typeface="Consolas" panose="020B0609020204030204" pitchFamily="49" charset="0"/>
              </a:rPr>
              <a:t>MaxLength</a:t>
            </a:r>
            <a:r>
              <a:rPr lang="fr-FR" sz="1400" dirty="0">
                <a:solidFill>
                  <a:srgbClr val="000000"/>
                </a:solidFill>
                <a:latin typeface="Consolas" panose="020B0609020204030204" pitchFamily="49" charset="0"/>
              </a:rPr>
              <a:t>(20)]</a:t>
            </a: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public</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string</a:t>
            </a:r>
            <a:r>
              <a:rPr lang="en-US" sz="1400" dirty="0">
                <a:solidFill>
                  <a:srgbClr val="000000"/>
                </a:solidFill>
                <a:latin typeface="Consolas" panose="020B0609020204030204" pitchFamily="49" charset="0"/>
              </a:rPr>
              <a:t> Name { </a:t>
            </a:r>
            <a:r>
              <a:rPr lang="en-US" sz="1400" dirty="0">
                <a:solidFill>
                  <a:srgbClr val="0000FF"/>
                </a:solidFill>
                <a:latin typeface="Consolas" panose="020B0609020204030204" pitchFamily="49" charset="0"/>
              </a:rPr>
              <a:t>get</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set</a:t>
            </a:r>
            <a:r>
              <a:rPr lang="en-US" sz="1400" dirty="0">
                <a:solidFill>
                  <a:srgbClr val="000000"/>
                </a:solidFill>
                <a:latin typeface="Consolas" panose="020B0609020204030204" pitchFamily="49" charset="0"/>
              </a:rPr>
              <a:t>; }</a:t>
            </a:r>
          </a:p>
          <a:p>
            <a:endParaRPr lang="fr-FR" sz="1400" dirty="0">
              <a:solidFill>
                <a:srgbClr val="000000"/>
              </a:solidFill>
              <a:latin typeface="Consolas" panose="020B0609020204030204" pitchFamily="49" charset="0"/>
            </a:endParaRPr>
          </a:p>
          <a:p>
            <a:r>
              <a:rPr lang="fr-FR" sz="1400" dirty="0">
                <a:solidFill>
                  <a:srgbClr val="000000"/>
                </a:solidFill>
                <a:latin typeface="Consolas" panose="020B0609020204030204" pitchFamily="49" charset="0"/>
              </a:rPr>
              <a:t>        [</a:t>
            </a:r>
            <a:r>
              <a:rPr lang="fr-FR" sz="1400" dirty="0" err="1">
                <a:solidFill>
                  <a:srgbClr val="2B91AF"/>
                </a:solidFill>
                <a:latin typeface="Consolas" panose="020B0609020204030204" pitchFamily="49" charset="0"/>
              </a:rPr>
              <a:t>Required</a:t>
            </a:r>
            <a:r>
              <a:rPr lang="fr-FR" sz="1400" dirty="0">
                <a:solidFill>
                  <a:srgbClr val="000000"/>
                </a:solidFill>
                <a:latin typeface="Consolas" panose="020B0609020204030204" pitchFamily="49" charset="0"/>
              </a:rPr>
              <a:t>]</a:t>
            </a:r>
          </a:p>
          <a:p>
            <a:r>
              <a:rPr lang="fr-FR" sz="1400" dirty="0">
                <a:solidFill>
                  <a:srgbClr val="000000"/>
                </a:solidFill>
                <a:latin typeface="Consolas" panose="020B0609020204030204" pitchFamily="49" charset="0"/>
              </a:rPr>
              <a:t>        [</a:t>
            </a:r>
            <a:r>
              <a:rPr lang="fr-FR" sz="1400" dirty="0" err="1">
                <a:solidFill>
                  <a:srgbClr val="2B91AF"/>
                </a:solidFill>
                <a:latin typeface="Consolas" panose="020B0609020204030204" pitchFamily="49" charset="0"/>
              </a:rPr>
              <a:t>EmailAddress</a:t>
            </a:r>
            <a:r>
              <a:rPr lang="fr-FR"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public</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string</a:t>
            </a:r>
            <a:r>
              <a:rPr lang="en-US" sz="1400" dirty="0">
                <a:solidFill>
                  <a:srgbClr val="000000"/>
                </a:solidFill>
                <a:latin typeface="Consolas" panose="020B0609020204030204" pitchFamily="49" charset="0"/>
              </a:rPr>
              <a:t>  Email { </a:t>
            </a:r>
            <a:r>
              <a:rPr lang="en-US" sz="1400" dirty="0">
                <a:solidFill>
                  <a:srgbClr val="0000FF"/>
                </a:solidFill>
                <a:latin typeface="Consolas" panose="020B0609020204030204" pitchFamily="49" charset="0"/>
              </a:rPr>
              <a:t>get</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set</a:t>
            </a:r>
            <a:r>
              <a:rPr lang="en-US" sz="1400" dirty="0">
                <a:solidFill>
                  <a:srgbClr val="000000"/>
                </a:solidFill>
                <a:latin typeface="Consolas" panose="020B0609020204030204" pitchFamily="49" charset="0"/>
              </a:rPr>
              <a:t>; }</a:t>
            </a:r>
          </a:p>
          <a:p>
            <a:r>
              <a:rPr lang="fr-FR" sz="1400" dirty="0">
                <a:solidFill>
                  <a:srgbClr val="000000"/>
                </a:solidFill>
                <a:latin typeface="Consolas" panose="020B0609020204030204" pitchFamily="49" charset="0"/>
              </a:rPr>
              <a:t>    }</a:t>
            </a:r>
          </a:p>
          <a:p>
            <a:r>
              <a:rPr lang="fr-FR" sz="1400"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80359863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ASP.NET MVC : CONTROLEURS</a:t>
            </a:r>
          </a:p>
        </p:txBody>
      </p:sp>
      <p:sp>
        <p:nvSpPr>
          <p:cNvPr id="3" name="Espace réservé du contenu 2"/>
          <p:cNvSpPr>
            <a:spLocks noGrp="1"/>
          </p:cNvSpPr>
          <p:nvPr>
            <p:ph sz="quarter" idx="13"/>
          </p:nvPr>
        </p:nvSpPr>
        <p:spPr>
          <a:xfrm>
            <a:off x="515938" y="1484313"/>
            <a:ext cx="8088312" cy="1152599"/>
          </a:xfrm>
        </p:spPr>
        <p:txBody>
          <a:bodyPr/>
          <a:lstStyle/>
          <a:p>
            <a:pPr>
              <a:spcBef>
                <a:spcPts val="0"/>
              </a:spcBef>
            </a:pPr>
            <a:r>
              <a:rPr lang="fr-FR" sz="1800" dirty="0"/>
              <a:t>Contient les actions</a:t>
            </a:r>
          </a:p>
          <a:p>
            <a:pPr>
              <a:spcBef>
                <a:spcPts val="0"/>
              </a:spcBef>
            </a:pPr>
            <a:r>
              <a:rPr lang="fr-FR" sz="1800" dirty="0"/>
              <a:t>Par défaut, l’action Index est appelée</a:t>
            </a:r>
          </a:p>
          <a:p>
            <a:pPr>
              <a:spcBef>
                <a:spcPts val="0"/>
              </a:spcBef>
            </a:pPr>
            <a:r>
              <a:rPr lang="fr-FR" sz="1800" dirty="0"/>
              <a:t>Des attribut permettent d’orienter sur la bonne méthode en fonction du verbe Http</a:t>
            </a:r>
          </a:p>
        </p:txBody>
      </p:sp>
      <p:sp>
        <p:nvSpPr>
          <p:cNvPr id="4" name="Espace réservé du pied de page 3"/>
          <p:cNvSpPr>
            <a:spLocks noGrp="1"/>
          </p:cNvSpPr>
          <p:nvPr>
            <p:ph type="ftr" sz="quarter" idx="15"/>
          </p:nvPr>
        </p:nvSpPr>
        <p:spPr/>
        <p:txBody>
          <a:bodyPr/>
          <a:lstStyle/>
          <a:p>
            <a:pPr>
              <a:defRPr/>
            </a:pPr>
            <a:r>
              <a:rPr lang="fr-FR" dirty="0"/>
              <a:t>Master MIAGE - </a:t>
            </a:r>
            <a:r>
              <a:rPr lang="fr-FR" dirty="0" err="1"/>
              <a:t>Sopra</a:t>
            </a:r>
            <a:r>
              <a:rPr lang="fr-FR" dirty="0"/>
              <a:t> </a:t>
            </a:r>
            <a:r>
              <a:rPr lang="fr-FR" dirty="0" err="1"/>
              <a:t>Steria</a:t>
            </a:r>
            <a:endParaRPr lang="fr-FR" dirty="0"/>
          </a:p>
        </p:txBody>
      </p:sp>
      <p:sp>
        <p:nvSpPr>
          <p:cNvPr id="5" name="Espace réservé du numéro de diapositive 4"/>
          <p:cNvSpPr>
            <a:spLocks noGrp="1"/>
          </p:cNvSpPr>
          <p:nvPr>
            <p:ph type="sldNum" sz="quarter" idx="16"/>
          </p:nvPr>
        </p:nvSpPr>
        <p:spPr/>
        <p:txBody>
          <a:bodyPr/>
          <a:lstStyle/>
          <a:p>
            <a:pPr>
              <a:defRPr/>
            </a:pPr>
            <a:fld id="{8AC6F03D-15B5-4158-A9AB-90B4D2964A72}" type="slidenum">
              <a:rPr lang="fr-FR" smtClean="0"/>
              <a:pPr>
                <a:defRPr/>
              </a:pPr>
              <a:t>29</a:t>
            </a:fld>
            <a:endParaRPr lang="fr-FR" dirty="0"/>
          </a:p>
        </p:txBody>
      </p:sp>
      <p:sp>
        <p:nvSpPr>
          <p:cNvPr id="6" name="ZoneTexte 5"/>
          <p:cNvSpPr txBox="1"/>
          <p:nvPr/>
        </p:nvSpPr>
        <p:spPr>
          <a:xfrm>
            <a:off x="544513" y="2619648"/>
            <a:ext cx="8059737" cy="3600986"/>
          </a:xfrm>
          <a:prstGeom prst="rect">
            <a:avLst/>
          </a:prstGeom>
          <a:noFill/>
          <a:ln>
            <a:solidFill>
              <a:schemeClr val="tx1"/>
            </a:solidFill>
          </a:ln>
        </p:spPr>
        <p:txBody>
          <a:bodyPr wrap="square" rtlCol="0">
            <a:spAutoFit/>
          </a:bodyPr>
          <a:lstStyle/>
          <a:p>
            <a:r>
              <a:rPr lang="fr-FR" sz="1200" dirty="0">
                <a:solidFill>
                  <a:srgbClr val="0000FF"/>
                </a:solidFill>
                <a:latin typeface="Consolas" panose="020B0609020204030204" pitchFamily="49" charset="0"/>
              </a:rPr>
              <a:t>public</a:t>
            </a:r>
            <a:r>
              <a:rPr lang="fr-FR" sz="1200" dirty="0">
                <a:solidFill>
                  <a:srgbClr val="000000"/>
                </a:solidFill>
                <a:latin typeface="Consolas" panose="020B0609020204030204" pitchFamily="49" charset="0"/>
              </a:rPr>
              <a:t> </a:t>
            </a:r>
            <a:r>
              <a:rPr lang="fr-FR" sz="1200" dirty="0">
                <a:solidFill>
                  <a:srgbClr val="0000FF"/>
                </a:solidFill>
                <a:latin typeface="Consolas" panose="020B0609020204030204" pitchFamily="49" charset="0"/>
              </a:rPr>
              <a:t>class</a:t>
            </a:r>
            <a:r>
              <a:rPr lang="fr-FR" sz="1200" dirty="0">
                <a:solidFill>
                  <a:srgbClr val="000000"/>
                </a:solidFill>
                <a:latin typeface="Consolas" panose="020B0609020204030204" pitchFamily="49" charset="0"/>
              </a:rPr>
              <a:t> </a:t>
            </a:r>
            <a:r>
              <a:rPr lang="fr-FR" sz="1200" dirty="0" err="1">
                <a:solidFill>
                  <a:srgbClr val="2B91AF"/>
                </a:solidFill>
                <a:latin typeface="Consolas" panose="020B0609020204030204" pitchFamily="49" charset="0"/>
              </a:rPr>
              <a:t>PlayerController</a:t>
            </a:r>
            <a:r>
              <a:rPr lang="fr-FR" sz="1200" dirty="0">
                <a:solidFill>
                  <a:srgbClr val="000000"/>
                </a:solidFill>
                <a:latin typeface="Consolas" panose="020B0609020204030204" pitchFamily="49" charset="0"/>
              </a:rPr>
              <a:t> : </a:t>
            </a:r>
            <a:r>
              <a:rPr lang="fr-FR" sz="1200" dirty="0">
                <a:solidFill>
                  <a:srgbClr val="2B91AF"/>
                </a:solidFill>
                <a:latin typeface="Consolas" panose="020B0609020204030204" pitchFamily="49" charset="0"/>
              </a:rPr>
              <a:t>Controller</a:t>
            </a:r>
            <a:endParaRPr lang="fr-FR" sz="1200" dirty="0">
              <a:solidFill>
                <a:srgbClr val="000000"/>
              </a:solidFill>
              <a:latin typeface="Consolas" panose="020B0609020204030204" pitchFamily="49" charset="0"/>
            </a:endParaRPr>
          </a:p>
          <a:p>
            <a:r>
              <a:rPr lang="fr-FR" sz="1200" dirty="0">
                <a:solidFill>
                  <a:srgbClr val="000000"/>
                </a:solidFill>
                <a:latin typeface="Consolas" panose="020B0609020204030204" pitchFamily="49" charset="0"/>
              </a:rPr>
              <a:t>{</a:t>
            </a:r>
          </a:p>
          <a:p>
            <a:endParaRPr lang="fr-FR" sz="1200" dirty="0">
              <a:solidFill>
                <a:srgbClr val="000000"/>
              </a:solidFill>
              <a:latin typeface="Consolas" panose="020B0609020204030204" pitchFamily="49" charset="0"/>
            </a:endParaRPr>
          </a:p>
          <a:p>
            <a:r>
              <a:rPr lang="fr-FR" sz="1200" dirty="0">
                <a:solidFill>
                  <a:srgbClr val="000000"/>
                </a:solidFill>
                <a:latin typeface="Consolas" panose="020B0609020204030204" pitchFamily="49" charset="0"/>
              </a:rPr>
              <a:t>    </a:t>
            </a:r>
            <a:r>
              <a:rPr lang="fr-FR" sz="1200" dirty="0">
                <a:solidFill>
                  <a:srgbClr val="0000FF"/>
                </a:solidFill>
                <a:latin typeface="Consolas" panose="020B0609020204030204" pitchFamily="49" charset="0"/>
              </a:rPr>
              <a:t>public</a:t>
            </a:r>
            <a:r>
              <a:rPr lang="fr-FR" sz="1200" dirty="0">
                <a:solidFill>
                  <a:srgbClr val="000000"/>
                </a:solidFill>
                <a:latin typeface="Consolas" panose="020B0609020204030204" pitchFamily="49" charset="0"/>
              </a:rPr>
              <a:t> </a:t>
            </a:r>
            <a:r>
              <a:rPr lang="fr-FR" sz="1200" dirty="0" err="1">
                <a:solidFill>
                  <a:srgbClr val="2B91AF"/>
                </a:solidFill>
                <a:latin typeface="Consolas" panose="020B0609020204030204" pitchFamily="49" charset="0"/>
              </a:rPr>
              <a:t>ActionResult</a:t>
            </a:r>
            <a:r>
              <a:rPr lang="fr-FR" sz="1200" dirty="0">
                <a:solidFill>
                  <a:srgbClr val="000000"/>
                </a:solidFill>
                <a:latin typeface="Consolas" panose="020B0609020204030204" pitchFamily="49" charset="0"/>
              </a:rPr>
              <a:t> </a:t>
            </a:r>
            <a:r>
              <a:rPr lang="fr-FR" sz="1200" dirty="0" err="1">
                <a:solidFill>
                  <a:srgbClr val="000000"/>
                </a:solidFill>
                <a:latin typeface="Consolas" panose="020B0609020204030204" pitchFamily="49" charset="0"/>
              </a:rPr>
              <a:t>Add</a:t>
            </a:r>
            <a:r>
              <a:rPr lang="fr-FR" sz="1200" dirty="0">
                <a:solidFill>
                  <a:srgbClr val="000000"/>
                </a:solidFill>
                <a:latin typeface="Consolas" panose="020B0609020204030204" pitchFamily="49" charset="0"/>
              </a:rPr>
              <a:t>()</a:t>
            </a:r>
          </a:p>
          <a:p>
            <a:r>
              <a:rPr lang="fr-FR" sz="1200" dirty="0">
                <a:solidFill>
                  <a:srgbClr val="000000"/>
                </a:solidFill>
                <a:latin typeface="Consolas" panose="020B0609020204030204" pitchFamily="49" charset="0"/>
              </a:rPr>
              <a:t>    {</a:t>
            </a:r>
          </a:p>
          <a:p>
            <a:r>
              <a:rPr lang="fr-FR" sz="1200" dirty="0">
                <a:solidFill>
                  <a:srgbClr val="000000"/>
                </a:solidFill>
                <a:latin typeface="Consolas" panose="020B0609020204030204" pitchFamily="49" charset="0"/>
              </a:rPr>
              <a:t>        </a:t>
            </a:r>
            <a:r>
              <a:rPr lang="fr-FR" sz="1200" dirty="0" err="1">
                <a:solidFill>
                  <a:srgbClr val="2B91AF"/>
                </a:solidFill>
                <a:latin typeface="Consolas" panose="020B0609020204030204" pitchFamily="49" charset="0"/>
              </a:rPr>
              <a:t>PlayerModel</a:t>
            </a:r>
            <a:r>
              <a:rPr lang="fr-FR" sz="1200" dirty="0">
                <a:solidFill>
                  <a:srgbClr val="000000"/>
                </a:solidFill>
                <a:latin typeface="Consolas" panose="020B0609020204030204" pitchFamily="49" charset="0"/>
              </a:rPr>
              <a:t> model = </a:t>
            </a:r>
            <a:r>
              <a:rPr lang="fr-FR" sz="1200" dirty="0">
                <a:solidFill>
                  <a:srgbClr val="0000FF"/>
                </a:solidFill>
                <a:latin typeface="Consolas" panose="020B0609020204030204" pitchFamily="49" charset="0"/>
              </a:rPr>
              <a:t>new</a:t>
            </a:r>
            <a:r>
              <a:rPr lang="fr-FR" sz="1200" dirty="0">
                <a:solidFill>
                  <a:srgbClr val="000000"/>
                </a:solidFill>
                <a:latin typeface="Consolas" panose="020B0609020204030204" pitchFamily="49" charset="0"/>
              </a:rPr>
              <a:t> </a:t>
            </a:r>
            <a:r>
              <a:rPr lang="fr-FR" sz="1200" dirty="0" err="1">
                <a:solidFill>
                  <a:srgbClr val="2B91AF"/>
                </a:solidFill>
                <a:latin typeface="Consolas" panose="020B0609020204030204" pitchFamily="49" charset="0"/>
              </a:rPr>
              <a:t>PlayerModel</a:t>
            </a:r>
            <a:r>
              <a:rPr lang="fr-FR" sz="1200" dirty="0">
                <a:solidFill>
                  <a:srgbClr val="000000"/>
                </a:solidFill>
                <a:latin typeface="Consolas" panose="020B0609020204030204" pitchFamily="49" charset="0"/>
              </a:rPr>
              <a:t>();</a:t>
            </a:r>
          </a:p>
          <a:p>
            <a:r>
              <a:rPr lang="fr-FR" sz="1200" dirty="0">
                <a:solidFill>
                  <a:srgbClr val="000000"/>
                </a:solidFill>
                <a:latin typeface="Consolas" panose="020B0609020204030204" pitchFamily="49" charset="0"/>
              </a:rPr>
              <a:t>        </a:t>
            </a:r>
            <a:r>
              <a:rPr lang="fr-FR" sz="1200" dirty="0">
                <a:solidFill>
                  <a:srgbClr val="0000FF"/>
                </a:solidFill>
                <a:latin typeface="Consolas" panose="020B0609020204030204" pitchFamily="49" charset="0"/>
              </a:rPr>
              <a:t>return</a:t>
            </a:r>
            <a:r>
              <a:rPr lang="fr-FR" sz="1200" dirty="0">
                <a:solidFill>
                  <a:srgbClr val="000000"/>
                </a:solidFill>
                <a:latin typeface="Consolas" panose="020B0609020204030204" pitchFamily="49" charset="0"/>
              </a:rPr>
              <a:t> </a:t>
            </a:r>
            <a:r>
              <a:rPr lang="fr-FR" sz="1200" dirty="0" err="1">
                <a:solidFill>
                  <a:srgbClr val="000000"/>
                </a:solidFill>
                <a:latin typeface="Consolas" panose="020B0609020204030204" pitchFamily="49" charset="0"/>
              </a:rPr>
              <a:t>View</a:t>
            </a:r>
            <a:r>
              <a:rPr lang="fr-FR" sz="1200" dirty="0">
                <a:solidFill>
                  <a:srgbClr val="000000"/>
                </a:solidFill>
                <a:latin typeface="Consolas" panose="020B0609020204030204" pitchFamily="49" charset="0"/>
              </a:rPr>
              <a:t>(model);</a:t>
            </a:r>
          </a:p>
          <a:p>
            <a:r>
              <a:rPr lang="fr-FR" sz="1200" dirty="0">
                <a:solidFill>
                  <a:srgbClr val="000000"/>
                </a:solidFill>
                <a:latin typeface="Consolas" panose="020B0609020204030204" pitchFamily="49" charset="0"/>
              </a:rPr>
              <a:t>    }</a:t>
            </a:r>
          </a:p>
          <a:p>
            <a:endParaRPr lang="fr-FR" sz="1200" dirty="0">
              <a:solidFill>
                <a:srgbClr val="000000"/>
              </a:solidFill>
              <a:latin typeface="Consolas" panose="020B0609020204030204" pitchFamily="49" charset="0"/>
            </a:endParaRPr>
          </a:p>
          <a:p>
            <a:r>
              <a:rPr lang="fr-FR" sz="1200" dirty="0">
                <a:solidFill>
                  <a:srgbClr val="000000"/>
                </a:solidFill>
                <a:latin typeface="Consolas" panose="020B0609020204030204" pitchFamily="49" charset="0"/>
              </a:rPr>
              <a:t>    [</a:t>
            </a:r>
            <a:r>
              <a:rPr lang="fr-FR" sz="1200" dirty="0" err="1">
                <a:solidFill>
                  <a:srgbClr val="2B91AF"/>
                </a:solidFill>
                <a:latin typeface="Consolas" panose="020B0609020204030204" pitchFamily="49" charset="0"/>
              </a:rPr>
              <a:t>HttpPost</a:t>
            </a:r>
            <a:r>
              <a:rPr lang="fr-FR" sz="1200" dirty="0">
                <a:solidFill>
                  <a:srgbClr val="000000"/>
                </a:solidFill>
                <a:latin typeface="Consolas" panose="020B0609020204030204" pitchFamily="49" charset="0"/>
              </a:rPr>
              <a:t>]</a:t>
            </a:r>
          </a:p>
          <a:p>
            <a:r>
              <a:rPr lang="fr-FR" sz="1200" dirty="0">
                <a:solidFill>
                  <a:srgbClr val="000000"/>
                </a:solidFill>
                <a:latin typeface="Consolas" panose="020B0609020204030204" pitchFamily="49" charset="0"/>
              </a:rPr>
              <a:t>    </a:t>
            </a:r>
            <a:r>
              <a:rPr lang="fr-FR" sz="1200" dirty="0">
                <a:solidFill>
                  <a:srgbClr val="0000FF"/>
                </a:solidFill>
                <a:latin typeface="Consolas" panose="020B0609020204030204" pitchFamily="49" charset="0"/>
              </a:rPr>
              <a:t>public</a:t>
            </a:r>
            <a:r>
              <a:rPr lang="fr-FR" sz="1200" dirty="0">
                <a:solidFill>
                  <a:srgbClr val="000000"/>
                </a:solidFill>
                <a:latin typeface="Consolas" panose="020B0609020204030204" pitchFamily="49" charset="0"/>
              </a:rPr>
              <a:t> </a:t>
            </a:r>
            <a:r>
              <a:rPr lang="fr-FR" sz="1200" dirty="0" err="1">
                <a:solidFill>
                  <a:srgbClr val="2B91AF"/>
                </a:solidFill>
                <a:latin typeface="Consolas" panose="020B0609020204030204" pitchFamily="49" charset="0"/>
              </a:rPr>
              <a:t>ActionResult</a:t>
            </a:r>
            <a:r>
              <a:rPr lang="fr-FR" sz="1200" dirty="0">
                <a:solidFill>
                  <a:srgbClr val="000000"/>
                </a:solidFill>
                <a:latin typeface="Consolas" panose="020B0609020204030204" pitchFamily="49" charset="0"/>
              </a:rPr>
              <a:t> </a:t>
            </a:r>
            <a:r>
              <a:rPr lang="fr-FR" sz="1200" dirty="0" err="1">
                <a:solidFill>
                  <a:srgbClr val="000000"/>
                </a:solidFill>
                <a:latin typeface="Consolas" panose="020B0609020204030204" pitchFamily="49" charset="0"/>
              </a:rPr>
              <a:t>Add</a:t>
            </a:r>
            <a:r>
              <a:rPr lang="fr-FR" sz="1200" dirty="0">
                <a:solidFill>
                  <a:srgbClr val="000000"/>
                </a:solidFill>
                <a:latin typeface="Consolas" panose="020B0609020204030204" pitchFamily="49" charset="0"/>
              </a:rPr>
              <a:t>(</a:t>
            </a:r>
            <a:r>
              <a:rPr lang="fr-FR" sz="1200" dirty="0" err="1">
                <a:solidFill>
                  <a:srgbClr val="2B91AF"/>
                </a:solidFill>
                <a:latin typeface="Consolas" panose="020B0609020204030204" pitchFamily="49" charset="0"/>
              </a:rPr>
              <a:t>PlayerModel</a:t>
            </a:r>
            <a:r>
              <a:rPr lang="fr-FR" sz="1200" dirty="0">
                <a:solidFill>
                  <a:srgbClr val="000000"/>
                </a:solidFill>
                <a:latin typeface="Consolas" panose="020B0609020204030204" pitchFamily="49" charset="0"/>
              </a:rPr>
              <a:t> model)</a:t>
            </a:r>
          </a:p>
          <a:p>
            <a:r>
              <a:rPr lang="fr-FR" sz="1200" dirty="0">
                <a:solidFill>
                  <a:srgbClr val="000000"/>
                </a:solidFill>
                <a:latin typeface="Consolas" panose="020B0609020204030204" pitchFamily="49" charset="0"/>
              </a:rPr>
              <a:t>    {</a:t>
            </a:r>
          </a:p>
          <a:p>
            <a:r>
              <a:rPr lang="fr-FR" sz="1200" dirty="0">
                <a:solidFill>
                  <a:srgbClr val="000000"/>
                </a:solidFill>
                <a:latin typeface="Consolas" panose="020B0609020204030204" pitchFamily="49" charset="0"/>
              </a:rPr>
              <a:t>        </a:t>
            </a:r>
            <a:r>
              <a:rPr lang="fr-FR" sz="1200" dirty="0">
                <a:solidFill>
                  <a:srgbClr val="0000FF"/>
                </a:solidFill>
                <a:latin typeface="Consolas" panose="020B0609020204030204" pitchFamily="49" charset="0"/>
              </a:rPr>
              <a:t>if</a:t>
            </a:r>
            <a:r>
              <a:rPr lang="fr-FR" sz="1200" dirty="0">
                <a:solidFill>
                  <a:srgbClr val="000000"/>
                </a:solidFill>
                <a:latin typeface="Consolas" panose="020B0609020204030204" pitchFamily="49" charset="0"/>
              </a:rPr>
              <a:t> (!</a:t>
            </a:r>
            <a:r>
              <a:rPr lang="fr-FR" sz="1200" dirty="0" err="1">
                <a:solidFill>
                  <a:srgbClr val="000000"/>
                </a:solidFill>
                <a:latin typeface="Consolas" panose="020B0609020204030204" pitchFamily="49" charset="0"/>
              </a:rPr>
              <a:t>ModelState.IsValid</a:t>
            </a:r>
            <a:r>
              <a:rPr lang="fr-FR" sz="1200" dirty="0">
                <a:solidFill>
                  <a:srgbClr val="000000"/>
                </a:solidFill>
                <a:latin typeface="Consolas" panose="020B0609020204030204" pitchFamily="49" charset="0"/>
              </a:rPr>
              <a:t>)</a:t>
            </a:r>
          </a:p>
          <a:p>
            <a:r>
              <a:rPr lang="fr-FR" sz="1200" dirty="0">
                <a:solidFill>
                  <a:srgbClr val="000000"/>
                </a:solidFill>
                <a:latin typeface="Consolas" panose="020B0609020204030204" pitchFamily="49" charset="0"/>
              </a:rPr>
              <a:t>            </a:t>
            </a:r>
            <a:r>
              <a:rPr lang="fr-FR" sz="1200" dirty="0">
                <a:solidFill>
                  <a:srgbClr val="0000FF"/>
                </a:solidFill>
                <a:latin typeface="Consolas" panose="020B0609020204030204" pitchFamily="49" charset="0"/>
              </a:rPr>
              <a:t>return</a:t>
            </a:r>
            <a:r>
              <a:rPr lang="fr-FR" sz="1200" dirty="0">
                <a:solidFill>
                  <a:srgbClr val="000000"/>
                </a:solidFill>
                <a:latin typeface="Consolas" panose="020B0609020204030204" pitchFamily="49" charset="0"/>
              </a:rPr>
              <a:t> </a:t>
            </a:r>
            <a:r>
              <a:rPr lang="fr-FR" sz="1200" dirty="0" err="1">
                <a:solidFill>
                  <a:srgbClr val="000000"/>
                </a:solidFill>
                <a:latin typeface="Consolas" panose="020B0609020204030204" pitchFamily="49" charset="0"/>
              </a:rPr>
              <a:t>View</a:t>
            </a:r>
            <a:r>
              <a:rPr lang="fr-FR" sz="1200" dirty="0">
                <a:solidFill>
                  <a:srgbClr val="000000"/>
                </a:solidFill>
                <a:latin typeface="Consolas" panose="020B0609020204030204" pitchFamily="49" charset="0"/>
              </a:rPr>
              <a:t>(model);</a:t>
            </a:r>
          </a:p>
          <a:p>
            <a:r>
              <a:rPr lang="fr-FR" sz="1200" dirty="0">
                <a:solidFill>
                  <a:srgbClr val="000000"/>
                </a:solidFill>
                <a:latin typeface="Consolas" panose="020B0609020204030204" pitchFamily="49" charset="0"/>
              </a:rPr>
              <a:t>        </a:t>
            </a:r>
            <a:r>
              <a:rPr lang="fr-FR" sz="1200" dirty="0" err="1">
                <a:solidFill>
                  <a:srgbClr val="000000"/>
                </a:solidFill>
                <a:latin typeface="Consolas" panose="020B0609020204030204" pitchFamily="49" charset="0"/>
              </a:rPr>
              <a:t>players.Add</a:t>
            </a:r>
            <a:r>
              <a:rPr lang="fr-FR" sz="1200" dirty="0">
                <a:solidFill>
                  <a:srgbClr val="000000"/>
                </a:solidFill>
                <a:latin typeface="Consolas" panose="020B0609020204030204" pitchFamily="49" charset="0"/>
              </a:rPr>
              <a:t>(model);</a:t>
            </a:r>
          </a:p>
          <a:p>
            <a:endParaRPr lang="fr-FR" sz="1200" dirty="0">
              <a:solidFill>
                <a:srgbClr val="000000"/>
              </a:solidFill>
              <a:latin typeface="Consolas" panose="020B0609020204030204" pitchFamily="49" charset="0"/>
            </a:endParaRPr>
          </a:p>
          <a:p>
            <a:r>
              <a:rPr lang="fr-FR" sz="1200" dirty="0">
                <a:solidFill>
                  <a:srgbClr val="000000"/>
                </a:solidFill>
                <a:latin typeface="Consolas" panose="020B0609020204030204" pitchFamily="49" charset="0"/>
              </a:rPr>
              <a:t>        </a:t>
            </a:r>
            <a:r>
              <a:rPr lang="fr-FR" sz="1200" dirty="0">
                <a:solidFill>
                  <a:srgbClr val="0000FF"/>
                </a:solidFill>
                <a:latin typeface="Consolas" panose="020B0609020204030204" pitchFamily="49" charset="0"/>
              </a:rPr>
              <a:t>return</a:t>
            </a:r>
            <a:r>
              <a:rPr lang="fr-FR" sz="1200" dirty="0">
                <a:solidFill>
                  <a:srgbClr val="000000"/>
                </a:solidFill>
                <a:latin typeface="Consolas" panose="020B0609020204030204" pitchFamily="49" charset="0"/>
              </a:rPr>
              <a:t> </a:t>
            </a:r>
            <a:r>
              <a:rPr lang="fr-FR" sz="1200" dirty="0" err="1">
                <a:solidFill>
                  <a:srgbClr val="000000"/>
                </a:solidFill>
                <a:latin typeface="Consolas" panose="020B0609020204030204" pitchFamily="49" charset="0"/>
              </a:rPr>
              <a:t>RedirectToAction</a:t>
            </a:r>
            <a:r>
              <a:rPr lang="fr-FR" sz="1200" dirty="0">
                <a:solidFill>
                  <a:srgbClr val="000000"/>
                </a:solidFill>
                <a:latin typeface="Consolas" panose="020B0609020204030204" pitchFamily="49" charset="0"/>
              </a:rPr>
              <a:t>(</a:t>
            </a:r>
            <a:r>
              <a:rPr lang="fr-FR" sz="1200" dirty="0">
                <a:solidFill>
                  <a:srgbClr val="A31515"/>
                </a:solidFill>
                <a:latin typeface="Consolas" panose="020B0609020204030204" pitchFamily="49" charset="0"/>
              </a:rPr>
              <a:t>"Index"</a:t>
            </a:r>
            <a:r>
              <a:rPr lang="fr-FR" sz="1200" dirty="0">
                <a:solidFill>
                  <a:srgbClr val="000000"/>
                </a:solidFill>
                <a:latin typeface="Consolas" panose="020B0609020204030204" pitchFamily="49" charset="0"/>
              </a:rPr>
              <a:t>);</a:t>
            </a:r>
          </a:p>
          <a:p>
            <a:r>
              <a:rPr lang="fr-FR" sz="1200" dirty="0">
                <a:solidFill>
                  <a:srgbClr val="000000"/>
                </a:solidFill>
                <a:latin typeface="Consolas" panose="020B0609020204030204" pitchFamily="49" charset="0"/>
              </a:rPr>
              <a:t>    }</a:t>
            </a:r>
          </a:p>
          <a:p>
            <a:r>
              <a:rPr lang="fr-FR" sz="1200" dirty="0">
                <a:solidFill>
                  <a:srgbClr val="000000"/>
                </a:solidFill>
                <a:latin typeface="Consolas" panose="020B0609020204030204" pitchFamily="49" charset="0"/>
              </a:rPr>
              <a:t>}</a:t>
            </a:r>
            <a:endParaRPr lang="fr-FR" sz="1200" dirty="0"/>
          </a:p>
        </p:txBody>
      </p:sp>
    </p:spTree>
    <p:extLst>
      <p:ext uri="{BB962C8B-B14F-4D97-AF65-F5344CB8AC3E}">
        <p14:creationId xmlns:p14="http://schemas.microsoft.com/office/powerpoint/2010/main" val="9441460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p:cNvSpPr>
            <a:spLocks noGrp="1"/>
          </p:cNvSpPr>
          <p:nvPr>
            <p:ph type="body" sz="quarter" idx="13"/>
          </p:nvPr>
        </p:nvSpPr>
        <p:spPr/>
        <p:txBody>
          <a:bodyPr/>
          <a:lstStyle/>
          <a:p>
            <a:pPr marL="342900" indent="-342900">
              <a:buFont typeface="Arial" panose="020B0604020202020204" pitchFamily="34" charset="0"/>
              <a:buChar char="•"/>
            </a:pPr>
            <a:r>
              <a:rPr lang="fr-FR" dirty="0"/>
              <a:t>Introduction au .NET</a:t>
            </a:r>
          </a:p>
          <a:p>
            <a:pPr marL="342900" indent="-342900">
              <a:buFont typeface="Arial" panose="020B0604020202020204" pitchFamily="34" charset="0"/>
              <a:buChar char="•"/>
            </a:pPr>
            <a:r>
              <a:rPr lang="fr-FR" dirty="0"/>
              <a:t>Pause</a:t>
            </a:r>
          </a:p>
          <a:p>
            <a:pPr marL="342900" indent="-342900">
              <a:buFont typeface="Arial" panose="020B0604020202020204" pitchFamily="34" charset="0"/>
              <a:buChar char="•"/>
            </a:pPr>
            <a:r>
              <a:rPr lang="fr-FR" dirty="0"/>
              <a:t>Focus sur Windows </a:t>
            </a:r>
            <a:r>
              <a:rPr lang="fr-FR" dirty="0" err="1"/>
              <a:t>Foundation</a:t>
            </a:r>
            <a:r>
              <a:rPr lang="fr-FR" dirty="0"/>
              <a:t> Communication</a:t>
            </a:r>
          </a:p>
          <a:p>
            <a:pPr marL="342900" indent="-342900">
              <a:buFont typeface="Arial" panose="020B0604020202020204" pitchFamily="34" charset="0"/>
              <a:buChar char="•"/>
            </a:pPr>
            <a:r>
              <a:rPr lang="fr-FR" dirty="0"/>
              <a:t>Focus sur ASP.NET </a:t>
            </a:r>
            <a:r>
              <a:rPr lang="fr-FR" dirty="0" err="1"/>
              <a:t>Core</a:t>
            </a:r>
            <a:r>
              <a:rPr lang="fr-FR" dirty="0"/>
              <a:t> Web API</a:t>
            </a:r>
          </a:p>
        </p:txBody>
      </p:sp>
      <p:sp>
        <p:nvSpPr>
          <p:cNvPr id="3" name="Espace réservé du pied de page 2"/>
          <p:cNvSpPr>
            <a:spLocks noGrp="1"/>
          </p:cNvSpPr>
          <p:nvPr>
            <p:ph type="ftr" sz="quarter" idx="15"/>
          </p:nvPr>
        </p:nvSpPr>
        <p:spPr/>
        <p:txBody>
          <a:bodyPr/>
          <a:lstStyle/>
          <a:p>
            <a:pPr>
              <a:defRPr/>
            </a:pPr>
            <a:r>
              <a:rPr lang="fr-FR" dirty="0"/>
              <a:t>Master MIAGE - </a:t>
            </a:r>
            <a:r>
              <a:rPr lang="fr-FR" dirty="0" err="1"/>
              <a:t>Sopra</a:t>
            </a:r>
            <a:r>
              <a:rPr lang="fr-FR" dirty="0"/>
              <a:t> </a:t>
            </a:r>
            <a:r>
              <a:rPr lang="fr-FR" dirty="0" err="1"/>
              <a:t>Steria</a:t>
            </a:r>
            <a:endParaRPr lang="fr-FR" dirty="0"/>
          </a:p>
        </p:txBody>
      </p:sp>
      <p:sp>
        <p:nvSpPr>
          <p:cNvPr id="4" name="Espace réservé du numéro de diapositive 3"/>
          <p:cNvSpPr>
            <a:spLocks noGrp="1"/>
          </p:cNvSpPr>
          <p:nvPr>
            <p:ph type="sldNum" sz="quarter" idx="16"/>
          </p:nvPr>
        </p:nvSpPr>
        <p:spPr/>
        <p:txBody>
          <a:bodyPr/>
          <a:lstStyle/>
          <a:p>
            <a:pPr>
              <a:defRPr/>
            </a:pPr>
            <a:fld id="{C5437947-6A6F-4587-8374-DFBED6F67EA5}" type="slidenum">
              <a:rPr lang="fr-FR" smtClean="0"/>
              <a:pPr>
                <a:defRPr/>
              </a:pPr>
              <a:t>3</a:t>
            </a:fld>
            <a:endParaRPr lang="fr-FR"/>
          </a:p>
        </p:txBody>
      </p:sp>
    </p:spTree>
    <p:extLst>
      <p:ext uri="{BB962C8B-B14F-4D97-AF65-F5344CB8AC3E}">
        <p14:creationId xmlns:p14="http://schemas.microsoft.com/office/powerpoint/2010/main" val="161326874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lstStyle/>
          <a:p>
            <a:pPr>
              <a:spcBef>
                <a:spcPts val="0"/>
              </a:spcBef>
            </a:pPr>
            <a:r>
              <a:rPr lang="fr-FR" sz="1800" dirty="0"/>
              <a:t>Permet d’afficher et de mettre en forme les données</a:t>
            </a:r>
          </a:p>
          <a:p>
            <a:pPr>
              <a:spcBef>
                <a:spcPts val="0"/>
              </a:spcBef>
            </a:pPr>
            <a:endParaRPr lang="fr-FR" sz="1800" dirty="0"/>
          </a:p>
          <a:p>
            <a:pPr>
              <a:spcBef>
                <a:spcPts val="0"/>
              </a:spcBef>
            </a:pPr>
            <a:r>
              <a:rPr lang="fr-FR" sz="1800" dirty="0"/>
              <a:t>Fichier .</a:t>
            </a:r>
            <a:r>
              <a:rPr lang="fr-FR" sz="1800" dirty="0" err="1"/>
              <a:t>cshtml</a:t>
            </a:r>
            <a:endParaRPr lang="fr-FR" sz="1800" dirty="0"/>
          </a:p>
          <a:p>
            <a:pPr>
              <a:spcBef>
                <a:spcPts val="0"/>
              </a:spcBef>
            </a:pPr>
            <a:endParaRPr lang="fr-FR" sz="1800" dirty="0"/>
          </a:p>
          <a:p>
            <a:pPr>
              <a:spcBef>
                <a:spcPts val="0"/>
              </a:spcBef>
            </a:pPr>
            <a:r>
              <a:rPr lang="fr-FR" sz="1800" dirty="0"/>
              <a:t>Moteur de rendu </a:t>
            </a:r>
            <a:r>
              <a:rPr lang="fr-FR" sz="1800" dirty="0" err="1"/>
              <a:t>Razor</a:t>
            </a:r>
            <a:endParaRPr lang="fr-FR" sz="1800" dirty="0"/>
          </a:p>
        </p:txBody>
      </p:sp>
      <p:sp>
        <p:nvSpPr>
          <p:cNvPr id="2" name="Titre 1"/>
          <p:cNvSpPr>
            <a:spLocks noGrp="1"/>
          </p:cNvSpPr>
          <p:nvPr>
            <p:ph type="title"/>
          </p:nvPr>
        </p:nvSpPr>
        <p:spPr/>
        <p:txBody>
          <a:bodyPr/>
          <a:lstStyle/>
          <a:p>
            <a:r>
              <a:rPr lang="fr-FR" dirty="0"/>
              <a:t>ASP.NET MVC : VUES</a:t>
            </a:r>
          </a:p>
        </p:txBody>
      </p:sp>
      <p:sp>
        <p:nvSpPr>
          <p:cNvPr id="4" name="Espace réservé du pied de page 3"/>
          <p:cNvSpPr>
            <a:spLocks noGrp="1"/>
          </p:cNvSpPr>
          <p:nvPr>
            <p:ph type="ftr" sz="quarter" idx="16"/>
          </p:nvPr>
        </p:nvSpPr>
        <p:spPr/>
        <p:txBody>
          <a:bodyPr/>
          <a:lstStyle/>
          <a:p>
            <a:pPr>
              <a:defRPr/>
            </a:pPr>
            <a:r>
              <a:rPr lang="fr-FR" dirty="0"/>
              <a:t>Master MIAGE - </a:t>
            </a:r>
            <a:r>
              <a:rPr lang="fr-FR" dirty="0" err="1"/>
              <a:t>Sopra</a:t>
            </a:r>
            <a:r>
              <a:rPr lang="fr-FR" dirty="0"/>
              <a:t> </a:t>
            </a:r>
            <a:r>
              <a:rPr lang="fr-FR" dirty="0" err="1"/>
              <a:t>Steria</a:t>
            </a:r>
            <a:endParaRPr lang="fr-FR" dirty="0"/>
          </a:p>
        </p:txBody>
      </p:sp>
      <p:sp>
        <p:nvSpPr>
          <p:cNvPr id="5" name="Espace réservé du numéro de diapositive 4"/>
          <p:cNvSpPr>
            <a:spLocks noGrp="1"/>
          </p:cNvSpPr>
          <p:nvPr>
            <p:ph type="sldNum" sz="quarter" idx="17"/>
          </p:nvPr>
        </p:nvSpPr>
        <p:spPr/>
        <p:txBody>
          <a:bodyPr/>
          <a:lstStyle/>
          <a:p>
            <a:pPr>
              <a:defRPr/>
            </a:pPr>
            <a:fld id="{8AC6F03D-15B5-4158-A9AB-90B4D2964A72}" type="slidenum">
              <a:rPr lang="fr-FR" smtClean="0"/>
              <a:pPr>
                <a:defRPr/>
              </a:pPr>
              <a:t>30</a:t>
            </a:fld>
            <a:endParaRPr lang="fr-FR" dirty="0"/>
          </a:p>
        </p:txBody>
      </p:sp>
      <p:sp>
        <p:nvSpPr>
          <p:cNvPr id="6" name="ZoneTexte 5"/>
          <p:cNvSpPr txBox="1"/>
          <p:nvPr/>
        </p:nvSpPr>
        <p:spPr>
          <a:xfrm>
            <a:off x="4427985" y="585787"/>
            <a:ext cx="4536504" cy="6011902"/>
          </a:xfrm>
          <a:prstGeom prst="rect">
            <a:avLst/>
          </a:prstGeom>
          <a:noFill/>
          <a:ln>
            <a:solidFill>
              <a:schemeClr val="tx1"/>
            </a:solidFill>
          </a:ln>
        </p:spPr>
        <p:txBody>
          <a:bodyPr wrap="square" rtlCol="0">
            <a:spAutoFit/>
          </a:bodyPr>
          <a:lstStyle/>
          <a:p>
            <a:pPr>
              <a:lnSpc>
                <a:spcPct val="107000"/>
              </a:lnSpc>
              <a:spcAft>
                <a:spcPts val="0"/>
              </a:spcAft>
            </a:pPr>
            <a:r>
              <a:rPr lang="fr-FR" sz="1200" dirty="0">
                <a:solidFill>
                  <a:srgbClr val="000000"/>
                </a:solidFill>
                <a:highlight>
                  <a:srgbClr val="FFFF00"/>
                </a:highlight>
                <a:latin typeface="Consolas" panose="020B0609020204030204" pitchFamily="49" charset="0"/>
                <a:ea typeface="Calibri" panose="020F0502020204030204" pitchFamily="34" charset="0"/>
                <a:cs typeface="Consolas" panose="020B0609020204030204" pitchFamily="49" charset="0"/>
              </a:rPr>
              <a:t>@model </a:t>
            </a:r>
            <a:r>
              <a:rPr lang="fr-FR"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MIAGE.Exemple.Web.Models.</a:t>
            </a:r>
            <a:r>
              <a:rPr lang="fr-FR" sz="1200" dirty="0" err="1">
                <a:solidFill>
                  <a:srgbClr val="2B91AF"/>
                </a:solidFill>
                <a:latin typeface="Consolas" panose="020B0609020204030204" pitchFamily="49" charset="0"/>
                <a:ea typeface="Calibri" panose="020F0502020204030204" pitchFamily="34" charset="0"/>
                <a:cs typeface="Consolas" panose="020B0609020204030204" pitchFamily="49" charset="0"/>
              </a:rPr>
              <a:t>PlayerModel</a:t>
            </a:r>
            <a:endParaRPr lang="fr-FR" sz="1200" dirty="0">
              <a:ea typeface="Calibri" panose="020F0502020204030204" pitchFamily="34" charset="0"/>
              <a:cs typeface="Times New Roman" panose="02020603050405020304" pitchFamily="18" charset="0"/>
            </a:endParaRPr>
          </a:p>
          <a:p>
            <a:pPr>
              <a:lnSpc>
                <a:spcPct val="107000"/>
              </a:lnSpc>
              <a:spcAft>
                <a:spcPts val="0"/>
              </a:spcAft>
            </a:pPr>
            <a:r>
              <a:rPr lang="fr-FR"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fr-FR" sz="1200" dirty="0">
              <a:ea typeface="Calibri" panose="020F0502020204030204" pitchFamily="34" charset="0"/>
              <a:cs typeface="Times New Roman" panose="02020603050405020304" pitchFamily="18" charset="0"/>
            </a:endParaRPr>
          </a:p>
          <a:p>
            <a:pPr>
              <a:lnSpc>
                <a:spcPct val="107000"/>
              </a:lnSpc>
              <a:spcAft>
                <a:spcPts val="0"/>
              </a:spcAft>
            </a:pPr>
            <a:r>
              <a:rPr lang="fr-FR" sz="1200" dirty="0">
                <a:solidFill>
                  <a:srgbClr val="000000"/>
                </a:solidFill>
                <a:highlight>
                  <a:srgbClr val="FFFF00"/>
                </a:highlight>
                <a:latin typeface="Consolas" panose="020B0609020204030204" pitchFamily="49" charset="0"/>
                <a:ea typeface="Calibri" panose="020F0502020204030204" pitchFamily="34" charset="0"/>
                <a:cs typeface="Consolas" panose="020B0609020204030204" pitchFamily="49" charset="0"/>
              </a:rPr>
              <a:t>@{</a:t>
            </a:r>
            <a:endParaRPr lang="fr-FR" sz="1200" dirty="0">
              <a:ea typeface="Calibri" panose="020F0502020204030204" pitchFamily="34" charset="0"/>
              <a:cs typeface="Times New Roman" panose="02020603050405020304" pitchFamily="18" charset="0"/>
            </a:endParaRPr>
          </a:p>
          <a:p>
            <a:pPr>
              <a:lnSpc>
                <a:spcPct val="107000"/>
              </a:lnSpc>
              <a:spcAft>
                <a:spcPts val="0"/>
              </a:spcAft>
            </a:pPr>
            <a:r>
              <a:rPr lang="fr-FR"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fr-FR"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ViewBag.Title</a:t>
            </a:r>
            <a:r>
              <a:rPr lang="fr-FR"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fr-FR" sz="1200" dirty="0">
                <a:solidFill>
                  <a:srgbClr val="A31515"/>
                </a:solidFill>
                <a:latin typeface="Consolas" panose="020B0609020204030204" pitchFamily="49" charset="0"/>
                <a:ea typeface="Calibri" panose="020F0502020204030204" pitchFamily="34" charset="0"/>
                <a:cs typeface="Consolas" panose="020B0609020204030204" pitchFamily="49" charset="0"/>
              </a:rPr>
              <a:t>"Player"</a:t>
            </a:r>
            <a:r>
              <a:rPr lang="fr-FR"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fr-FR" sz="1200" dirty="0">
              <a:ea typeface="Calibri" panose="020F0502020204030204" pitchFamily="34" charset="0"/>
              <a:cs typeface="Times New Roman" panose="02020603050405020304" pitchFamily="18" charset="0"/>
            </a:endParaRPr>
          </a:p>
          <a:p>
            <a:pPr>
              <a:lnSpc>
                <a:spcPct val="107000"/>
              </a:lnSpc>
              <a:spcAft>
                <a:spcPts val="0"/>
              </a:spcAft>
            </a:pPr>
            <a:r>
              <a:rPr lang="fr-FR"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fr-FR"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Layout</a:t>
            </a:r>
            <a:r>
              <a:rPr lang="fr-FR"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fr-FR" sz="1200"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fr-FR" sz="1200" dirty="0" err="1">
                <a:solidFill>
                  <a:srgbClr val="A31515"/>
                </a:solidFill>
                <a:latin typeface="Consolas" panose="020B0609020204030204" pitchFamily="49" charset="0"/>
                <a:ea typeface="Calibri" panose="020F0502020204030204" pitchFamily="34" charset="0"/>
                <a:cs typeface="Consolas" panose="020B0609020204030204" pitchFamily="49" charset="0"/>
              </a:rPr>
              <a:t>Views</a:t>
            </a:r>
            <a:r>
              <a:rPr lang="fr-FR" sz="1200"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fr-FR" sz="1200" dirty="0" err="1">
                <a:solidFill>
                  <a:srgbClr val="A31515"/>
                </a:solidFill>
                <a:latin typeface="Consolas" panose="020B0609020204030204" pitchFamily="49" charset="0"/>
                <a:ea typeface="Calibri" panose="020F0502020204030204" pitchFamily="34" charset="0"/>
                <a:cs typeface="Consolas" panose="020B0609020204030204" pitchFamily="49" charset="0"/>
              </a:rPr>
              <a:t>Shared</a:t>
            </a:r>
            <a:r>
              <a:rPr lang="fr-FR" sz="1200" dirty="0">
                <a:solidFill>
                  <a:srgbClr val="A31515"/>
                </a:solidFill>
                <a:latin typeface="Consolas" panose="020B0609020204030204" pitchFamily="49" charset="0"/>
                <a:ea typeface="Calibri" panose="020F0502020204030204" pitchFamily="34" charset="0"/>
                <a:cs typeface="Consolas" panose="020B0609020204030204" pitchFamily="49" charset="0"/>
              </a:rPr>
              <a:t>/_</a:t>
            </a:r>
            <a:r>
              <a:rPr lang="fr-FR" sz="1200" dirty="0" err="1">
                <a:solidFill>
                  <a:srgbClr val="A31515"/>
                </a:solidFill>
                <a:latin typeface="Consolas" panose="020B0609020204030204" pitchFamily="49" charset="0"/>
                <a:ea typeface="Calibri" panose="020F0502020204030204" pitchFamily="34" charset="0"/>
                <a:cs typeface="Consolas" panose="020B0609020204030204" pitchFamily="49" charset="0"/>
              </a:rPr>
              <a:t>Layout.cshtml</a:t>
            </a:r>
            <a:r>
              <a:rPr lang="fr-FR" sz="1200"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fr-FR"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fr-FR" sz="1200" dirty="0">
              <a:ea typeface="Calibri" panose="020F0502020204030204" pitchFamily="34" charset="0"/>
              <a:cs typeface="Times New Roman" panose="02020603050405020304" pitchFamily="18" charset="0"/>
            </a:endParaRPr>
          </a:p>
          <a:p>
            <a:pPr>
              <a:lnSpc>
                <a:spcPct val="107000"/>
              </a:lnSpc>
              <a:spcAft>
                <a:spcPts val="0"/>
              </a:spcAft>
            </a:pPr>
            <a:r>
              <a:rPr lang="fr-FR" sz="1200" dirty="0">
                <a:solidFill>
                  <a:srgbClr val="000000"/>
                </a:solidFill>
                <a:highlight>
                  <a:srgbClr val="FFFF00"/>
                </a:highlight>
                <a:latin typeface="Consolas" panose="020B0609020204030204" pitchFamily="49" charset="0"/>
                <a:ea typeface="Calibri" panose="020F0502020204030204" pitchFamily="34" charset="0"/>
                <a:cs typeface="Consolas" panose="020B0609020204030204" pitchFamily="49" charset="0"/>
              </a:rPr>
              <a:t>}</a:t>
            </a:r>
            <a:endParaRPr lang="fr-FR" sz="1200" dirty="0">
              <a:ea typeface="Calibri" panose="020F0502020204030204" pitchFamily="34" charset="0"/>
              <a:cs typeface="Times New Roman" panose="02020603050405020304" pitchFamily="18" charset="0"/>
            </a:endParaRPr>
          </a:p>
          <a:p>
            <a:pPr>
              <a:lnSpc>
                <a:spcPct val="107000"/>
              </a:lnSpc>
              <a:spcAft>
                <a:spcPts val="0"/>
              </a:spcAft>
            </a:pPr>
            <a:r>
              <a:rPr lang="fr-FR"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fr-FR" sz="1200" dirty="0">
              <a:ea typeface="Calibri" panose="020F0502020204030204" pitchFamily="34" charset="0"/>
              <a:cs typeface="Times New Roman" panose="02020603050405020304" pitchFamily="18" charset="0"/>
            </a:endParaRPr>
          </a:p>
          <a:p>
            <a:pPr>
              <a:lnSpc>
                <a:spcPct val="107000"/>
              </a:lnSpc>
              <a:spcAft>
                <a:spcPts val="0"/>
              </a:spcAft>
            </a:pPr>
            <a:r>
              <a:rPr lang="fr-FR" sz="1200" dirty="0">
                <a:solidFill>
                  <a:srgbClr val="0000FF"/>
                </a:solidFill>
                <a:latin typeface="Consolas" panose="020B0609020204030204" pitchFamily="49" charset="0"/>
                <a:ea typeface="Calibri" panose="020F0502020204030204" pitchFamily="34" charset="0"/>
                <a:cs typeface="Consolas" panose="020B0609020204030204" pitchFamily="49" charset="0"/>
              </a:rPr>
              <a:t>&lt;</a:t>
            </a:r>
            <a:r>
              <a:rPr lang="fr-FR" sz="1200" dirty="0">
                <a:solidFill>
                  <a:srgbClr val="800000"/>
                </a:solidFill>
                <a:latin typeface="Consolas" panose="020B0609020204030204" pitchFamily="49" charset="0"/>
                <a:ea typeface="Calibri" panose="020F0502020204030204" pitchFamily="34" charset="0"/>
                <a:cs typeface="Consolas" panose="020B0609020204030204" pitchFamily="49" charset="0"/>
              </a:rPr>
              <a:t>h2</a:t>
            </a:r>
            <a:r>
              <a:rPr lang="fr-FR" sz="1200" dirty="0">
                <a:solidFill>
                  <a:srgbClr val="0000FF"/>
                </a:solidFill>
                <a:latin typeface="Consolas" panose="020B0609020204030204" pitchFamily="49" charset="0"/>
                <a:ea typeface="Calibri" panose="020F0502020204030204" pitchFamily="34" charset="0"/>
                <a:cs typeface="Consolas" panose="020B0609020204030204" pitchFamily="49" charset="0"/>
              </a:rPr>
              <a:t>&gt;</a:t>
            </a:r>
            <a:r>
              <a:rPr lang="fr-FR" sz="1200" dirty="0">
                <a:solidFill>
                  <a:srgbClr val="000000"/>
                </a:solidFill>
                <a:latin typeface="Consolas" panose="020B0609020204030204" pitchFamily="49" charset="0"/>
                <a:ea typeface="Calibri" panose="020F0502020204030204" pitchFamily="34" charset="0"/>
                <a:cs typeface="Consolas" panose="020B0609020204030204" pitchFamily="49" charset="0"/>
              </a:rPr>
              <a:t>Player</a:t>
            </a:r>
            <a:r>
              <a:rPr lang="fr-FR" sz="1200" dirty="0">
                <a:solidFill>
                  <a:srgbClr val="0000FF"/>
                </a:solidFill>
                <a:latin typeface="Consolas" panose="020B0609020204030204" pitchFamily="49" charset="0"/>
                <a:ea typeface="Calibri" panose="020F0502020204030204" pitchFamily="34" charset="0"/>
                <a:cs typeface="Consolas" panose="020B0609020204030204" pitchFamily="49" charset="0"/>
              </a:rPr>
              <a:t>&lt;/</a:t>
            </a:r>
            <a:r>
              <a:rPr lang="fr-FR" sz="1200" dirty="0">
                <a:solidFill>
                  <a:srgbClr val="800000"/>
                </a:solidFill>
                <a:latin typeface="Consolas" panose="020B0609020204030204" pitchFamily="49" charset="0"/>
                <a:ea typeface="Calibri" panose="020F0502020204030204" pitchFamily="34" charset="0"/>
                <a:cs typeface="Consolas" panose="020B0609020204030204" pitchFamily="49" charset="0"/>
              </a:rPr>
              <a:t>h2</a:t>
            </a:r>
            <a:r>
              <a:rPr lang="fr-FR" sz="1200" dirty="0">
                <a:solidFill>
                  <a:srgbClr val="0000FF"/>
                </a:solidFill>
                <a:latin typeface="Consolas" panose="020B0609020204030204" pitchFamily="49" charset="0"/>
                <a:ea typeface="Calibri" panose="020F0502020204030204" pitchFamily="34" charset="0"/>
                <a:cs typeface="Consolas" panose="020B0609020204030204" pitchFamily="49" charset="0"/>
              </a:rPr>
              <a:t>&gt;</a:t>
            </a:r>
            <a:endParaRPr lang="fr-FR" sz="1200" dirty="0">
              <a:ea typeface="Calibri" panose="020F0502020204030204" pitchFamily="34" charset="0"/>
              <a:cs typeface="Times New Roman" panose="02020603050405020304" pitchFamily="18" charset="0"/>
            </a:endParaRPr>
          </a:p>
          <a:p>
            <a:pPr>
              <a:lnSpc>
                <a:spcPct val="107000"/>
              </a:lnSpc>
              <a:spcAft>
                <a:spcPts val="0"/>
              </a:spcAft>
            </a:pPr>
            <a:r>
              <a:rPr lang="fr-FR" sz="1200" dirty="0">
                <a:solidFill>
                  <a:srgbClr val="000000"/>
                </a:solidFill>
                <a:highlight>
                  <a:srgbClr val="FFFF00"/>
                </a:highlight>
                <a:latin typeface="Consolas" panose="020B0609020204030204" pitchFamily="49" charset="0"/>
                <a:ea typeface="Calibri" panose="020F0502020204030204" pitchFamily="34" charset="0"/>
                <a:cs typeface="Consolas" panose="020B0609020204030204" pitchFamily="49" charset="0"/>
              </a:rPr>
              <a:t>@</a:t>
            </a:r>
            <a:r>
              <a:rPr lang="fr-FR"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Html.ActionLink</a:t>
            </a:r>
            <a:r>
              <a:rPr lang="fr-FR"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fr-FR" sz="1200" dirty="0">
                <a:solidFill>
                  <a:srgbClr val="A31515"/>
                </a:solidFill>
                <a:latin typeface="Consolas" panose="020B0609020204030204" pitchFamily="49" charset="0"/>
                <a:ea typeface="Calibri" panose="020F0502020204030204" pitchFamily="34" charset="0"/>
                <a:cs typeface="Consolas" panose="020B0609020204030204" pitchFamily="49" charset="0"/>
              </a:rPr>
              <a:t>"&lt;&lt; Retour"</a:t>
            </a:r>
            <a:r>
              <a:rPr lang="fr-FR"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fr-FR" sz="1200" dirty="0">
                <a:solidFill>
                  <a:srgbClr val="A31515"/>
                </a:solidFill>
                <a:latin typeface="Consolas" panose="020B0609020204030204" pitchFamily="49" charset="0"/>
                <a:ea typeface="Calibri" panose="020F0502020204030204" pitchFamily="34" charset="0"/>
                <a:cs typeface="Consolas" panose="020B0609020204030204" pitchFamily="49" charset="0"/>
              </a:rPr>
              <a:t>"Index"</a:t>
            </a:r>
            <a:r>
              <a:rPr lang="fr-FR"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fr-FR" sz="1200" dirty="0">
              <a:ea typeface="Calibri" panose="020F0502020204030204" pitchFamily="34" charset="0"/>
              <a:cs typeface="Times New Roman" panose="02020603050405020304" pitchFamily="18" charset="0"/>
            </a:endParaRPr>
          </a:p>
          <a:p>
            <a:pPr>
              <a:lnSpc>
                <a:spcPct val="107000"/>
              </a:lnSpc>
              <a:spcAft>
                <a:spcPts val="0"/>
              </a:spcAft>
            </a:pPr>
            <a:r>
              <a:rPr lang="fr-FR" sz="1200" dirty="0">
                <a:solidFill>
                  <a:srgbClr val="000000"/>
                </a:solidFill>
                <a:highlight>
                  <a:srgbClr val="FFFF00"/>
                </a:highlight>
                <a:latin typeface="Consolas" panose="020B0609020204030204" pitchFamily="49" charset="0"/>
                <a:ea typeface="Calibri" panose="020F0502020204030204" pitchFamily="34" charset="0"/>
                <a:cs typeface="Consolas" panose="020B0609020204030204" pitchFamily="49" charset="0"/>
              </a:rPr>
              <a:t>@</a:t>
            </a:r>
            <a:r>
              <a:rPr lang="fr-FR" sz="1200" dirty="0" err="1">
                <a:solidFill>
                  <a:srgbClr val="0000FF"/>
                </a:solidFill>
                <a:latin typeface="Consolas" panose="020B0609020204030204" pitchFamily="49" charset="0"/>
                <a:ea typeface="Calibri" panose="020F0502020204030204" pitchFamily="34" charset="0"/>
                <a:cs typeface="Consolas" panose="020B0609020204030204" pitchFamily="49" charset="0"/>
              </a:rPr>
              <a:t>using</a:t>
            </a:r>
            <a:r>
              <a:rPr lang="fr-FR"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fr-FR"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Html.BeginForm</a:t>
            </a:r>
            <a:r>
              <a:rPr lang="fr-FR"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fr-FR" sz="1200" dirty="0">
              <a:ea typeface="Calibri" panose="020F0502020204030204" pitchFamily="34" charset="0"/>
              <a:cs typeface="Times New Roman" panose="02020603050405020304" pitchFamily="18" charset="0"/>
            </a:endParaRPr>
          </a:p>
          <a:p>
            <a:pPr>
              <a:lnSpc>
                <a:spcPct val="107000"/>
              </a:lnSpc>
              <a:spcAft>
                <a:spcPts val="0"/>
              </a:spcAft>
            </a:pPr>
            <a:r>
              <a:rPr lang="fr-FR"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fr-FR" sz="1200" dirty="0">
              <a:ea typeface="Calibri" panose="020F0502020204030204" pitchFamily="34" charset="0"/>
              <a:cs typeface="Times New Roman" panose="02020603050405020304" pitchFamily="18" charset="0"/>
            </a:endParaRPr>
          </a:p>
          <a:p>
            <a:pPr>
              <a:lnSpc>
                <a:spcPct val="107000"/>
              </a:lnSpc>
              <a:spcAft>
                <a:spcPts val="0"/>
              </a:spcAft>
            </a:pPr>
            <a:r>
              <a:rPr lang="fr-FR"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fr-FR" sz="1200" dirty="0">
                <a:solidFill>
                  <a:srgbClr val="0000FF"/>
                </a:solidFill>
                <a:latin typeface="Consolas" panose="020B0609020204030204" pitchFamily="49" charset="0"/>
                <a:ea typeface="Calibri" panose="020F0502020204030204" pitchFamily="34" charset="0"/>
                <a:cs typeface="Consolas" panose="020B0609020204030204" pitchFamily="49" charset="0"/>
              </a:rPr>
              <a:t>&lt;</a:t>
            </a:r>
            <a:r>
              <a:rPr lang="fr-FR" sz="1200" dirty="0">
                <a:solidFill>
                  <a:srgbClr val="800000"/>
                </a:solidFill>
                <a:latin typeface="Consolas" panose="020B0609020204030204" pitchFamily="49" charset="0"/>
                <a:ea typeface="Calibri" panose="020F0502020204030204" pitchFamily="34" charset="0"/>
                <a:cs typeface="Consolas" panose="020B0609020204030204" pitchFamily="49" charset="0"/>
              </a:rPr>
              <a:t>div</a:t>
            </a:r>
            <a:r>
              <a:rPr lang="fr-FR" sz="1200" dirty="0">
                <a:solidFill>
                  <a:srgbClr val="0000FF"/>
                </a:solidFill>
                <a:latin typeface="Consolas" panose="020B0609020204030204" pitchFamily="49" charset="0"/>
                <a:ea typeface="Calibri" panose="020F0502020204030204" pitchFamily="34" charset="0"/>
                <a:cs typeface="Consolas" panose="020B0609020204030204" pitchFamily="49" charset="0"/>
              </a:rPr>
              <a:t>&gt;</a:t>
            </a:r>
            <a:endParaRPr lang="fr-FR" sz="1200" dirty="0">
              <a:ea typeface="Calibri" panose="020F0502020204030204" pitchFamily="34" charset="0"/>
              <a:cs typeface="Times New Roman" panose="02020603050405020304" pitchFamily="18" charset="0"/>
            </a:endParaRPr>
          </a:p>
          <a:p>
            <a:pPr>
              <a:lnSpc>
                <a:spcPct val="107000"/>
              </a:lnSpc>
              <a:spcAft>
                <a:spcPts val="0"/>
              </a:spcAft>
            </a:pPr>
            <a:r>
              <a:rPr lang="fr-FR"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fr-FR" sz="1200" dirty="0">
                <a:solidFill>
                  <a:srgbClr val="000000"/>
                </a:solidFill>
                <a:highlight>
                  <a:srgbClr val="FFFF00"/>
                </a:highlight>
                <a:latin typeface="Consolas" panose="020B0609020204030204" pitchFamily="49" charset="0"/>
                <a:ea typeface="Calibri" panose="020F0502020204030204" pitchFamily="34" charset="0"/>
                <a:cs typeface="Consolas" panose="020B0609020204030204" pitchFamily="49" charset="0"/>
              </a:rPr>
              <a:t>@</a:t>
            </a:r>
            <a:r>
              <a:rPr lang="fr-FR"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Html.LabelFor</a:t>
            </a:r>
            <a:r>
              <a:rPr lang="fr-FR" sz="1200" dirty="0">
                <a:solidFill>
                  <a:srgbClr val="000000"/>
                </a:solidFill>
                <a:latin typeface="Consolas" panose="020B0609020204030204" pitchFamily="49" charset="0"/>
                <a:ea typeface="Calibri" panose="020F0502020204030204" pitchFamily="34" charset="0"/>
                <a:cs typeface="Consolas" panose="020B0609020204030204" pitchFamily="49" charset="0"/>
              </a:rPr>
              <a:t>(x =&gt; </a:t>
            </a:r>
            <a:r>
              <a:rPr lang="fr-FR"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x.Id</a:t>
            </a:r>
            <a:r>
              <a:rPr lang="fr-FR"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fr-FR" sz="1200" dirty="0">
              <a:ea typeface="Calibri" panose="020F0502020204030204" pitchFamily="34" charset="0"/>
              <a:cs typeface="Times New Roman" panose="02020603050405020304" pitchFamily="18" charset="0"/>
            </a:endParaRPr>
          </a:p>
          <a:p>
            <a:pPr>
              <a:lnSpc>
                <a:spcPct val="107000"/>
              </a:lnSpc>
              <a:spcAft>
                <a:spcPts val="0"/>
              </a:spcAft>
            </a:pPr>
            <a:r>
              <a:rPr lang="fr-FR"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fr-FR" sz="1200" dirty="0">
                <a:solidFill>
                  <a:srgbClr val="000000"/>
                </a:solidFill>
                <a:highlight>
                  <a:srgbClr val="FFFF00"/>
                </a:highlight>
                <a:latin typeface="Consolas" panose="020B0609020204030204" pitchFamily="49" charset="0"/>
                <a:ea typeface="Calibri" panose="020F0502020204030204" pitchFamily="34" charset="0"/>
                <a:cs typeface="Consolas" panose="020B0609020204030204" pitchFamily="49" charset="0"/>
              </a:rPr>
              <a:t>@</a:t>
            </a:r>
            <a:r>
              <a:rPr lang="fr-FR"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Html.TextBoxFor</a:t>
            </a:r>
            <a:r>
              <a:rPr lang="fr-FR" sz="1200" dirty="0">
                <a:solidFill>
                  <a:srgbClr val="000000"/>
                </a:solidFill>
                <a:latin typeface="Consolas" panose="020B0609020204030204" pitchFamily="49" charset="0"/>
                <a:ea typeface="Calibri" panose="020F0502020204030204" pitchFamily="34" charset="0"/>
                <a:cs typeface="Consolas" panose="020B0609020204030204" pitchFamily="49" charset="0"/>
              </a:rPr>
              <a:t>(x =&gt; </a:t>
            </a:r>
            <a:r>
              <a:rPr lang="fr-FR"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x.Id</a:t>
            </a:r>
            <a:r>
              <a:rPr lang="fr-FR"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fr-FR" sz="1200" dirty="0">
              <a:ea typeface="Calibri" panose="020F0502020204030204" pitchFamily="34" charset="0"/>
              <a:cs typeface="Times New Roman" panose="02020603050405020304" pitchFamily="18" charset="0"/>
            </a:endParaRPr>
          </a:p>
          <a:p>
            <a:pPr>
              <a:lnSpc>
                <a:spcPct val="107000"/>
              </a:lnSpc>
              <a:spcAft>
                <a:spcPts val="0"/>
              </a:spcAft>
            </a:pPr>
            <a:r>
              <a:rPr lang="fr-FR"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fr-FR" sz="1200" dirty="0">
                <a:solidFill>
                  <a:srgbClr val="000000"/>
                </a:solidFill>
                <a:highlight>
                  <a:srgbClr val="FFFF00"/>
                </a:highlight>
                <a:latin typeface="Consolas" panose="020B0609020204030204" pitchFamily="49" charset="0"/>
                <a:ea typeface="Calibri" panose="020F0502020204030204" pitchFamily="34" charset="0"/>
                <a:cs typeface="Consolas" panose="020B0609020204030204" pitchFamily="49" charset="0"/>
              </a:rPr>
              <a:t>@</a:t>
            </a:r>
            <a:r>
              <a:rPr lang="fr-FR"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Html.ValidationMessageFor</a:t>
            </a:r>
            <a:r>
              <a:rPr lang="fr-FR" sz="1200" dirty="0">
                <a:solidFill>
                  <a:srgbClr val="000000"/>
                </a:solidFill>
                <a:latin typeface="Consolas" panose="020B0609020204030204" pitchFamily="49" charset="0"/>
                <a:ea typeface="Calibri" panose="020F0502020204030204" pitchFamily="34" charset="0"/>
                <a:cs typeface="Consolas" panose="020B0609020204030204" pitchFamily="49" charset="0"/>
              </a:rPr>
              <a:t>(x =&gt; </a:t>
            </a:r>
            <a:r>
              <a:rPr lang="fr-FR"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x.Id</a:t>
            </a:r>
            <a:r>
              <a:rPr lang="fr-FR"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fr-FR" sz="1200" dirty="0">
              <a:ea typeface="Calibri" panose="020F0502020204030204" pitchFamily="34" charset="0"/>
              <a:cs typeface="Times New Roman" panose="02020603050405020304" pitchFamily="18" charset="0"/>
            </a:endParaRPr>
          </a:p>
          <a:p>
            <a:pPr>
              <a:lnSpc>
                <a:spcPct val="107000"/>
              </a:lnSpc>
              <a:spcAft>
                <a:spcPts val="0"/>
              </a:spcAft>
            </a:pPr>
            <a:r>
              <a:rPr lang="fr-FR"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fr-FR" sz="1200" dirty="0">
                <a:solidFill>
                  <a:srgbClr val="0000FF"/>
                </a:solidFill>
                <a:latin typeface="Consolas" panose="020B0609020204030204" pitchFamily="49" charset="0"/>
                <a:ea typeface="Calibri" panose="020F0502020204030204" pitchFamily="34" charset="0"/>
                <a:cs typeface="Consolas" panose="020B0609020204030204" pitchFamily="49" charset="0"/>
              </a:rPr>
              <a:t>&lt;/</a:t>
            </a:r>
            <a:r>
              <a:rPr lang="fr-FR" sz="1200" dirty="0">
                <a:solidFill>
                  <a:srgbClr val="800000"/>
                </a:solidFill>
                <a:latin typeface="Consolas" panose="020B0609020204030204" pitchFamily="49" charset="0"/>
                <a:ea typeface="Calibri" panose="020F0502020204030204" pitchFamily="34" charset="0"/>
                <a:cs typeface="Consolas" panose="020B0609020204030204" pitchFamily="49" charset="0"/>
              </a:rPr>
              <a:t>div</a:t>
            </a:r>
            <a:r>
              <a:rPr lang="fr-FR" sz="1200" dirty="0">
                <a:solidFill>
                  <a:srgbClr val="0000FF"/>
                </a:solidFill>
                <a:latin typeface="Consolas" panose="020B0609020204030204" pitchFamily="49" charset="0"/>
                <a:ea typeface="Calibri" panose="020F0502020204030204" pitchFamily="34" charset="0"/>
                <a:cs typeface="Consolas" panose="020B0609020204030204" pitchFamily="49" charset="0"/>
              </a:rPr>
              <a:t>&gt;</a:t>
            </a:r>
            <a:endParaRPr lang="fr-FR" sz="1200" dirty="0">
              <a:ea typeface="Calibri" panose="020F0502020204030204" pitchFamily="34" charset="0"/>
              <a:cs typeface="Times New Roman" panose="02020603050405020304" pitchFamily="18" charset="0"/>
            </a:endParaRPr>
          </a:p>
          <a:p>
            <a:pPr>
              <a:lnSpc>
                <a:spcPct val="107000"/>
              </a:lnSpc>
              <a:spcAft>
                <a:spcPts val="0"/>
              </a:spcAft>
            </a:pPr>
            <a:r>
              <a:rPr lang="fr-FR"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fr-FR" sz="1200" dirty="0">
                <a:solidFill>
                  <a:srgbClr val="0000FF"/>
                </a:solidFill>
                <a:latin typeface="Consolas" panose="020B0609020204030204" pitchFamily="49" charset="0"/>
                <a:ea typeface="Calibri" panose="020F0502020204030204" pitchFamily="34" charset="0"/>
                <a:cs typeface="Consolas" panose="020B0609020204030204" pitchFamily="49" charset="0"/>
              </a:rPr>
              <a:t>&lt;</a:t>
            </a:r>
            <a:r>
              <a:rPr lang="fr-FR" sz="1200" dirty="0">
                <a:solidFill>
                  <a:srgbClr val="800000"/>
                </a:solidFill>
                <a:latin typeface="Consolas" panose="020B0609020204030204" pitchFamily="49" charset="0"/>
                <a:ea typeface="Calibri" panose="020F0502020204030204" pitchFamily="34" charset="0"/>
                <a:cs typeface="Consolas" panose="020B0609020204030204" pitchFamily="49" charset="0"/>
              </a:rPr>
              <a:t>div</a:t>
            </a:r>
            <a:r>
              <a:rPr lang="fr-FR" sz="1200" dirty="0">
                <a:solidFill>
                  <a:srgbClr val="0000FF"/>
                </a:solidFill>
                <a:latin typeface="Consolas" panose="020B0609020204030204" pitchFamily="49" charset="0"/>
                <a:ea typeface="Calibri" panose="020F0502020204030204" pitchFamily="34" charset="0"/>
                <a:cs typeface="Consolas" panose="020B0609020204030204" pitchFamily="49" charset="0"/>
              </a:rPr>
              <a:t>&gt;</a:t>
            </a:r>
            <a:endParaRPr lang="fr-FR" sz="1200" dirty="0">
              <a:ea typeface="Calibri" panose="020F0502020204030204" pitchFamily="34" charset="0"/>
              <a:cs typeface="Times New Roman" panose="02020603050405020304" pitchFamily="18" charset="0"/>
            </a:endParaRPr>
          </a:p>
          <a:p>
            <a:pPr>
              <a:lnSpc>
                <a:spcPct val="107000"/>
              </a:lnSpc>
              <a:spcAft>
                <a:spcPts val="0"/>
              </a:spcAft>
            </a:pPr>
            <a:r>
              <a:rPr lang="fr-FR"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fr-FR" sz="1200" dirty="0">
                <a:solidFill>
                  <a:srgbClr val="000000"/>
                </a:solidFill>
                <a:highlight>
                  <a:srgbClr val="FFFF00"/>
                </a:highlight>
                <a:latin typeface="Consolas" panose="020B0609020204030204" pitchFamily="49" charset="0"/>
                <a:ea typeface="Calibri" panose="020F0502020204030204" pitchFamily="34" charset="0"/>
                <a:cs typeface="Consolas" panose="020B0609020204030204" pitchFamily="49" charset="0"/>
              </a:rPr>
              <a:t>@</a:t>
            </a:r>
            <a:r>
              <a:rPr lang="fr-FR"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Html.LabelFor</a:t>
            </a:r>
            <a:r>
              <a:rPr lang="fr-FR" sz="1200" dirty="0">
                <a:solidFill>
                  <a:srgbClr val="000000"/>
                </a:solidFill>
                <a:latin typeface="Consolas" panose="020B0609020204030204" pitchFamily="49" charset="0"/>
                <a:ea typeface="Calibri" panose="020F0502020204030204" pitchFamily="34" charset="0"/>
                <a:cs typeface="Consolas" panose="020B0609020204030204" pitchFamily="49" charset="0"/>
              </a:rPr>
              <a:t>(x =&gt; </a:t>
            </a:r>
            <a:r>
              <a:rPr lang="fr-FR"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x.Name</a:t>
            </a:r>
            <a:r>
              <a:rPr lang="fr-FR"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fr-FR" sz="1200" dirty="0">
              <a:ea typeface="Calibri" panose="020F0502020204030204" pitchFamily="34" charset="0"/>
              <a:cs typeface="Times New Roman" panose="02020603050405020304" pitchFamily="18" charset="0"/>
            </a:endParaRPr>
          </a:p>
          <a:p>
            <a:pPr>
              <a:lnSpc>
                <a:spcPct val="107000"/>
              </a:lnSpc>
              <a:spcAft>
                <a:spcPts val="0"/>
              </a:spcAft>
            </a:pPr>
            <a:r>
              <a:rPr lang="fr-FR"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fr-FR" sz="1200" dirty="0">
                <a:solidFill>
                  <a:srgbClr val="000000"/>
                </a:solidFill>
                <a:highlight>
                  <a:srgbClr val="FFFF00"/>
                </a:highlight>
                <a:latin typeface="Consolas" panose="020B0609020204030204" pitchFamily="49" charset="0"/>
                <a:ea typeface="Calibri" panose="020F0502020204030204" pitchFamily="34" charset="0"/>
                <a:cs typeface="Consolas" panose="020B0609020204030204" pitchFamily="49" charset="0"/>
              </a:rPr>
              <a:t>@</a:t>
            </a:r>
            <a:r>
              <a:rPr lang="fr-FR"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Html.TextBoxFor</a:t>
            </a:r>
            <a:r>
              <a:rPr lang="fr-FR" sz="1200" dirty="0">
                <a:solidFill>
                  <a:srgbClr val="000000"/>
                </a:solidFill>
                <a:latin typeface="Consolas" panose="020B0609020204030204" pitchFamily="49" charset="0"/>
                <a:ea typeface="Calibri" panose="020F0502020204030204" pitchFamily="34" charset="0"/>
                <a:cs typeface="Consolas" panose="020B0609020204030204" pitchFamily="49" charset="0"/>
              </a:rPr>
              <a:t>(x =&gt; </a:t>
            </a:r>
            <a:r>
              <a:rPr lang="fr-FR"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x.Name</a:t>
            </a:r>
            <a:r>
              <a:rPr lang="fr-FR"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fr-FR" sz="1200" dirty="0">
              <a:ea typeface="Calibri" panose="020F0502020204030204" pitchFamily="34" charset="0"/>
              <a:cs typeface="Times New Roman" panose="02020603050405020304" pitchFamily="18" charset="0"/>
            </a:endParaRPr>
          </a:p>
          <a:p>
            <a:pPr>
              <a:lnSpc>
                <a:spcPct val="107000"/>
              </a:lnSpc>
              <a:spcAft>
                <a:spcPts val="0"/>
              </a:spcAft>
            </a:pPr>
            <a:r>
              <a:rPr lang="fr-FR"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fr-FR" sz="1200" dirty="0">
                <a:solidFill>
                  <a:srgbClr val="000000"/>
                </a:solidFill>
                <a:highlight>
                  <a:srgbClr val="FFFF00"/>
                </a:highlight>
                <a:latin typeface="Consolas" panose="020B0609020204030204" pitchFamily="49" charset="0"/>
                <a:ea typeface="Calibri" panose="020F0502020204030204" pitchFamily="34" charset="0"/>
                <a:cs typeface="Consolas" panose="020B0609020204030204" pitchFamily="49" charset="0"/>
              </a:rPr>
              <a:t>@</a:t>
            </a:r>
            <a:r>
              <a:rPr lang="fr-FR"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Html.ValidationMessageFor</a:t>
            </a:r>
            <a:r>
              <a:rPr lang="fr-FR" sz="1200" dirty="0">
                <a:solidFill>
                  <a:srgbClr val="000000"/>
                </a:solidFill>
                <a:latin typeface="Consolas" panose="020B0609020204030204" pitchFamily="49" charset="0"/>
                <a:ea typeface="Calibri" panose="020F0502020204030204" pitchFamily="34" charset="0"/>
                <a:cs typeface="Consolas" panose="020B0609020204030204" pitchFamily="49" charset="0"/>
              </a:rPr>
              <a:t>(x =&gt; </a:t>
            </a:r>
            <a:r>
              <a:rPr lang="fr-FR"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x.Name</a:t>
            </a:r>
            <a:r>
              <a:rPr lang="fr-FR"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fr-FR" sz="1200" dirty="0">
              <a:ea typeface="Calibri" panose="020F0502020204030204" pitchFamily="34" charset="0"/>
              <a:cs typeface="Times New Roman" panose="02020603050405020304" pitchFamily="18" charset="0"/>
            </a:endParaRPr>
          </a:p>
          <a:p>
            <a:pPr>
              <a:lnSpc>
                <a:spcPct val="107000"/>
              </a:lnSpc>
              <a:spcAft>
                <a:spcPts val="0"/>
              </a:spcAft>
            </a:pPr>
            <a:r>
              <a:rPr lang="fr-FR"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fr-FR" sz="1200" dirty="0">
                <a:solidFill>
                  <a:srgbClr val="0000FF"/>
                </a:solidFill>
                <a:latin typeface="Consolas" panose="020B0609020204030204" pitchFamily="49" charset="0"/>
                <a:ea typeface="Calibri" panose="020F0502020204030204" pitchFamily="34" charset="0"/>
                <a:cs typeface="Consolas" panose="020B0609020204030204" pitchFamily="49" charset="0"/>
              </a:rPr>
              <a:t>&lt;/</a:t>
            </a:r>
            <a:r>
              <a:rPr lang="fr-FR" sz="1200" dirty="0">
                <a:solidFill>
                  <a:srgbClr val="800000"/>
                </a:solidFill>
                <a:latin typeface="Consolas" panose="020B0609020204030204" pitchFamily="49" charset="0"/>
                <a:ea typeface="Calibri" panose="020F0502020204030204" pitchFamily="34" charset="0"/>
                <a:cs typeface="Consolas" panose="020B0609020204030204" pitchFamily="49" charset="0"/>
              </a:rPr>
              <a:t>div</a:t>
            </a:r>
            <a:r>
              <a:rPr lang="fr-FR" sz="1200" dirty="0">
                <a:solidFill>
                  <a:srgbClr val="0000FF"/>
                </a:solidFill>
                <a:latin typeface="Consolas" panose="020B0609020204030204" pitchFamily="49" charset="0"/>
                <a:ea typeface="Calibri" panose="020F0502020204030204" pitchFamily="34" charset="0"/>
                <a:cs typeface="Consolas" panose="020B0609020204030204" pitchFamily="49" charset="0"/>
              </a:rPr>
              <a:t>&gt;</a:t>
            </a:r>
            <a:endParaRPr lang="fr-FR" sz="1200" dirty="0">
              <a:ea typeface="Calibri" panose="020F0502020204030204" pitchFamily="34" charset="0"/>
              <a:cs typeface="Times New Roman" panose="02020603050405020304" pitchFamily="18" charset="0"/>
            </a:endParaRPr>
          </a:p>
          <a:p>
            <a:pPr>
              <a:lnSpc>
                <a:spcPct val="107000"/>
              </a:lnSpc>
              <a:spcAft>
                <a:spcPts val="0"/>
              </a:spcAft>
            </a:pPr>
            <a:r>
              <a:rPr lang="fr-FR"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fr-FR" sz="1200" dirty="0">
                <a:solidFill>
                  <a:srgbClr val="0000FF"/>
                </a:solidFill>
                <a:latin typeface="Consolas" panose="020B0609020204030204" pitchFamily="49" charset="0"/>
                <a:ea typeface="Calibri" panose="020F0502020204030204" pitchFamily="34" charset="0"/>
                <a:cs typeface="Consolas" panose="020B0609020204030204" pitchFamily="49" charset="0"/>
              </a:rPr>
              <a:t>&lt;</a:t>
            </a:r>
            <a:r>
              <a:rPr lang="fr-FR" sz="1200" dirty="0">
                <a:solidFill>
                  <a:srgbClr val="800000"/>
                </a:solidFill>
                <a:latin typeface="Consolas" panose="020B0609020204030204" pitchFamily="49" charset="0"/>
                <a:ea typeface="Calibri" panose="020F0502020204030204" pitchFamily="34" charset="0"/>
                <a:cs typeface="Consolas" panose="020B0609020204030204" pitchFamily="49" charset="0"/>
              </a:rPr>
              <a:t>div</a:t>
            </a:r>
            <a:r>
              <a:rPr lang="fr-FR" sz="1200" dirty="0">
                <a:solidFill>
                  <a:srgbClr val="0000FF"/>
                </a:solidFill>
                <a:latin typeface="Consolas" panose="020B0609020204030204" pitchFamily="49" charset="0"/>
                <a:ea typeface="Calibri" panose="020F0502020204030204" pitchFamily="34" charset="0"/>
                <a:cs typeface="Consolas" panose="020B0609020204030204" pitchFamily="49" charset="0"/>
              </a:rPr>
              <a:t>&gt;</a:t>
            </a:r>
            <a:endParaRPr lang="fr-FR" sz="1200" dirty="0">
              <a:ea typeface="Calibri" panose="020F0502020204030204" pitchFamily="34" charset="0"/>
              <a:cs typeface="Times New Roman" panose="02020603050405020304" pitchFamily="18" charset="0"/>
            </a:endParaRPr>
          </a:p>
          <a:p>
            <a:pPr>
              <a:lnSpc>
                <a:spcPct val="107000"/>
              </a:lnSpc>
              <a:spcAft>
                <a:spcPts val="0"/>
              </a:spcAft>
            </a:pPr>
            <a:r>
              <a:rPr lang="fr-FR"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fr-FR" sz="1200" dirty="0">
                <a:solidFill>
                  <a:srgbClr val="000000"/>
                </a:solidFill>
                <a:highlight>
                  <a:srgbClr val="FFFF00"/>
                </a:highlight>
                <a:latin typeface="Consolas" panose="020B0609020204030204" pitchFamily="49" charset="0"/>
                <a:ea typeface="Calibri" panose="020F0502020204030204" pitchFamily="34" charset="0"/>
                <a:cs typeface="Consolas" panose="020B0609020204030204" pitchFamily="49" charset="0"/>
              </a:rPr>
              <a:t>@</a:t>
            </a:r>
            <a:r>
              <a:rPr lang="fr-FR"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Html.LabelFor</a:t>
            </a:r>
            <a:r>
              <a:rPr lang="fr-FR" sz="1200" dirty="0">
                <a:solidFill>
                  <a:srgbClr val="000000"/>
                </a:solidFill>
                <a:latin typeface="Consolas" panose="020B0609020204030204" pitchFamily="49" charset="0"/>
                <a:ea typeface="Calibri" panose="020F0502020204030204" pitchFamily="34" charset="0"/>
                <a:cs typeface="Consolas" panose="020B0609020204030204" pitchFamily="49" charset="0"/>
              </a:rPr>
              <a:t>(x =&gt; </a:t>
            </a:r>
            <a:r>
              <a:rPr lang="fr-FR"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x.Email</a:t>
            </a:r>
            <a:r>
              <a:rPr lang="fr-FR"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fr-FR" sz="1200" dirty="0">
              <a:ea typeface="Calibri" panose="020F0502020204030204" pitchFamily="34" charset="0"/>
              <a:cs typeface="Times New Roman" panose="02020603050405020304" pitchFamily="18" charset="0"/>
            </a:endParaRPr>
          </a:p>
          <a:p>
            <a:pPr>
              <a:lnSpc>
                <a:spcPct val="107000"/>
              </a:lnSpc>
              <a:spcAft>
                <a:spcPts val="0"/>
              </a:spcAft>
            </a:pPr>
            <a:r>
              <a:rPr lang="fr-FR"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fr-FR" sz="1200" dirty="0">
                <a:solidFill>
                  <a:srgbClr val="000000"/>
                </a:solidFill>
                <a:highlight>
                  <a:srgbClr val="FFFF00"/>
                </a:highlight>
                <a:latin typeface="Consolas" panose="020B0609020204030204" pitchFamily="49" charset="0"/>
                <a:ea typeface="Calibri" panose="020F0502020204030204" pitchFamily="34" charset="0"/>
                <a:cs typeface="Consolas" panose="020B0609020204030204" pitchFamily="49" charset="0"/>
              </a:rPr>
              <a:t>@</a:t>
            </a:r>
            <a:r>
              <a:rPr lang="fr-FR"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Html.TextBoxFor</a:t>
            </a:r>
            <a:r>
              <a:rPr lang="fr-FR" sz="1200" dirty="0">
                <a:solidFill>
                  <a:srgbClr val="000000"/>
                </a:solidFill>
                <a:latin typeface="Consolas" panose="020B0609020204030204" pitchFamily="49" charset="0"/>
                <a:ea typeface="Calibri" panose="020F0502020204030204" pitchFamily="34" charset="0"/>
                <a:cs typeface="Consolas" panose="020B0609020204030204" pitchFamily="49" charset="0"/>
              </a:rPr>
              <a:t>(x =&gt; </a:t>
            </a:r>
            <a:r>
              <a:rPr lang="fr-FR"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x.Email</a:t>
            </a:r>
            <a:r>
              <a:rPr lang="fr-FR"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fr-FR" sz="1200" dirty="0">
              <a:ea typeface="Calibri" panose="020F0502020204030204" pitchFamily="34" charset="0"/>
              <a:cs typeface="Times New Roman" panose="02020603050405020304" pitchFamily="18" charset="0"/>
            </a:endParaRPr>
          </a:p>
          <a:p>
            <a:pPr>
              <a:lnSpc>
                <a:spcPct val="107000"/>
              </a:lnSpc>
              <a:spcAft>
                <a:spcPts val="0"/>
              </a:spcAft>
            </a:pPr>
            <a:r>
              <a:rPr lang="fr-FR"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fr-FR" sz="1200" dirty="0">
                <a:solidFill>
                  <a:srgbClr val="000000"/>
                </a:solidFill>
                <a:highlight>
                  <a:srgbClr val="FFFF00"/>
                </a:highlight>
                <a:latin typeface="Consolas" panose="020B0609020204030204" pitchFamily="49" charset="0"/>
                <a:ea typeface="Calibri" panose="020F0502020204030204" pitchFamily="34" charset="0"/>
                <a:cs typeface="Consolas" panose="020B0609020204030204" pitchFamily="49" charset="0"/>
              </a:rPr>
              <a:t>@</a:t>
            </a:r>
            <a:r>
              <a:rPr lang="fr-FR"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Html.ValidationMessageFor</a:t>
            </a:r>
            <a:r>
              <a:rPr lang="fr-FR" sz="1200" dirty="0">
                <a:solidFill>
                  <a:srgbClr val="000000"/>
                </a:solidFill>
                <a:latin typeface="Consolas" panose="020B0609020204030204" pitchFamily="49" charset="0"/>
                <a:ea typeface="Calibri" panose="020F0502020204030204" pitchFamily="34" charset="0"/>
                <a:cs typeface="Consolas" panose="020B0609020204030204" pitchFamily="49" charset="0"/>
              </a:rPr>
              <a:t>(x =&gt; </a:t>
            </a:r>
            <a:r>
              <a:rPr lang="fr-FR"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x.Email</a:t>
            </a:r>
            <a:r>
              <a:rPr lang="fr-FR"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fr-FR" sz="1200" dirty="0">
              <a:ea typeface="Calibri" panose="020F0502020204030204" pitchFamily="34" charset="0"/>
              <a:cs typeface="Times New Roman" panose="02020603050405020304" pitchFamily="18" charset="0"/>
            </a:endParaRPr>
          </a:p>
          <a:p>
            <a:pPr>
              <a:lnSpc>
                <a:spcPct val="107000"/>
              </a:lnSpc>
              <a:spcAft>
                <a:spcPts val="0"/>
              </a:spcAft>
            </a:pPr>
            <a:r>
              <a:rPr lang="fr-FR"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fr-FR" sz="1200" dirty="0">
                <a:solidFill>
                  <a:srgbClr val="0000FF"/>
                </a:solidFill>
                <a:latin typeface="Consolas" panose="020B0609020204030204" pitchFamily="49" charset="0"/>
                <a:ea typeface="Calibri" panose="020F0502020204030204" pitchFamily="34" charset="0"/>
                <a:cs typeface="Consolas" panose="020B0609020204030204" pitchFamily="49" charset="0"/>
              </a:rPr>
              <a:t>&lt;/</a:t>
            </a:r>
            <a:r>
              <a:rPr lang="fr-FR" sz="1200" dirty="0">
                <a:solidFill>
                  <a:srgbClr val="800000"/>
                </a:solidFill>
                <a:latin typeface="Consolas" panose="020B0609020204030204" pitchFamily="49" charset="0"/>
                <a:ea typeface="Calibri" panose="020F0502020204030204" pitchFamily="34" charset="0"/>
                <a:cs typeface="Consolas" panose="020B0609020204030204" pitchFamily="49" charset="0"/>
              </a:rPr>
              <a:t>div</a:t>
            </a:r>
            <a:r>
              <a:rPr lang="fr-FR" sz="1200" dirty="0">
                <a:solidFill>
                  <a:srgbClr val="0000FF"/>
                </a:solidFill>
                <a:latin typeface="Consolas" panose="020B0609020204030204" pitchFamily="49" charset="0"/>
                <a:ea typeface="Calibri" panose="020F0502020204030204" pitchFamily="34" charset="0"/>
                <a:cs typeface="Consolas" panose="020B0609020204030204" pitchFamily="49" charset="0"/>
              </a:rPr>
              <a:t>&gt;</a:t>
            </a:r>
            <a:endParaRPr lang="fr-FR" sz="1200" dirty="0">
              <a:ea typeface="Calibri" panose="020F0502020204030204" pitchFamily="34" charset="0"/>
              <a:cs typeface="Times New Roman" panose="02020603050405020304" pitchFamily="18" charset="0"/>
            </a:endParaRPr>
          </a:p>
          <a:p>
            <a:pPr>
              <a:lnSpc>
                <a:spcPct val="107000"/>
              </a:lnSpc>
              <a:spcAft>
                <a:spcPts val="0"/>
              </a:spcAft>
            </a:pPr>
            <a:r>
              <a:rPr lang="fr-FR"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fr-FR" sz="1200" dirty="0">
                <a:solidFill>
                  <a:srgbClr val="0000FF"/>
                </a:solidFill>
                <a:latin typeface="Consolas" panose="020B0609020204030204" pitchFamily="49" charset="0"/>
                <a:ea typeface="Calibri" panose="020F0502020204030204" pitchFamily="34" charset="0"/>
                <a:cs typeface="Consolas" panose="020B0609020204030204" pitchFamily="49" charset="0"/>
              </a:rPr>
              <a:t>&lt;</a:t>
            </a:r>
            <a:r>
              <a:rPr lang="fr-FR" sz="1200" dirty="0">
                <a:solidFill>
                  <a:srgbClr val="800000"/>
                </a:solidFill>
                <a:latin typeface="Consolas" panose="020B0609020204030204" pitchFamily="49" charset="0"/>
                <a:ea typeface="Calibri" panose="020F0502020204030204" pitchFamily="34" charset="0"/>
                <a:cs typeface="Consolas" panose="020B0609020204030204" pitchFamily="49" charset="0"/>
              </a:rPr>
              <a:t>div</a:t>
            </a:r>
            <a:r>
              <a:rPr lang="fr-FR" sz="1200" dirty="0">
                <a:solidFill>
                  <a:srgbClr val="0000FF"/>
                </a:solidFill>
                <a:latin typeface="Consolas" panose="020B0609020204030204" pitchFamily="49" charset="0"/>
                <a:ea typeface="Calibri" panose="020F0502020204030204" pitchFamily="34" charset="0"/>
                <a:cs typeface="Consolas" panose="020B0609020204030204" pitchFamily="49" charset="0"/>
              </a:rPr>
              <a:t>&gt;</a:t>
            </a:r>
            <a:endParaRPr lang="fr-FR" sz="1200" dirty="0">
              <a:ea typeface="Calibri" panose="020F0502020204030204" pitchFamily="34" charset="0"/>
              <a:cs typeface="Times New Roman" panose="02020603050405020304" pitchFamily="18" charset="0"/>
            </a:endParaRPr>
          </a:p>
          <a:p>
            <a:pPr>
              <a:lnSpc>
                <a:spcPct val="107000"/>
              </a:lnSpc>
              <a:spcAft>
                <a:spcPts val="0"/>
              </a:spcAft>
            </a:pPr>
            <a:r>
              <a:rPr lang="fr-FR"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fr-FR" sz="1200" dirty="0">
                <a:solidFill>
                  <a:srgbClr val="0000FF"/>
                </a:solidFill>
                <a:latin typeface="Consolas" panose="020B0609020204030204" pitchFamily="49" charset="0"/>
                <a:ea typeface="Calibri" panose="020F0502020204030204" pitchFamily="34" charset="0"/>
                <a:cs typeface="Consolas" panose="020B0609020204030204" pitchFamily="49" charset="0"/>
              </a:rPr>
              <a:t>&lt;</a:t>
            </a:r>
            <a:r>
              <a:rPr lang="fr-FR" sz="1200" dirty="0" err="1">
                <a:solidFill>
                  <a:srgbClr val="800000"/>
                </a:solidFill>
                <a:latin typeface="Consolas" panose="020B0609020204030204" pitchFamily="49" charset="0"/>
                <a:ea typeface="Calibri" panose="020F0502020204030204" pitchFamily="34" charset="0"/>
                <a:cs typeface="Consolas" panose="020B0609020204030204" pitchFamily="49" charset="0"/>
              </a:rPr>
              <a:t>button</a:t>
            </a:r>
            <a:r>
              <a:rPr lang="fr-FR" sz="1200" dirty="0">
                <a:solidFill>
                  <a:srgbClr val="0000FF"/>
                </a:solidFill>
                <a:latin typeface="Consolas" panose="020B0609020204030204" pitchFamily="49" charset="0"/>
                <a:ea typeface="Calibri" panose="020F0502020204030204" pitchFamily="34" charset="0"/>
                <a:cs typeface="Consolas" panose="020B0609020204030204" pitchFamily="49" charset="0"/>
              </a:rPr>
              <a:t>&gt;</a:t>
            </a:r>
            <a:r>
              <a:rPr lang="fr-FR" sz="1200" dirty="0">
                <a:solidFill>
                  <a:srgbClr val="000000"/>
                </a:solidFill>
                <a:latin typeface="Consolas" panose="020B0609020204030204" pitchFamily="49" charset="0"/>
                <a:ea typeface="Calibri" panose="020F0502020204030204" pitchFamily="34" charset="0"/>
                <a:cs typeface="Consolas" panose="020B0609020204030204" pitchFamily="49" charset="0"/>
              </a:rPr>
              <a:t>Valider</a:t>
            </a:r>
            <a:r>
              <a:rPr lang="fr-FR" sz="1200" dirty="0">
                <a:solidFill>
                  <a:srgbClr val="0000FF"/>
                </a:solidFill>
                <a:latin typeface="Consolas" panose="020B0609020204030204" pitchFamily="49" charset="0"/>
                <a:ea typeface="Calibri" panose="020F0502020204030204" pitchFamily="34" charset="0"/>
                <a:cs typeface="Consolas" panose="020B0609020204030204" pitchFamily="49" charset="0"/>
              </a:rPr>
              <a:t>&lt;/</a:t>
            </a:r>
            <a:r>
              <a:rPr lang="fr-FR" sz="1200" dirty="0" err="1">
                <a:solidFill>
                  <a:srgbClr val="800000"/>
                </a:solidFill>
                <a:latin typeface="Consolas" panose="020B0609020204030204" pitchFamily="49" charset="0"/>
                <a:ea typeface="Calibri" panose="020F0502020204030204" pitchFamily="34" charset="0"/>
                <a:cs typeface="Consolas" panose="020B0609020204030204" pitchFamily="49" charset="0"/>
              </a:rPr>
              <a:t>button</a:t>
            </a:r>
            <a:r>
              <a:rPr lang="fr-FR" sz="1200" dirty="0">
                <a:solidFill>
                  <a:srgbClr val="0000FF"/>
                </a:solidFill>
                <a:latin typeface="Consolas" panose="020B0609020204030204" pitchFamily="49" charset="0"/>
                <a:ea typeface="Calibri" panose="020F0502020204030204" pitchFamily="34" charset="0"/>
                <a:cs typeface="Consolas" panose="020B0609020204030204" pitchFamily="49" charset="0"/>
              </a:rPr>
              <a:t>&gt;</a:t>
            </a:r>
            <a:endParaRPr lang="fr-FR" sz="1200" dirty="0">
              <a:ea typeface="Calibri" panose="020F0502020204030204" pitchFamily="34" charset="0"/>
              <a:cs typeface="Times New Roman" panose="02020603050405020304" pitchFamily="18" charset="0"/>
            </a:endParaRPr>
          </a:p>
          <a:p>
            <a:pPr>
              <a:lnSpc>
                <a:spcPct val="107000"/>
              </a:lnSpc>
              <a:spcAft>
                <a:spcPts val="0"/>
              </a:spcAft>
            </a:pPr>
            <a:r>
              <a:rPr lang="fr-FR"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fr-FR" sz="1200" dirty="0">
                <a:solidFill>
                  <a:srgbClr val="0000FF"/>
                </a:solidFill>
                <a:latin typeface="Consolas" panose="020B0609020204030204" pitchFamily="49" charset="0"/>
                <a:ea typeface="Calibri" panose="020F0502020204030204" pitchFamily="34" charset="0"/>
                <a:cs typeface="Consolas" panose="020B0609020204030204" pitchFamily="49" charset="0"/>
              </a:rPr>
              <a:t>&lt;/</a:t>
            </a:r>
            <a:r>
              <a:rPr lang="fr-FR" sz="1200" dirty="0">
                <a:solidFill>
                  <a:srgbClr val="800000"/>
                </a:solidFill>
                <a:latin typeface="Consolas" panose="020B0609020204030204" pitchFamily="49" charset="0"/>
                <a:ea typeface="Calibri" panose="020F0502020204030204" pitchFamily="34" charset="0"/>
                <a:cs typeface="Consolas" panose="020B0609020204030204" pitchFamily="49" charset="0"/>
              </a:rPr>
              <a:t>div</a:t>
            </a:r>
            <a:r>
              <a:rPr lang="fr-FR" sz="1200" dirty="0">
                <a:solidFill>
                  <a:srgbClr val="0000FF"/>
                </a:solidFill>
                <a:latin typeface="Consolas" panose="020B0609020204030204" pitchFamily="49" charset="0"/>
                <a:ea typeface="Calibri" panose="020F0502020204030204" pitchFamily="34" charset="0"/>
                <a:cs typeface="Consolas" panose="020B0609020204030204" pitchFamily="49" charset="0"/>
              </a:rPr>
              <a:t>&gt;</a:t>
            </a:r>
            <a:endParaRPr lang="fr-FR" sz="1200" dirty="0">
              <a:ea typeface="Calibri" panose="020F0502020204030204" pitchFamily="34" charset="0"/>
              <a:cs typeface="Times New Roman" panose="02020603050405020304" pitchFamily="18" charset="0"/>
            </a:endParaRPr>
          </a:p>
          <a:p>
            <a:pPr>
              <a:lnSpc>
                <a:spcPct val="107000"/>
              </a:lnSpc>
              <a:spcAft>
                <a:spcPts val="0"/>
              </a:spcAft>
            </a:pPr>
            <a:r>
              <a:rPr lang="fr-FR"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fr-FR" sz="1200" dirty="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57922712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re 9"/>
          <p:cNvSpPr>
            <a:spLocks noGrp="1"/>
          </p:cNvSpPr>
          <p:nvPr>
            <p:ph type="title"/>
          </p:nvPr>
        </p:nvSpPr>
        <p:spPr/>
        <p:txBody>
          <a:bodyPr/>
          <a:lstStyle/>
          <a:p>
            <a:r>
              <a:rPr lang="fr-FR" dirty="0"/>
              <a:t>ASP.NET </a:t>
            </a:r>
            <a:r>
              <a:rPr lang="fr-FR" dirty="0" err="1"/>
              <a:t>Core</a:t>
            </a:r>
            <a:r>
              <a:rPr lang="fr-FR" dirty="0"/>
              <a:t> </a:t>
            </a:r>
          </a:p>
        </p:txBody>
      </p:sp>
      <p:sp>
        <p:nvSpPr>
          <p:cNvPr id="3" name="Espace réservé du pied de page 2"/>
          <p:cNvSpPr>
            <a:spLocks noGrp="1"/>
          </p:cNvSpPr>
          <p:nvPr>
            <p:ph type="ftr" sz="quarter" idx="4294967295"/>
          </p:nvPr>
        </p:nvSpPr>
        <p:spPr>
          <a:xfrm>
            <a:off x="531466" y="6502208"/>
            <a:ext cx="4544590" cy="162152"/>
          </a:xfrm>
          <a:prstGeom prst="rect">
            <a:avLst/>
          </a:prstGeom>
        </p:spPr>
        <p:txBody>
          <a:bodyPr/>
          <a:lstStyle/>
          <a:p>
            <a:r>
              <a:rPr lang="nl-NL"/>
              <a:t>Microsoft .NET : Le Web en .NET</a:t>
            </a:r>
            <a:endParaRPr lang="fr-FR" dirty="0"/>
          </a:p>
        </p:txBody>
      </p:sp>
      <p:sp>
        <p:nvSpPr>
          <p:cNvPr id="4" name="Espace réservé du numéro de diapositive 3"/>
          <p:cNvSpPr>
            <a:spLocks noGrp="1"/>
          </p:cNvSpPr>
          <p:nvPr>
            <p:ph type="sldNum" sz="quarter" idx="4294967295"/>
          </p:nvPr>
        </p:nvSpPr>
        <p:spPr>
          <a:xfrm>
            <a:off x="122130" y="6502208"/>
            <a:ext cx="296226" cy="162152"/>
          </a:xfrm>
          <a:prstGeom prst="rect">
            <a:avLst/>
          </a:prstGeom>
        </p:spPr>
        <p:txBody>
          <a:bodyPr/>
          <a:lstStyle/>
          <a:p>
            <a:fld id="{AF43E6FD-AB27-4108-A2FC-346BB5F75E3F}" type="slidenum">
              <a:rPr lang="fr-FR" smtClean="0"/>
              <a:pPr/>
              <a:t>31</a:t>
            </a:fld>
            <a:endParaRPr lang="fr-FR" dirty="0"/>
          </a:p>
        </p:txBody>
      </p:sp>
      <p:sp>
        <p:nvSpPr>
          <p:cNvPr id="11" name="Espace réservé du contenu 10"/>
          <p:cNvSpPr>
            <a:spLocks noGrp="1"/>
          </p:cNvSpPr>
          <p:nvPr>
            <p:ph sz="quarter" idx="13"/>
          </p:nvPr>
        </p:nvSpPr>
        <p:spPr/>
        <p:txBody>
          <a:bodyPr/>
          <a:lstStyle/>
          <a:p>
            <a:r>
              <a:rPr lang="fr-FR" dirty="0"/>
              <a:t>Ca change quoi?</a:t>
            </a:r>
          </a:p>
          <a:p>
            <a:pPr lvl="1"/>
            <a:r>
              <a:rPr lang="fr-FR" dirty="0"/>
              <a:t>Refonte totale du modèle de programmation.</a:t>
            </a:r>
          </a:p>
          <a:p>
            <a:pPr lvl="1"/>
            <a:r>
              <a:rPr lang="fr-FR" dirty="0"/>
              <a:t>Fonctionne uniquement en .NET </a:t>
            </a:r>
            <a:r>
              <a:rPr lang="fr-FR" dirty="0" err="1"/>
              <a:t>Core</a:t>
            </a:r>
            <a:r>
              <a:rPr lang="fr-FR" dirty="0"/>
              <a:t> mais peut référencer des projet en .NET Framework</a:t>
            </a:r>
          </a:p>
          <a:p>
            <a:pPr lvl="1"/>
            <a:r>
              <a:rPr lang="fr-FR" dirty="0"/>
              <a:t>Evolution naturelle de l’ancien modèle</a:t>
            </a:r>
          </a:p>
          <a:p>
            <a:pPr lvl="1"/>
            <a:endParaRPr lang="fr-FR" dirty="0"/>
          </a:p>
        </p:txBody>
      </p:sp>
      <p:pic>
        <p:nvPicPr>
          <p:cNvPr id="12" name="Imag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19872" y="3284984"/>
            <a:ext cx="4966309" cy="2794522"/>
          </a:xfrm>
          <a:prstGeom prst="rect">
            <a:avLst/>
          </a:prstGeom>
        </p:spPr>
      </p:pic>
    </p:spTree>
    <p:extLst>
      <p:ext uri="{BB962C8B-B14F-4D97-AF65-F5344CB8AC3E}">
        <p14:creationId xmlns:p14="http://schemas.microsoft.com/office/powerpoint/2010/main" val="337838228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ASP.NET </a:t>
            </a:r>
            <a:r>
              <a:rPr lang="fr-FR" dirty="0" err="1"/>
              <a:t>Core</a:t>
            </a:r>
            <a:endParaRPr lang="fr-FR" dirty="0"/>
          </a:p>
        </p:txBody>
      </p:sp>
      <p:sp>
        <p:nvSpPr>
          <p:cNvPr id="3" name="Espace réservé du pied de page 2"/>
          <p:cNvSpPr>
            <a:spLocks noGrp="1"/>
          </p:cNvSpPr>
          <p:nvPr>
            <p:ph type="ftr" sz="quarter" idx="4294967295"/>
          </p:nvPr>
        </p:nvSpPr>
        <p:spPr>
          <a:xfrm>
            <a:off x="531466" y="6502208"/>
            <a:ext cx="4544590" cy="162152"/>
          </a:xfrm>
          <a:prstGeom prst="rect">
            <a:avLst/>
          </a:prstGeom>
        </p:spPr>
        <p:txBody>
          <a:bodyPr/>
          <a:lstStyle/>
          <a:p>
            <a:r>
              <a:rPr lang="nl-NL"/>
              <a:t>Microsoft .NET : Le Web en .NET</a:t>
            </a:r>
            <a:endParaRPr lang="fr-FR" dirty="0"/>
          </a:p>
        </p:txBody>
      </p:sp>
      <p:sp>
        <p:nvSpPr>
          <p:cNvPr id="4" name="Espace réservé du numéro de diapositive 3"/>
          <p:cNvSpPr>
            <a:spLocks noGrp="1"/>
          </p:cNvSpPr>
          <p:nvPr>
            <p:ph type="sldNum" sz="quarter" idx="4294967295"/>
          </p:nvPr>
        </p:nvSpPr>
        <p:spPr>
          <a:xfrm>
            <a:off x="122130" y="6502208"/>
            <a:ext cx="296226" cy="162152"/>
          </a:xfrm>
          <a:prstGeom prst="rect">
            <a:avLst/>
          </a:prstGeom>
        </p:spPr>
        <p:txBody>
          <a:bodyPr/>
          <a:lstStyle/>
          <a:p>
            <a:fld id="{AF43E6FD-AB27-4108-A2FC-346BB5F75E3F}" type="slidenum">
              <a:rPr lang="fr-FR" smtClean="0"/>
              <a:pPr/>
              <a:t>32</a:t>
            </a:fld>
            <a:endParaRPr lang="fr-FR" dirty="0"/>
          </a:p>
        </p:txBody>
      </p:sp>
      <p:sp>
        <p:nvSpPr>
          <p:cNvPr id="5" name="Espace réservé du contenu 4"/>
          <p:cNvSpPr>
            <a:spLocks noGrp="1"/>
          </p:cNvSpPr>
          <p:nvPr>
            <p:ph sz="quarter" idx="13"/>
          </p:nvPr>
        </p:nvSpPr>
        <p:spPr>
          <a:xfrm>
            <a:off x="515938" y="1484313"/>
            <a:ext cx="5928270" cy="4681537"/>
          </a:xfrm>
        </p:spPr>
        <p:txBody>
          <a:bodyPr/>
          <a:lstStyle/>
          <a:p>
            <a:r>
              <a:rPr lang="fr-FR" dirty="0"/>
              <a:t>Ce qui change concrètement</a:t>
            </a:r>
          </a:p>
          <a:p>
            <a:pPr lvl="1"/>
            <a:r>
              <a:rPr lang="fr-FR" dirty="0"/>
              <a:t>Nouvelle arborescence projet</a:t>
            </a:r>
          </a:p>
          <a:p>
            <a:pPr lvl="2"/>
            <a:r>
              <a:rPr lang="fr-FR" dirty="0" err="1"/>
              <a:t>wwwroot</a:t>
            </a:r>
            <a:r>
              <a:rPr lang="fr-FR" dirty="0"/>
              <a:t> contient toutes les ressources statiques</a:t>
            </a:r>
          </a:p>
          <a:p>
            <a:pPr lvl="1"/>
            <a:r>
              <a:rPr lang="fr-FR" dirty="0"/>
              <a:t>Devient une application console qui peut être exécuté par n’importe quel serveur web</a:t>
            </a:r>
          </a:p>
          <a:p>
            <a:pPr lvl="1"/>
            <a:r>
              <a:rPr lang="fr-FR" dirty="0"/>
              <a:t>Configuration applicative définie en </a:t>
            </a:r>
            <a:r>
              <a:rPr lang="fr-FR" dirty="0" err="1"/>
              <a:t>json</a:t>
            </a:r>
            <a:endParaRPr lang="fr-FR" dirty="0"/>
          </a:p>
          <a:p>
            <a:pPr lvl="1"/>
            <a:r>
              <a:rPr lang="fr-FR" dirty="0"/>
              <a:t>La syntaxe des vues</a:t>
            </a:r>
          </a:p>
          <a:p>
            <a:pPr lvl="1"/>
            <a:r>
              <a:rPr lang="fr-FR" dirty="0"/>
              <a:t>La prise en charge de Docker</a:t>
            </a:r>
          </a:p>
        </p:txBody>
      </p:sp>
      <p:pic>
        <p:nvPicPr>
          <p:cNvPr id="6" name="Image 5"/>
          <p:cNvPicPr>
            <a:picLocks noChangeAspect="1"/>
          </p:cNvPicPr>
          <p:nvPr/>
        </p:nvPicPr>
        <p:blipFill>
          <a:blip r:embed="rId2"/>
          <a:stretch>
            <a:fillRect/>
          </a:stretch>
        </p:blipFill>
        <p:spPr>
          <a:xfrm>
            <a:off x="6439859" y="1147955"/>
            <a:ext cx="2457793" cy="3277057"/>
          </a:xfrm>
          <a:prstGeom prst="rect">
            <a:avLst/>
          </a:prstGeom>
          <a:ln>
            <a:solidFill>
              <a:schemeClr val="tx1"/>
            </a:solidFill>
          </a:ln>
        </p:spPr>
      </p:pic>
      <p:pic>
        <p:nvPicPr>
          <p:cNvPr id="7" name="Imag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59832" y="4077072"/>
            <a:ext cx="2187248" cy="1951400"/>
          </a:xfrm>
          <a:prstGeom prst="rect">
            <a:avLst/>
          </a:prstGeom>
        </p:spPr>
      </p:pic>
    </p:spTree>
    <p:extLst>
      <p:ext uri="{BB962C8B-B14F-4D97-AF65-F5344CB8AC3E}">
        <p14:creationId xmlns:p14="http://schemas.microsoft.com/office/powerpoint/2010/main" val="113717793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Et Pleins d’autres chose encore…</a:t>
            </a:r>
          </a:p>
        </p:txBody>
      </p:sp>
      <p:sp>
        <p:nvSpPr>
          <p:cNvPr id="3" name="Espace réservé du contenu 2"/>
          <p:cNvSpPr>
            <a:spLocks noGrp="1"/>
          </p:cNvSpPr>
          <p:nvPr>
            <p:ph sz="quarter" idx="13"/>
          </p:nvPr>
        </p:nvSpPr>
        <p:spPr/>
        <p:txBody>
          <a:bodyPr/>
          <a:lstStyle/>
          <a:p>
            <a:r>
              <a:rPr lang="fr-FR" dirty="0" err="1"/>
              <a:t>Window</a:t>
            </a:r>
            <a:r>
              <a:rPr lang="fr-FR" dirty="0"/>
              <a:t> </a:t>
            </a:r>
            <a:r>
              <a:rPr lang="fr-FR" dirty="0" err="1"/>
              <a:t>Presentation</a:t>
            </a:r>
            <a:r>
              <a:rPr lang="fr-FR" dirty="0"/>
              <a:t> </a:t>
            </a:r>
            <a:r>
              <a:rPr lang="fr-FR" dirty="0" err="1"/>
              <a:t>Foundation</a:t>
            </a:r>
            <a:r>
              <a:rPr lang="fr-FR" dirty="0"/>
              <a:t>:</a:t>
            </a:r>
          </a:p>
          <a:p>
            <a:pPr lvl="1"/>
            <a:r>
              <a:rPr lang="fr-FR" dirty="0"/>
              <a:t>Développement des interface en XAML dérivé de XML</a:t>
            </a:r>
          </a:p>
          <a:p>
            <a:pPr lvl="1"/>
            <a:r>
              <a:rPr lang="fr-FR" dirty="0"/>
              <a:t>Utilisation de BLEND pour designer ses interfaces</a:t>
            </a:r>
          </a:p>
          <a:p>
            <a:pPr lvl="1"/>
            <a:endParaRPr lang="fr-FR" dirty="0"/>
          </a:p>
          <a:p>
            <a:r>
              <a:rPr lang="fr-FR" dirty="0"/>
              <a:t>Universal Windows Application:</a:t>
            </a:r>
          </a:p>
          <a:p>
            <a:pPr lvl="1"/>
            <a:r>
              <a:rPr lang="fr-FR" dirty="0"/>
              <a:t>Applications pour Windows 10</a:t>
            </a:r>
          </a:p>
          <a:p>
            <a:pPr lvl="1"/>
            <a:r>
              <a:rPr lang="fr-FR" dirty="0"/>
              <a:t>Portables sur WP10, Xbox ONE</a:t>
            </a:r>
          </a:p>
          <a:p>
            <a:pPr lvl="1"/>
            <a:endParaRPr lang="fr-FR" dirty="0"/>
          </a:p>
          <a:p>
            <a:r>
              <a:rPr lang="fr-FR" dirty="0" err="1"/>
              <a:t>Xamarin</a:t>
            </a:r>
            <a:endParaRPr lang="fr-FR" dirty="0"/>
          </a:p>
          <a:p>
            <a:pPr lvl="1"/>
            <a:r>
              <a:rPr lang="fr-FR" dirty="0"/>
              <a:t>Applications natives mobiles pour WP, </a:t>
            </a:r>
            <a:r>
              <a:rPr lang="fr-FR" dirty="0" err="1"/>
              <a:t>andoid</a:t>
            </a:r>
            <a:r>
              <a:rPr lang="fr-FR" dirty="0"/>
              <a:t> et IOS</a:t>
            </a:r>
          </a:p>
        </p:txBody>
      </p:sp>
      <p:sp>
        <p:nvSpPr>
          <p:cNvPr id="4" name="Espace réservé du pied de page 3"/>
          <p:cNvSpPr>
            <a:spLocks noGrp="1"/>
          </p:cNvSpPr>
          <p:nvPr>
            <p:ph type="ftr" sz="quarter" idx="15"/>
          </p:nvPr>
        </p:nvSpPr>
        <p:spPr/>
        <p:txBody>
          <a:bodyPr/>
          <a:lstStyle/>
          <a:p>
            <a:pPr>
              <a:defRPr/>
            </a:pPr>
            <a:r>
              <a:rPr lang="fr-FR" dirty="0"/>
              <a:t>Master MIAGE - </a:t>
            </a:r>
            <a:r>
              <a:rPr lang="fr-FR" dirty="0" err="1"/>
              <a:t>Sopra</a:t>
            </a:r>
            <a:r>
              <a:rPr lang="fr-FR" dirty="0"/>
              <a:t> </a:t>
            </a:r>
            <a:r>
              <a:rPr lang="fr-FR" dirty="0" err="1"/>
              <a:t>Steria</a:t>
            </a:r>
            <a:endParaRPr lang="fr-FR" dirty="0"/>
          </a:p>
        </p:txBody>
      </p:sp>
      <p:sp>
        <p:nvSpPr>
          <p:cNvPr id="5" name="Espace réservé du numéro de diapositive 4"/>
          <p:cNvSpPr>
            <a:spLocks noGrp="1"/>
          </p:cNvSpPr>
          <p:nvPr>
            <p:ph type="sldNum" sz="quarter" idx="16"/>
          </p:nvPr>
        </p:nvSpPr>
        <p:spPr/>
        <p:txBody>
          <a:bodyPr/>
          <a:lstStyle/>
          <a:p>
            <a:pPr>
              <a:defRPr/>
            </a:pPr>
            <a:fld id="{8AC6F03D-15B5-4158-A9AB-90B4D2964A72}" type="slidenum">
              <a:rPr lang="fr-FR" smtClean="0"/>
              <a:pPr>
                <a:defRPr/>
              </a:pPr>
              <a:t>33</a:t>
            </a:fld>
            <a:endParaRPr lang="fr-FR" dirty="0"/>
          </a:p>
        </p:txBody>
      </p:sp>
      <p:pic>
        <p:nvPicPr>
          <p:cNvPr id="6146" name="Picture 2" descr="Image associé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16216" y="764704"/>
            <a:ext cx="1944215" cy="1944216"/>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Résultat de recherche d'images pour &quot;Xamarin&quot;"/>
          <p:cNvPicPr>
            <a:picLocks noChangeAspect="1" noChangeArrowheads="1"/>
          </p:cNvPicPr>
          <p:nvPr/>
        </p:nvPicPr>
        <p:blipFill rotWithShape="1">
          <a:blip r:embed="rId4">
            <a:extLst>
              <a:ext uri="{28A0092B-C50C-407E-A947-70E740481C1C}">
                <a14:useLocalDpi xmlns:a14="http://schemas.microsoft.com/office/drawing/2010/main" val="0"/>
              </a:ext>
            </a:extLst>
          </a:blip>
          <a:srcRect l="17792" t="20166" r="16416" b="20249"/>
          <a:stretch/>
        </p:blipFill>
        <p:spPr bwMode="auto">
          <a:xfrm>
            <a:off x="6516216" y="4653136"/>
            <a:ext cx="1511399" cy="136881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Résultat de recherche d'images pour &quot;windows 10 logo&quot;"/>
          <p:cNvPicPr>
            <a:picLocks noChangeAspect="1" noChangeArrowheads="1"/>
          </p:cNvPicPr>
          <p:nvPr/>
        </p:nvPicPr>
        <p:blipFill rotWithShape="1">
          <a:blip r:embed="rId5">
            <a:extLst>
              <a:ext uri="{28A0092B-C50C-407E-A947-70E740481C1C}">
                <a14:useLocalDpi xmlns:a14="http://schemas.microsoft.com/office/drawing/2010/main" val="0"/>
              </a:ext>
            </a:extLst>
          </a:blip>
          <a:srcRect l="26673" t="16419" r="26077" b="16947"/>
          <a:stretch/>
        </p:blipFill>
        <p:spPr bwMode="auto">
          <a:xfrm>
            <a:off x="5043860" y="2852936"/>
            <a:ext cx="1542282" cy="13681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460492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a:t>Nuget</a:t>
            </a:r>
            <a:r>
              <a:rPr lang="fr-FR" dirty="0"/>
              <a:t> : </a:t>
            </a:r>
            <a:r>
              <a:rPr lang="fr-FR" dirty="0" err="1"/>
              <a:t>What</a:t>
            </a:r>
            <a:r>
              <a:rPr lang="fr-FR" dirty="0"/>
              <a:t> </a:t>
            </a:r>
            <a:r>
              <a:rPr lang="fr-FR" dirty="0" err="1"/>
              <a:t>is</a:t>
            </a:r>
            <a:r>
              <a:rPr lang="fr-FR" dirty="0"/>
              <a:t> </a:t>
            </a:r>
            <a:r>
              <a:rPr lang="fr-FR" dirty="0" err="1"/>
              <a:t>it</a:t>
            </a:r>
            <a:r>
              <a:rPr lang="fr-FR" dirty="0"/>
              <a:t>?</a:t>
            </a:r>
          </a:p>
        </p:txBody>
      </p:sp>
      <p:sp>
        <p:nvSpPr>
          <p:cNvPr id="3" name="Espace réservé du pied de page 2"/>
          <p:cNvSpPr>
            <a:spLocks noGrp="1"/>
          </p:cNvSpPr>
          <p:nvPr>
            <p:ph type="ftr" sz="quarter" idx="4294967295"/>
          </p:nvPr>
        </p:nvSpPr>
        <p:spPr>
          <a:xfrm>
            <a:off x="531466" y="6502208"/>
            <a:ext cx="4544590" cy="162152"/>
          </a:xfrm>
          <a:prstGeom prst="rect">
            <a:avLst/>
          </a:prstGeom>
        </p:spPr>
        <p:txBody>
          <a:bodyPr/>
          <a:lstStyle/>
          <a:p>
            <a:r>
              <a:rPr lang="fr-FR"/>
              <a:t>Présentation de Microsoft .NET</a:t>
            </a:r>
            <a:endParaRPr lang="fr-FR" dirty="0"/>
          </a:p>
        </p:txBody>
      </p:sp>
      <p:sp>
        <p:nvSpPr>
          <p:cNvPr id="4" name="Espace réservé du numéro de diapositive 3"/>
          <p:cNvSpPr>
            <a:spLocks noGrp="1"/>
          </p:cNvSpPr>
          <p:nvPr>
            <p:ph type="sldNum" sz="quarter" idx="4294967295"/>
          </p:nvPr>
        </p:nvSpPr>
        <p:spPr>
          <a:xfrm>
            <a:off x="122130" y="6502208"/>
            <a:ext cx="296226" cy="162152"/>
          </a:xfrm>
          <a:prstGeom prst="rect">
            <a:avLst/>
          </a:prstGeom>
        </p:spPr>
        <p:txBody>
          <a:bodyPr/>
          <a:lstStyle/>
          <a:p>
            <a:fld id="{AF43E6FD-AB27-4108-A2FC-346BB5F75E3F}" type="slidenum">
              <a:rPr lang="fr-FR" smtClean="0"/>
              <a:pPr/>
              <a:t>34</a:t>
            </a:fld>
            <a:endParaRPr lang="fr-FR" dirty="0"/>
          </a:p>
        </p:txBody>
      </p:sp>
      <p:sp>
        <p:nvSpPr>
          <p:cNvPr id="5" name="Espace réservé du contenu 4"/>
          <p:cNvSpPr>
            <a:spLocks noGrp="1"/>
          </p:cNvSpPr>
          <p:nvPr>
            <p:ph sz="quarter" idx="13"/>
          </p:nvPr>
        </p:nvSpPr>
        <p:spPr/>
        <p:txBody>
          <a:bodyPr/>
          <a:lstStyle/>
          <a:p>
            <a:r>
              <a:rPr lang="fr-FR" dirty="0"/>
              <a:t>Gestionnaire de packages</a:t>
            </a:r>
          </a:p>
          <a:p>
            <a:r>
              <a:rPr lang="fr-FR" dirty="0" err="1"/>
              <a:t>Repository</a:t>
            </a:r>
            <a:r>
              <a:rPr lang="fr-FR" dirty="0"/>
              <a:t> public :</a:t>
            </a:r>
          </a:p>
          <a:p>
            <a:pPr lvl="1"/>
            <a:r>
              <a:rPr lang="fr-FR" dirty="0"/>
              <a:t>91 185 packages alimentés par la communauté et par Microsoft</a:t>
            </a:r>
          </a:p>
          <a:p>
            <a:pPr lvl="1"/>
            <a:r>
              <a:rPr lang="fr-FR" dirty="0"/>
              <a:t>Si vous avez besoin d’une fonctionnalité spécifiques, il </a:t>
            </a:r>
            <a:r>
              <a:rPr lang="fr-FR" dirty="0" err="1"/>
              <a:t>exite</a:t>
            </a:r>
            <a:r>
              <a:rPr lang="fr-FR" dirty="0"/>
              <a:t> surement sur </a:t>
            </a:r>
            <a:r>
              <a:rPr lang="fr-FR" dirty="0" err="1"/>
              <a:t>NuGet</a:t>
            </a:r>
            <a:endParaRPr lang="fr-FR" dirty="0"/>
          </a:p>
          <a:p>
            <a:pPr lvl="1"/>
            <a:endParaRPr lang="fr-FR" dirty="0"/>
          </a:p>
          <a:p>
            <a:pPr lvl="1"/>
            <a:endParaRPr lang="fr-FR" dirty="0"/>
          </a:p>
          <a:p>
            <a:pPr lvl="1"/>
            <a:endParaRPr lang="fr-FR" dirty="0"/>
          </a:p>
          <a:p>
            <a:pPr lvl="1"/>
            <a:endParaRPr lang="fr-FR" dirty="0"/>
          </a:p>
          <a:p>
            <a:r>
              <a:rPr lang="fr-FR" dirty="0" err="1"/>
              <a:t>Repository</a:t>
            </a:r>
            <a:r>
              <a:rPr lang="fr-FR" dirty="0"/>
              <a:t> privé:</a:t>
            </a:r>
          </a:p>
          <a:p>
            <a:pPr lvl="1"/>
            <a:r>
              <a:rPr lang="fr-FR" dirty="0"/>
              <a:t>Possibilité d’héberger son propre repo pour ses besoins</a:t>
            </a:r>
          </a:p>
          <a:p>
            <a:pPr lvl="1"/>
            <a:endParaRPr lang="fr-FR" dirty="0"/>
          </a:p>
          <a:p>
            <a:pPr marL="0" indent="0">
              <a:buNone/>
            </a:pPr>
            <a:endParaRPr lang="fr-FR" dirty="0"/>
          </a:p>
          <a:p>
            <a:pPr lvl="1"/>
            <a:endParaRPr lang="fr-FR" dirty="0"/>
          </a:p>
          <a:p>
            <a:pPr lvl="1"/>
            <a:endParaRPr lang="fr-FR" dirty="0"/>
          </a:p>
          <a:p>
            <a:pPr lvl="1"/>
            <a:endParaRPr lang="fr-FR" dirty="0"/>
          </a:p>
        </p:txBody>
      </p:sp>
      <p:pic>
        <p:nvPicPr>
          <p:cNvPr id="8" name="Imag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37665" y="2963674"/>
            <a:ext cx="4876782" cy="1722813"/>
          </a:xfrm>
          <a:prstGeom prst="rect">
            <a:avLst/>
          </a:prstGeom>
        </p:spPr>
      </p:pic>
      <p:sp>
        <p:nvSpPr>
          <p:cNvPr id="10" name="ZoneTexte 9"/>
          <p:cNvSpPr txBox="1"/>
          <p:nvPr/>
        </p:nvSpPr>
        <p:spPr>
          <a:xfrm>
            <a:off x="387047" y="5529426"/>
            <a:ext cx="8289409" cy="707886"/>
          </a:xfrm>
          <a:prstGeom prst="rect">
            <a:avLst/>
          </a:prstGeom>
          <a:noFill/>
          <a:ln>
            <a:solidFill>
              <a:schemeClr val="tx1"/>
            </a:solidFill>
          </a:ln>
        </p:spPr>
        <p:txBody>
          <a:bodyPr wrap="square" rtlCol="0">
            <a:spAutoFit/>
          </a:bodyPr>
          <a:lstStyle/>
          <a:p>
            <a:r>
              <a:rPr lang="fr-FR" sz="2000" b="1" dirty="0">
                <a:solidFill>
                  <a:srgbClr val="FF0000"/>
                </a:solidFill>
              </a:rPr>
              <a:t>Important : Si vous utilisez un package dans votre projet, pensez à vérifier la licence d’utilisation.</a:t>
            </a:r>
          </a:p>
        </p:txBody>
      </p:sp>
    </p:spTree>
    <p:extLst>
      <p:ext uri="{BB962C8B-B14F-4D97-AF65-F5344CB8AC3E}">
        <p14:creationId xmlns:p14="http://schemas.microsoft.com/office/powerpoint/2010/main" val="421162827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L’informatique dans les nuages</a:t>
            </a:r>
          </a:p>
        </p:txBody>
      </p:sp>
      <p:sp>
        <p:nvSpPr>
          <p:cNvPr id="3" name="Espace réservé du pied de page 2"/>
          <p:cNvSpPr>
            <a:spLocks noGrp="1"/>
          </p:cNvSpPr>
          <p:nvPr>
            <p:ph type="ftr" sz="quarter" idx="4294967295"/>
          </p:nvPr>
        </p:nvSpPr>
        <p:spPr>
          <a:xfrm>
            <a:off x="531466" y="6502208"/>
            <a:ext cx="4544590" cy="162152"/>
          </a:xfrm>
          <a:prstGeom prst="rect">
            <a:avLst/>
          </a:prstGeom>
        </p:spPr>
        <p:txBody>
          <a:bodyPr/>
          <a:lstStyle/>
          <a:p>
            <a:r>
              <a:rPr lang="fr-FR"/>
              <a:t>Présentation de Microsoft .NET</a:t>
            </a:r>
            <a:endParaRPr lang="fr-FR" dirty="0"/>
          </a:p>
        </p:txBody>
      </p:sp>
      <p:sp>
        <p:nvSpPr>
          <p:cNvPr id="4" name="Espace réservé du numéro de diapositive 3"/>
          <p:cNvSpPr>
            <a:spLocks noGrp="1"/>
          </p:cNvSpPr>
          <p:nvPr>
            <p:ph type="sldNum" sz="quarter" idx="4294967295"/>
          </p:nvPr>
        </p:nvSpPr>
        <p:spPr>
          <a:xfrm>
            <a:off x="122130" y="6502208"/>
            <a:ext cx="296226" cy="162152"/>
          </a:xfrm>
          <a:prstGeom prst="rect">
            <a:avLst/>
          </a:prstGeom>
        </p:spPr>
        <p:txBody>
          <a:bodyPr/>
          <a:lstStyle/>
          <a:p>
            <a:fld id="{AF43E6FD-AB27-4108-A2FC-346BB5F75E3F}" type="slidenum">
              <a:rPr lang="fr-FR" smtClean="0"/>
              <a:pPr/>
              <a:t>35</a:t>
            </a:fld>
            <a:endParaRPr lang="fr-FR" dirty="0"/>
          </a:p>
        </p:txBody>
      </p:sp>
      <p:sp>
        <p:nvSpPr>
          <p:cNvPr id="5" name="Espace réservé du contenu 4"/>
          <p:cNvSpPr>
            <a:spLocks noGrp="1"/>
          </p:cNvSpPr>
          <p:nvPr>
            <p:ph sz="quarter" idx="13"/>
          </p:nvPr>
        </p:nvSpPr>
        <p:spPr>
          <a:xfrm>
            <a:off x="482493" y="1484313"/>
            <a:ext cx="8088312" cy="4681537"/>
          </a:xfrm>
        </p:spPr>
        <p:txBody>
          <a:bodyPr/>
          <a:lstStyle/>
          <a:p>
            <a:r>
              <a:rPr lang="fr-FR" dirty="0"/>
              <a:t>C’est quoi le cloud ?</a:t>
            </a:r>
          </a:p>
          <a:p>
            <a:pPr lvl="1"/>
            <a:r>
              <a:rPr lang="fr-FR" dirty="0"/>
              <a:t>Un ensemble de service hébergé ailleurs que dans votre infrastructure</a:t>
            </a:r>
          </a:p>
          <a:p>
            <a:pPr lvl="1"/>
            <a:r>
              <a:rPr lang="fr-FR" dirty="0"/>
              <a:t>Facturation à la minute </a:t>
            </a:r>
          </a:p>
          <a:p>
            <a:r>
              <a:rPr lang="fr-FR" dirty="0"/>
              <a:t>Qui sont les principaux acteurs</a:t>
            </a:r>
          </a:p>
          <a:p>
            <a:pPr marL="0" indent="0">
              <a:buNone/>
            </a:pPr>
            <a:endParaRPr lang="fr-FR" dirty="0"/>
          </a:p>
          <a:p>
            <a:endParaRPr lang="fr-FR" dirty="0"/>
          </a:p>
          <a:p>
            <a:r>
              <a:rPr lang="fr-FR" dirty="0"/>
              <a:t>Quelques termes :</a:t>
            </a:r>
          </a:p>
          <a:p>
            <a:pPr lvl="1"/>
            <a:r>
              <a:rPr lang="fr-FR" dirty="0"/>
              <a:t>On-</a:t>
            </a:r>
            <a:r>
              <a:rPr lang="fr-FR" dirty="0" err="1"/>
              <a:t>premise</a:t>
            </a:r>
            <a:endParaRPr lang="fr-FR" dirty="0"/>
          </a:p>
          <a:p>
            <a:pPr lvl="1"/>
            <a:r>
              <a:rPr lang="fr-FR" dirty="0" err="1"/>
              <a:t>Iaas</a:t>
            </a:r>
            <a:endParaRPr lang="fr-FR" dirty="0"/>
          </a:p>
          <a:p>
            <a:pPr lvl="1"/>
            <a:r>
              <a:rPr lang="fr-FR" dirty="0" err="1"/>
              <a:t>Paas</a:t>
            </a:r>
            <a:endParaRPr lang="fr-FR" dirty="0"/>
          </a:p>
          <a:p>
            <a:pPr lvl="1"/>
            <a:r>
              <a:rPr lang="fr-FR" dirty="0"/>
              <a:t>Saas</a:t>
            </a:r>
          </a:p>
          <a:p>
            <a:pPr lvl="1"/>
            <a:endParaRPr lang="fr-FR" dirty="0"/>
          </a:p>
        </p:txBody>
      </p:sp>
      <p:pic>
        <p:nvPicPr>
          <p:cNvPr id="1030" name="Picture 6" descr="http://d3fe8kjw89mk6u.cloudfront.net/sites/default/files/inline-images/Amazon-Web-Services-2-mi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45114" y="3148957"/>
            <a:ext cx="1781470" cy="1000123"/>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ttp://www.ttt.ch/wp-content/uploads/2013/11/msazure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576" y="3216810"/>
            <a:ext cx="1674812" cy="864419"/>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https://media.licdn.com/mpr/mpr/AAEAAQAAAAAAAAwOAAAAJGFhOGJmMDhmLTBkNmQtNDhlYS04MWQxLTk1YzhiMDg3M2Y3OQ.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25332" y="2384717"/>
            <a:ext cx="2725664" cy="1008496"/>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Résultat de recherche d'images pour &quot;google cloud platform&quot;"/>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25332" y="3574022"/>
            <a:ext cx="1796356" cy="10144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245531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a:t>Ecosysèmes</a:t>
            </a:r>
            <a:r>
              <a:rPr lang="fr-FR" dirty="0"/>
              <a:t> Microsoft</a:t>
            </a:r>
          </a:p>
        </p:txBody>
      </p:sp>
      <p:sp>
        <p:nvSpPr>
          <p:cNvPr id="4" name="Espace réservé du pied de page 3"/>
          <p:cNvSpPr>
            <a:spLocks noGrp="1"/>
          </p:cNvSpPr>
          <p:nvPr>
            <p:ph type="ftr" sz="quarter" idx="15"/>
          </p:nvPr>
        </p:nvSpPr>
        <p:spPr/>
        <p:txBody>
          <a:bodyPr/>
          <a:lstStyle/>
          <a:p>
            <a:pPr>
              <a:defRPr/>
            </a:pPr>
            <a:r>
              <a:rPr lang="fr-FR" dirty="0"/>
              <a:t>Master MIAGE - </a:t>
            </a:r>
            <a:r>
              <a:rPr lang="fr-FR" dirty="0" err="1"/>
              <a:t>Sopra</a:t>
            </a:r>
            <a:r>
              <a:rPr lang="fr-FR" dirty="0"/>
              <a:t> </a:t>
            </a:r>
            <a:r>
              <a:rPr lang="fr-FR" dirty="0" err="1"/>
              <a:t>Steria</a:t>
            </a:r>
            <a:endParaRPr lang="fr-FR" dirty="0"/>
          </a:p>
        </p:txBody>
      </p:sp>
      <p:sp>
        <p:nvSpPr>
          <p:cNvPr id="5" name="Espace réservé du numéro de diapositive 4"/>
          <p:cNvSpPr>
            <a:spLocks noGrp="1"/>
          </p:cNvSpPr>
          <p:nvPr>
            <p:ph type="sldNum" sz="quarter" idx="16"/>
          </p:nvPr>
        </p:nvSpPr>
        <p:spPr/>
        <p:txBody>
          <a:bodyPr/>
          <a:lstStyle/>
          <a:p>
            <a:pPr>
              <a:defRPr/>
            </a:pPr>
            <a:fld id="{8AC6F03D-15B5-4158-A9AB-90B4D2964A72}" type="slidenum">
              <a:rPr lang="fr-FR" smtClean="0"/>
              <a:pPr>
                <a:defRPr/>
              </a:pPr>
              <a:t>36</a:t>
            </a:fld>
            <a:endParaRPr lang="fr-FR" dirty="0"/>
          </a:p>
        </p:txBody>
      </p:sp>
      <p:pic>
        <p:nvPicPr>
          <p:cNvPr id="4098" name="Picture 2" descr="Résultat de recherche d'images pour &quot;sharepoint logo&qu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5856" y="1029910"/>
            <a:ext cx="5568553" cy="1566156"/>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Résultat de recherche d'images pour &quot;office 365 cloud&quo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4589" y="1555610"/>
            <a:ext cx="2676525" cy="1638300"/>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Résultat de recherche d'images pour &quot;azure logo&quot;"/>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05338" y="2410689"/>
            <a:ext cx="1400371" cy="1400371"/>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descr="Résultat de recherche d'images pour &quot;azure logo&quot;"/>
          <p:cNvPicPr>
            <a:picLocks noChangeAspect="1" noChangeArrowheads="1"/>
          </p:cNvPicPr>
          <p:nvPr/>
        </p:nvPicPr>
        <p:blipFill rotWithShape="1">
          <a:blip r:embed="rId6">
            <a:extLst>
              <a:ext uri="{28A0092B-C50C-407E-A947-70E740481C1C}">
                <a14:useLocalDpi xmlns:a14="http://schemas.microsoft.com/office/drawing/2010/main" val="0"/>
              </a:ext>
            </a:extLst>
          </a:blip>
          <a:srcRect t="41026" b="42909"/>
          <a:stretch/>
        </p:blipFill>
        <p:spPr bwMode="auto">
          <a:xfrm>
            <a:off x="5487518" y="3819469"/>
            <a:ext cx="3112069" cy="499947"/>
          </a:xfrm>
          <a:prstGeom prst="rect">
            <a:avLst/>
          </a:prstGeom>
          <a:noFill/>
          <a:extLst>
            <a:ext uri="{909E8E84-426E-40DD-AFC4-6F175D3DCCD1}">
              <a14:hiddenFill xmlns:a14="http://schemas.microsoft.com/office/drawing/2010/main">
                <a:solidFill>
                  <a:srgbClr val="FFFFFF"/>
                </a:solidFill>
              </a14:hiddenFill>
            </a:ext>
          </a:extLst>
        </p:spPr>
      </p:pic>
      <p:pic>
        <p:nvPicPr>
          <p:cNvPr id="4106" name="Picture 10" descr="Résultat de recherche d'images pour &quot;SQL server&quot;"/>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10736" y="3345086"/>
            <a:ext cx="3557612" cy="1305441"/>
          </a:xfrm>
          <a:prstGeom prst="rect">
            <a:avLst/>
          </a:prstGeom>
          <a:noFill/>
          <a:extLst>
            <a:ext uri="{909E8E84-426E-40DD-AFC4-6F175D3DCCD1}">
              <a14:hiddenFill xmlns:a14="http://schemas.microsoft.com/office/drawing/2010/main">
                <a:solidFill>
                  <a:srgbClr val="FFFFFF"/>
                </a:solidFill>
              </a14:hiddenFill>
            </a:ext>
          </a:extLst>
        </p:spPr>
      </p:pic>
      <p:pic>
        <p:nvPicPr>
          <p:cNvPr id="4108" name="Picture 12" descr="Résultat de recherche d'images pour &quot;microsoft dynamics logo&quot;"/>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15816" y="4331408"/>
            <a:ext cx="2524125" cy="1428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9898643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re 9"/>
          <p:cNvSpPr>
            <a:spLocks noGrp="1"/>
          </p:cNvSpPr>
          <p:nvPr>
            <p:ph type="title"/>
          </p:nvPr>
        </p:nvSpPr>
        <p:spPr/>
        <p:txBody>
          <a:bodyPr/>
          <a:lstStyle/>
          <a:p>
            <a:r>
              <a:rPr lang="fr-FR" dirty="0"/>
              <a:t>Références</a:t>
            </a:r>
            <a:endParaRPr lang="en-US" dirty="0"/>
          </a:p>
        </p:txBody>
      </p:sp>
      <p:sp>
        <p:nvSpPr>
          <p:cNvPr id="3" name="Espace réservé du pied de page 2"/>
          <p:cNvSpPr>
            <a:spLocks noGrp="1"/>
          </p:cNvSpPr>
          <p:nvPr>
            <p:ph type="ftr" sz="quarter" idx="4294967295"/>
          </p:nvPr>
        </p:nvSpPr>
        <p:spPr>
          <a:xfrm>
            <a:off x="531466" y="6502208"/>
            <a:ext cx="4544590" cy="162152"/>
          </a:xfrm>
          <a:prstGeom prst="rect">
            <a:avLst/>
          </a:prstGeom>
        </p:spPr>
        <p:txBody>
          <a:bodyPr/>
          <a:lstStyle/>
          <a:p>
            <a:r>
              <a:rPr lang="fr-FR" dirty="0"/>
              <a:t>Présentation de Microsoft .NET</a:t>
            </a:r>
          </a:p>
        </p:txBody>
      </p:sp>
      <p:sp>
        <p:nvSpPr>
          <p:cNvPr id="4" name="Espace réservé du numéro de diapositive 3"/>
          <p:cNvSpPr>
            <a:spLocks noGrp="1"/>
          </p:cNvSpPr>
          <p:nvPr>
            <p:ph type="sldNum" sz="quarter" idx="4294967295"/>
          </p:nvPr>
        </p:nvSpPr>
        <p:spPr>
          <a:xfrm>
            <a:off x="122130" y="6502208"/>
            <a:ext cx="296226" cy="162152"/>
          </a:xfrm>
          <a:prstGeom prst="rect">
            <a:avLst/>
          </a:prstGeom>
        </p:spPr>
        <p:txBody>
          <a:bodyPr/>
          <a:lstStyle/>
          <a:p>
            <a:fld id="{AF43E6FD-AB27-4108-A2FC-346BB5F75E3F}" type="slidenum">
              <a:rPr lang="fr-FR" smtClean="0"/>
              <a:pPr/>
              <a:t>37</a:t>
            </a:fld>
            <a:endParaRPr lang="fr-FR" dirty="0"/>
          </a:p>
        </p:txBody>
      </p:sp>
      <p:sp>
        <p:nvSpPr>
          <p:cNvPr id="11" name="Espace réservé du contenu 10"/>
          <p:cNvSpPr>
            <a:spLocks noGrp="1"/>
          </p:cNvSpPr>
          <p:nvPr>
            <p:ph sz="quarter" idx="13"/>
          </p:nvPr>
        </p:nvSpPr>
        <p:spPr/>
        <p:txBody>
          <a:bodyPr/>
          <a:lstStyle/>
          <a:p>
            <a:r>
              <a:rPr lang="fr-FR" sz="2400" dirty="0"/>
              <a:t>MSDN : Microsoft </a:t>
            </a:r>
            <a:r>
              <a:rPr lang="fr-FR" sz="2400" dirty="0" err="1"/>
              <a:t>Developer</a:t>
            </a:r>
            <a:r>
              <a:rPr lang="fr-FR" sz="2400" dirty="0"/>
              <a:t> Network</a:t>
            </a:r>
          </a:p>
          <a:p>
            <a:pPr lvl="1"/>
            <a:r>
              <a:rPr lang="fr-FR" sz="2200" dirty="0">
                <a:hlinkClick r:id="rId3"/>
              </a:rPr>
              <a:t>https://msdn.microsoft.com</a:t>
            </a:r>
            <a:endParaRPr lang="fr-FR" sz="2200" dirty="0"/>
          </a:p>
          <a:p>
            <a:r>
              <a:rPr lang="fr-FR" sz="2400" dirty="0"/>
              <a:t>DOCS</a:t>
            </a:r>
          </a:p>
          <a:p>
            <a:pPr lvl="1"/>
            <a:r>
              <a:rPr lang="fr-FR" sz="2200" dirty="0">
                <a:hlinkClick r:id="rId4"/>
              </a:rPr>
              <a:t>https://docs.microsoft.com/fr-fr/</a:t>
            </a:r>
            <a:endParaRPr lang="fr-FR" dirty="0"/>
          </a:p>
          <a:p>
            <a:r>
              <a:rPr lang="fr-FR" sz="2400" dirty="0"/>
              <a:t>Microsoft Virtual </a:t>
            </a:r>
            <a:r>
              <a:rPr lang="fr-FR" sz="2400" dirty="0" err="1"/>
              <a:t>Academy</a:t>
            </a:r>
            <a:endParaRPr lang="fr-FR" sz="2400" dirty="0"/>
          </a:p>
          <a:p>
            <a:pPr lvl="1"/>
            <a:r>
              <a:rPr lang="fr-FR" sz="2200" dirty="0">
                <a:hlinkClick r:id="rId5"/>
              </a:rPr>
              <a:t>https://mva.microsoft.com</a:t>
            </a:r>
            <a:endParaRPr lang="fr-FR" sz="2200" dirty="0"/>
          </a:p>
          <a:p>
            <a:r>
              <a:rPr lang="fr-FR" sz="2400" dirty="0" err="1"/>
              <a:t>Stackoverflow</a:t>
            </a:r>
            <a:endParaRPr lang="fr-FR" sz="2400" dirty="0"/>
          </a:p>
          <a:p>
            <a:pPr lvl="1"/>
            <a:r>
              <a:rPr lang="fr-FR" sz="2200" dirty="0">
                <a:hlinkClick r:id="rId6"/>
              </a:rPr>
              <a:t>http://stackoverflow.com/</a:t>
            </a:r>
            <a:endParaRPr lang="fr-FR" sz="2200" dirty="0"/>
          </a:p>
          <a:p>
            <a:pPr lvl="1"/>
            <a:endParaRPr lang="fr-FR" sz="2200" dirty="0"/>
          </a:p>
          <a:p>
            <a:endParaRPr lang="fr-FR" dirty="0"/>
          </a:p>
          <a:p>
            <a:endParaRPr lang="en-US" dirty="0"/>
          </a:p>
        </p:txBody>
      </p:sp>
    </p:spTree>
    <p:extLst>
      <p:ext uri="{BB962C8B-B14F-4D97-AF65-F5344CB8AC3E}">
        <p14:creationId xmlns:p14="http://schemas.microsoft.com/office/powerpoint/2010/main" val="35223269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5"/>
          <p:cNvSpPr>
            <a:spLocks noGrp="1"/>
          </p:cNvSpPr>
          <p:nvPr>
            <p:ph type="ctrTitle"/>
          </p:nvPr>
        </p:nvSpPr>
        <p:spPr/>
        <p:txBody>
          <a:bodyPr/>
          <a:lstStyle/>
          <a:p>
            <a:r>
              <a:rPr lang="fr-FR" dirty="0"/>
              <a:t>Initiation au .NET</a:t>
            </a:r>
          </a:p>
        </p:txBody>
      </p:sp>
      <p:sp>
        <p:nvSpPr>
          <p:cNvPr id="7" name="Sous-titre 6"/>
          <p:cNvSpPr>
            <a:spLocks noGrp="1"/>
          </p:cNvSpPr>
          <p:nvPr>
            <p:ph type="subTitle" idx="1"/>
          </p:nvPr>
        </p:nvSpPr>
        <p:spPr/>
        <p:txBody>
          <a:bodyPr/>
          <a:lstStyle/>
          <a:p>
            <a:r>
              <a:rPr lang="fr-FR" dirty="0"/>
              <a:t>Focus sur Windows Communication </a:t>
            </a:r>
            <a:r>
              <a:rPr lang="fr-FR" dirty="0" err="1"/>
              <a:t>Foundation</a:t>
            </a:r>
            <a:endParaRPr lang="fr-FR" dirty="0"/>
          </a:p>
        </p:txBody>
      </p:sp>
      <p:sp>
        <p:nvSpPr>
          <p:cNvPr id="4" name="Espace réservé du pied de page 3"/>
          <p:cNvSpPr>
            <a:spLocks noGrp="1"/>
          </p:cNvSpPr>
          <p:nvPr>
            <p:ph type="ftr" sz="quarter" idx="4294967295"/>
          </p:nvPr>
        </p:nvSpPr>
        <p:spPr>
          <a:xfrm>
            <a:off x="0" y="6502400"/>
            <a:ext cx="4545013" cy="161925"/>
          </a:xfrm>
        </p:spPr>
        <p:txBody>
          <a:bodyPr/>
          <a:lstStyle/>
          <a:p>
            <a:pPr>
              <a:defRPr/>
            </a:pPr>
            <a:r>
              <a:rPr lang="fr-FR" dirty="0"/>
              <a:t>Master MIAGE - </a:t>
            </a:r>
            <a:r>
              <a:rPr lang="fr-FR" dirty="0" err="1"/>
              <a:t>Sopra</a:t>
            </a:r>
            <a:r>
              <a:rPr lang="fr-FR" dirty="0"/>
              <a:t> </a:t>
            </a:r>
            <a:r>
              <a:rPr lang="fr-FR" dirty="0" err="1"/>
              <a:t>Steria</a:t>
            </a:r>
            <a:endParaRPr lang="fr-FR" dirty="0"/>
          </a:p>
        </p:txBody>
      </p:sp>
      <p:sp>
        <p:nvSpPr>
          <p:cNvPr id="5" name="Espace réservé du numéro de diapositive 4"/>
          <p:cNvSpPr>
            <a:spLocks noGrp="1"/>
          </p:cNvSpPr>
          <p:nvPr>
            <p:ph type="sldNum" sz="quarter" idx="4294967295"/>
          </p:nvPr>
        </p:nvSpPr>
        <p:spPr>
          <a:xfrm>
            <a:off x="0" y="6502400"/>
            <a:ext cx="296863" cy="161925"/>
          </a:xfrm>
        </p:spPr>
        <p:txBody>
          <a:bodyPr/>
          <a:lstStyle/>
          <a:p>
            <a:pPr>
              <a:defRPr/>
            </a:pPr>
            <a:fld id="{8AC6F03D-15B5-4158-A9AB-90B4D2964A72}" type="slidenum">
              <a:rPr lang="fr-FR" smtClean="0"/>
              <a:pPr>
                <a:defRPr/>
              </a:pPr>
              <a:t>38</a:t>
            </a:fld>
            <a:endParaRPr lang="fr-FR" dirty="0"/>
          </a:p>
        </p:txBody>
      </p:sp>
      <p:pic>
        <p:nvPicPr>
          <p:cNvPr id="8" name="Picture 2" descr="Image associé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03315" y="4973312"/>
            <a:ext cx="1847624" cy="11939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410361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A quoi sert un WEB SERVICE?</a:t>
            </a:r>
          </a:p>
        </p:txBody>
      </p:sp>
      <p:sp>
        <p:nvSpPr>
          <p:cNvPr id="3" name="Espace réservé du contenu 2"/>
          <p:cNvSpPr>
            <a:spLocks noGrp="1"/>
          </p:cNvSpPr>
          <p:nvPr>
            <p:ph sz="quarter" idx="13"/>
          </p:nvPr>
        </p:nvSpPr>
        <p:spPr/>
        <p:txBody>
          <a:bodyPr/>
          <a:lstStyle/>
          <a:p>
            <a:r>
              <a:rPr lang="fr-FR" dirty="0"/>
              <a:t>Permettre à des applications de technologies homogènes ou hétérogènes de pouvoir communiquer entre elles.</a:t>
            </a:r>
          </a:p>
          <a:p>
            <a:endParaRPr lang="fr-FR" dirty="0"/>
          </a:p>
          <a:p>
            <a:endParaRPr lang="fr-FR" dirty="0"/>
          </a:p>
          <a:p>
            <a:endParaRPr lang="fr-FR" dirty="0"/>
          </a:p>
          <a:p>
            <a:endParaRPr lang="fr-FR" dirty="0"/>
          </a:p>
          <a:p>
            <a:endParaRPr lang="fr-FR" dirty="0"/>
          </a:p>
          <a:p>
            <a:endParaRPr lang="fr-FR" dirty="0"/>
          </a:p>
          <a:p>
            <a:r>
              <a:rPr lang="fr-FR" dirty="0"/>
              <a:t>Interopérabilité par le protocole SOAP ou par des API respectant l’architecture REST</a:t>
            </a:r>
          </a:p>
        </p:txBody>
      </p:sp>
      <p:sp>
        <p:nvSpPr>
          <p:cNvPr id="4" name="Espace réservé du pied de page 3"/>
          <p:cNvSpPr>
            <a:spLocks noGrp="1"/>
          </p:cNvSpPr>
          <p:nvPr>
            <p:ph type="ftr" sz="quarter" idx="15"/>
          </p:nvPr>
        </p:nvSpPr>
        <p:spPr/>
        <p:txBody>
          <a:bodyPr/>
          <a:lstStyle/>
          <a:p>
            <a:pPr>
              <a:defRPr/>
            </a:pPr>
            <a:r>
              <a:rPr lang="fr-FR" dirty="0"/>
              <a:t>Master MIAGE - </a:t>
            </a:r>
            <a:r>
              <a:rPr lang="fr-FR" dirty="0" err="1"/>
              <a:t>Sopra</a:t>
            </a:r>
            <a:r>
              <a:rPr lang="fr-FR" dirty="0"/>
              <a:t> </a:t>
            </a:r>
            <a:r>
              <a:rPr lang="fr-FR" dirty="0" err="1"/>
              <a:t>Steria</a:t>
            </a:r>
            <a:endParaRPr lang="fr-FR" dirty="0"/>
          </a:p>
        </p:txBody>
      </p:sp>
      <p:sp>
        <p:nvSpPr>
          <p:cNvPr id="5" name="Espace réservé du numéro de diapositive 4"/>
          <p:cNvSpPr>
            <a:spLocks noGrp="1"/>
          </p:cNvSpPr>
          <p:nvPr>
            <p:ph type="sldNum" sz="quarter" idx="16"/>
          </p:nvPr>
        </p:nvSpPr>
        <p:spPr/>
        <p:txBody>
          <a:bodyPr/>
          <a:lstStyle/>
          <a:p>
            <a:pPr>
              <a:defRPr/>
            </a:pPr>
            <a:fld id="{8AC6F03D-15B5-4158-A9AB-90B4D2964A72}" type="slidenum">
              <a:rPr lang="fr-FR" smtClean="0"/>
              <a:pPr>
                <a:defRPr/>
              </a:pPr>
              <a:t>39</a:t>
            </a:fld>
            <a:endParaRPr lang="fr-FR" dirty="0"/>
          </a:p>
        </p:txBody>
      </p:sp>
      <p:sp>
        <p:nvSpPr>
          <p:cNvPr id="6" name="Rectangle à coins arrondis 5"/>
          <p:cNvSpPr/>
          <p:nvPr/>
        </p:nvSpPr>
        <p:spPr>
          <a:xfrm>
            <a:off x="1144961" y="2591793"/>
            <a:ext cx="1152128" cy="648072"/>
          </a:xfrm>
          <a:prstGeom prst="roundRect">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7" name="Rectangle à coins arrondis 6"/>
          <p:cNvSpPr/>
          <p:nvPr/>
        </p:nvSpPr>
        <p:spPr>
          <a:xfrm>
            <a:off x="4017078" y="2591793"/>
            <a:ext cx="1152128" cy="648072"/>
          </a:xfrm>
          <a:prstGeom prst="round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8" name="Rectangle à coins arrondis 7"/>
          <p:cNvSpPr/>
          <p:nvPr/>
        </p:nvSpPr>
        <p:spPr>
          <a:xfrm>
            <a:off x="2505547" y="4437112"/>
            <a:ext cx="1152128" cy="648072"/>
          </a:xfrm>
          <a:prstGeom prst="round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0" name="Flèche vers le haut 9"/>
          <p:cNvSpPr/>
          <p:nvPr/>
        </p:nvSpPr>
        <p:spPr>
          <a:xfrm rot="19357591">
            <a:off x="1562504" y="3488150"/>
            <a:ext cx="541337" cy="1008112"/>
          </a:xfrm>
          <a:prstGeom prst="up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1" name="Flèche vers le haut 10"/>
          <p:cNvSpPr/>
          <p:nvPr/>
        </p:nvSpPr>
        <p:spPr>
          <a:xfrm rot="8515637">
            <a:off x="2159224" y="3321025"/>
            <a:ext cx="541337" cy="1008112"/>
          </a:xfrm>
          <a:prstGeom prst="up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2" name="Flèche vers le haut 11"/>
          <p:cNvSpPr/>
          <p:nvPr/>
        </p:nvSpPr>
        <p:spPr>
          <a:xfrm rot="2417566">
            <a:off x="3658023" y="3325236"/>
            <a:ext cx="541337" cy="1008112"/>
          </a:xfrm>
          <a:prstGeom prst="up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3" name="Flèche vers le haut 12"/>
          <p:cNvSpPr/>
          <p:nvPr/>
        </p:nvSpPr>
        <p:spPr>
          <a:xfrm rot="13175612">
            <a:off x="4185123" y="3624334"/>
            <a:ext cx="541337" cy="1008112"/>
          </a:xfrm>
          <a:prstGeom prst="up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4" name="Flèche vers le haut 13"/>
          <p:cNvSpPr/>
          <p:nvPr/>
        </p:nvSpPr>
        <p:spPr>
          <a:xfrm rot="16200000">
            <a:off x="2764705" y="2087737"/>
            <a:ext cx="541337" cy="1008112"/>
          </a:xfrm>
          <a:prstGeom prst="up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5" name="Flèche vers le haut 14"/>
          <p:cNvSpPr/>
          <p:nvPr/>
        </p:nvSpPr>
        <p:spPr>
          <a:xfrm rot="5400000">
            <a:off x="2921958" y="2597453"/>
            <a:ext cx="541337" cy="1008112"/>
          </a:xfrm>
          <a:prstGeom prst="up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6" name="Rectangle 15"/>
          <p:cNvSpPr/>
          <p:nvPr/>
        </p:nvSpPr>
        <p:spPr>
          <a:xfrm>
            <a:off x="2794250" y="4479327"/>
            <a:ext cx="602019" cy="540332"/>
          </a:xfrm>
          <a:prstGeom prst="rect">
            <a:avLst/>
          </a:prstGeom>
          <a:blipFill dpi="0" rotWithShape="1">
            <a:blip r:embed="rId3"/>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p:cNvSpPr/>
          <p:nvPr/>
        </p:nvSpPr>
        <p:spPr>
          <a:xfrm>
            <a:off x="4283015" y="2645663"/>
            <a:ext cx="602019" cy="540332"/>
          </a:xfrm>
          <a:prstGeom prst="rect">
            <a:avLst/>
          </a:prstGeom>
          <a:blipFill dpi="0" rotWithShape="1">
            <a:blip r:embed="rId3"/>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172" name="Picture 4" descr="Résultat de recherche d'images pour &quot;Java&quo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59632" y="2420888"/>
            <a:ext cx="951290" cy="951290"/>
          </a:xfrm>
          <a:prstGeom prst="rect">
            <a:avLst/>
          </a:prstGeom>
          <a:noFill/>
          <a:extLst>
            <a:ext uri="{909E8E84-426E-40DD-AFC4-6F175D3DCCD1}">
              <a14:hiddenFill xmlns:a14="http://schemas.microsoft.com/office/drawing/2010/main">
                <a:solidFill>
                  <a:srgbClr val="FFFFFF"/>
                </a:solidFill>
              </a14:hiddenFill>
            </a:ext>
          </a:extLst>
        </p:spPr>
      </p:pic>
      <p:sp>
        <p:nvSpPr>
          <p:cNvPr id="21" name="Rectangle à coins arrondis 20"/>
          <p:cNvSpPr/>
          <p:nvPr/>
        </p:nvSpPr>
        <p:spPr>
          <a:xfrm>
            <a:off x="6570562" y="2653854"/>
            <a:ext cx="1152128" cy="648072"/>
          </a:xfrm>
          <a:prstGeom prst="roundRect">
            <a:avLst/>
          </a:prstGeom>
          <a:solidFill>
            <a:srgbClr val="2DAA6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7174" name="Picture 6" descr="Résultat de recherche d'images pour &quot;Android&quot;"/>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49708" y="2674820"/>
            <a:ext cx="593835" cy="593835"/>
          </a:xfrm>
          <a:prstGeom prst="rect">
            <a:avLst/>
          </a:prstGeom>
          <a:noFill/>
          <a:extLst>
            <a:ext uri="{909E8E84-426E-40DD-AFC4-6F175D3DCCD1}">
              <a14:hiddenFill xmlns:a14="http://schemas.microsoft.com/office/drawing/2010/main">
                <a:solidFill>
                  <a:srgbClr val="FFFFFF"/>
                </a:solidFill>
              </a14:hiddenFill>
            </a:ext>
          </a:extLst>
        </p:spPr>
      </p:pic>
      <p:sp>
        <p:nvSpPr>
          <p:cNvPr id="22" name="Flèche vers le haut 21"/>
          <p:cNvSpPr/>
          <p:nvPr/>
        </p:nvSpPr>
        <p:spPr>
          <a:xfrm rot="13175612">
            <a:off x="4225531" y="3624331"/>
            <a:ext cx="541337" cy="1008112"/>
          </a:xfrm>
          <a:prstGeom prst="up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3" name="Flèche vers le haut 22"/>
          <p:cNvSpPr/>
          <p:nvPr/>
        </p:nvSpPr>
        <p:spPr>
          <a:xfrm rot="16200000">
            <a:off x="5546471" y="2465140"/>
            <a:ext cx="541337" cy="1008112"/>
          </a:xfrm>
          <a:prstGeom prst="up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Tree>
    <p:extLst>
      <p:ext uri="{BB962C8B-B14F-4D97-AF65-F5344CB8AC3E}">
        <p14:creationId xmlns:p14="http://schemas.microsoft.com/office/powerpoint/2010/main" val="13983639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5"/>
          <p:cNvSpPr>
            <a:spLocks noGrp="1"/>
          </p:cNvSpPr>
          <p:nvPr>
            <p:ph type="ctrTitle"/>
          </p:nvPr>
        </p:nvSpPr>
        <p:spPr/>
        <p:txBody>
          <a:bodyPr/>
          <a:lstStyle/>
          <a:p>
            <a:r>
              <a:rPr lang="fr-FR" dirty="0"/>
              <a:t>Initiation au .NET</a:t>
            </a:r>
          </a:p>
        </p:txBody>
      </p:sp>
      <p:sp>
        <p:nvSpPr>
          <p:cNvPr id="7" name="Sous-titre 6"/>
          <p:cNvSpPr>
            <a:spLocks noGrp="1"/>
          </p:cNvSpPr>
          <p:nvPr>
            <p:ph type="subTitle" idx="1"/>
          </p:nvPr>
        </p:nvSpPr>
        <p:spPr/>
        <p:txBody>
          <a:bodyPr/>
          <a:lstStyle/>
          <a:p>
            <a:r>
              <a:rPr lang="fr-FR" dirty="0"/>
              <a:t>Introduction au Framework Microsoft.NET</a:t>
            </a:r>
          </a:p>
        </p:txBody>
      </p:sp>
      <p:sp>
        <p:nvSpPr>
          <p:cNvPr id="4" name="Espace réservé du pied de page 3"/>
          <p:cNvSpPr>
            <a:spLocks noGrp="1"/>
          </p:cNvSpPr>
          <p:nvPr>
            <p:ph type="ftr" sz="quarter" idx="4294967295"/>
          </p:nvPr>
        </p:nvSpPr>
        <p:spPr>
          <a:xfrm>
            <a:off x="0" y="6502400"/>
            <a:ext cx="4545013" cy="161925"/>
          </a:xfrm>
        </p:spPr>
        <p:txBody>
          <a:bodyPr/>
          <a:lstStyle/>
          <a:p>
            <a:pPr>
              <a:defRPr/>
            </a:pPr>
            <a:r>
              <a:rPr lang="fr-FR" dirty="0"/>
              <a:t>Master MIAGE - </a:t>
            </a:r>
            <a:r>
              <a:rPr lang="fr-FR" dirty="0" err="1"/>
              <a:t>Sopra</a:t>
            </a:r>
            <a:r>
              <a:rPr lang="fr-FR" dirty="0"/>
              <a:t> </a:t>
            </a:r>
            <a:r>
              <a:rPr lang="fr-FR" dirty="0" err="1"/>
              <a:t>Steria</a:t>
            </a:r>
            <a:endParaRPr lang="fr-FR" dirty="0"/>
          </a:p>
        </p:txBody>
      </p:sp>
      <p:sp>
        <p:nvSpPr>
          <p:cNvPr id="5" name="Espace réservé du numéro de diapositive 4"/>
          <p:cNvSpPr>
            <a:spLocks noGrp="1"/>
          </p:cNvSpPr>
          <p:nvPr>
            <p:ph type="sldNum" sz="quarter" idx="4294967295"/>
          </p:nvPr>
        </p:nvSpPr>
        <p:spPr>
          <a:xfrm>
            <a:off x="0" y="6502400"/>
            <a:ext cx="296863" cy="161925"/>
          </a:xfrm>
        </p:spPr>
        <p:txBody>
          <a:bodyPr/>
          <a:lstStyle/>
          <a:p>
            <a:pPr>
              <a:defRPr/>
            </a:pPr>
            <a:fld id="{8AC6F03D-15B5-4158-A9AB-90B4D2964A72}" type="slidenum">
              <a:rPr lang="fr-FR" smtClean="0"/>
              <a:pPr>
                <a:defRPr/>
              </a:pPr>
              <a:t>4</a:t>
            </a:fld>
            <a:endParaRPr lang="fr-FR" dirty="0"/>
          </a:p>
        </p:txBody>
      </p:sp>
      <p:pic>
        <p:nvPicPr>
          <p:cNvPr id="8" name="Picture 2" descr="Image associé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03315" y="4960913"/>
            <a:ext cx="1847624" cy="11939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446904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ET WCF dans tout ça?</a:t>
            </a:r>
            <a:endParaRPr lang="en-US" dirty="0"/>
          </a:p>
        </p:txBody>
      </p:sp>
      <p:sp>
        <p:nvSpPr>
          <p:cNvPr id="5" name="Espace réservé du contenu 4"/>
          <p:cNvSpPr>
            <a:spLocks noGrp="1"/>
          </p:cNvSpPr>
          <p:nvPr>
            <p:ph sz="quarter" idx="13"/>
          </p:nvPr>
        </p:nvSpPr>
        <p:spPr/>
        <p:txBody>
          <a:bodyPr/>
          <a:lstStyle/>
          <a:p>
            <a:r>
              <a:rPr lang="fr-FR" dirty="0"/>
              <a:t>Couche orienté service du Framework .NET </a:t>
            </a:r>
          </a:p>
          <a:p>
            <a:r>
              <a:rPr lang="fr-FR" dirty="0"/>
              <a:t>Approche orienté service avec interopérabilité</a:t>
            </a:r>
          </a:p>
          <a:p>
            <a:r>
              <a:rPr lang="fr-FR" dirty="0"/>
              <a:t>Possibilité de développer des service en abstraction du protocole utilisé</a:t>
            </a:r>
          </a:p>
          <a:p>
            <a:endParaRPr lang="fr-FR" dirty="0"/>
          </a:p>
          <a:p>
            <a:endParaRPr lang="fr-FR" dirty="0"/>
          </a:p>
          <a:p>
            <a:endParaRPr lang="fr-FR" dirty="0"/>
          </a:p>
          <a:p>
            <a:endParaRPr lang="fr-FR" dirty="0"/>
          </a:p>
          <a:p>
            <a:endParaRPr lang="fr-FR" dirty="0"/>
          </a:p>
          <a:p>
            <a:r>
              <a:rPr lang="fr-FR" dirty="0"/>
              <a:t>Open source depuis le mai 2015 : </a:t>
            </a:r>
            <a:r>
              <a:rPr lang="fr-FR" dirty="0">
                <a:hlinkClick r:id="rId3"/>
              </a:rPr>
              <a:t>https://github.com/dotnet/wcf</a:t>
            </a:r>
            <a:endParaRPr lang="fr-FR" dirty="0"/>
          </a:p>
          <a:p>
            <a:pPr marL="0" indent="0">
              <a:buNone/>
            </a:pPr>
            <a:endParaRPr lang="fr-FR" dirty="0"/>
          </a:p>
          <a:p>
            <a:pPr marL="0" indent="0">
              <a:buNone/>
            </a:pPr>
            <a:endParaRPr lang="en-US" sz="2800" dirty="0"/>
          </a:p>
        </p:txBody>
      </p:sp>
      <p:sp>
        <p:nvSpPr>
          <p:cNvPr id="3" name="Espace réservé du pied de page 2"/>
          <p:cNvSpPr>
            <a:spLocks noGrp="1"/>
          </p:cNvSpPr>
          <p:nvPr>
            <p:ph type="ftr" sz="quarter" idx="15"/>
          </p:nvPr>
        </p:nvSpPr>
        <p:spPr/>
        <p:txBody>
          <a:bodyPr/>
          <a:lstStyle/>
          <a:p>
            <a:r>
              <a:rPr lang="fr-FR"/>
              <a:t>Nom de la présentation</a:t>
            </a:r>
            <a:endParaRPr lang="fr-FR" dirty="0"/>
          </a:p>
        </p:txBody>
      </p:sp>
      <p:sp>
        <p:nvSpPr>
          <p:cNvPr id="4" name="Espace réservé du numéro de diapositive 3"/>
          <p:cNvSpPr>
            <a:spLocks noGrp="1"/>
          </p:cNvSpPr>
          <p:nvPr>
            <p:ph type="sldNum" sz="quarter" idx="16"/>
          </p:nvPr>
        </p:nvSpPr>
        <p:spPr/>
        <p:txBody>
          <a:bodyPr/>
          <a:lstStyle/>
          <a:p>
            <a:fld id="{AF43E6FD-AB27-4108-A2FC-346BB5F75E3F}" type="slidenum">
              <a:rPr lang="fr-FR" smtClean="0"/>
              <a:pPr/>
              <a:t>40</a:t>
            </a:fld>
            <a:endParaRPr lang="fr-FR" dirty="0"/>
          </a:p>
        </p:txBody>
      </p:sp>
      <p:sp>
        <p:nvSpPr>
          <p:cNvPr id="6" name="Rectangle à coins arrondis 5"/>
          <p:cNvSpPr/>
          <p:nvPr/>
        </p:nvSpPr>
        <p:spPr>
          <a:xfrm>
            <a:off x="1145914" y="3159106"/>
            <a:ext cx="1152128" cy="648072"/>
          </a:xfrm>
          <a:prstGeom prst="roundRect">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7" name="Rectangle à coins arrondis 6"/>
          <p:cNvSpPr/>
          <p:nvPr/>
        </p:nvSpPr>
        <p:spPr>
          <a:xfrm>
            <a:off x="4018031" y="3159106"/>
            <a:ext cx="1152128" cy="648072"/>
          </a:xfrm>
          <a:prstGeom prst="round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8" name="Rectangle à coins arrondis 7"/>
          <p:cNvSpPr/>
          <p:nvPr/>
        </p:nvSpPr>
        <p:spPr>
          <a:xfrm>
            <a:off x="2506500" y="5004425"/>
            <a:ext cx="1152128" cy="648072"/>
          </a:xfrm>
          <a:prstGeom prst="round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9" name="Flèche vers le haut 8"/>
          <p:cNvSpPr/>
          <p:nvPr/>
        </p:nvSpPr>
        <p:spPr>
          <a:xfrm rot="19357591">
            <a:off x="1563457" y="4055463"/>
            <a:ext cx="541337" cy="1008112"/>
          </a:xfrm>
          <a:prstGeom prst="up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0" name="Flèche vers le haut 9"/>
          <p:cNvSpPr/>
          <p:nvPr/>
        </p:nvSpPr>
        <p:spPr>
          <a:xfrm rot="8515637">
            <a:off x="2160177" y="3888338"/>
            <a:ext cx="541337" cy="1008112"/>
          </a:xfrm>
          <a:prstGeom prst="up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1" name="Flèche vers le haut 10"/>
          <p:cNvSpPr/>
          <p:nvPr/>
        </p:nvSpPr>
        <p:spPr>
          <a:xfrm rot="2417566">
            <a:off x="3658976" y="3892549"/>
            <a:ext cx="541337" cy="1008112"/>
          </a:xfrm>
          <a:prstGeom prst="up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2" name="Flèche vers le haut 11"/>
          <p:cNvSpPr/>
          <p:nvPr/>
        </p:nvSpPr>
        <p:spPr>
          <a:xfrm rot="13175612">
            <a:off x="4186076" y="4191647"/>
            <a:ext cx="541337" cy="1008112"/>
          </a:xfrm>
          <a:prstGeom prst="up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3" name="Flèche vers le haut 12"/>
          <p:cNvSpPr/>
          <p:nvPr/>
        </p:nvSpPr>
        <p:spPr>
          <a:xfrm rot="16200000">
            <a:off x="2765658" y="2655050"/>
            <a:ext cx="541337" cy="1008112"/>
          </a:xfrm>
          <a:prstGeom prst="upArrow">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4" name="Flèche vers le haut 13"/>
          <p:cNvSpPr/>
          <p:nvPr/>
        </p:nvSpPr>
        <p:spPr>
          <a:xfrm rot="5400000">
            <a:off x="2922911" y="3164766"/>
            <a:ext cx="541337" cy="1008112"/>
          </a:xfrm>
          <a:prstGeom prst="upArrow">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5" name="Rectangle 14"/>
          <p:cNvSpPr/>
          <p:nvPr/>
        </p:nvSpPr>
        <p:spPr>
          <a:xfrm>
            <a:off x="2795203" y="5046640"/>
            <a:ext cx="602019" cy="540332"/>
          </a:xfrm>
          <a:prstGeom prst="rect">
            <a:avLst/>
          </a:prstGeom>
          <a:blipFill dpi="0" rotWithShape="1">
            <a:blip r:embed="rId4"/>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p:cNvSpPr/>
          <p:nvPr/>
        </p:nvSpPr>
        <p:spPr>
          <a:xfrm>
            <a:off x="4283968" y="3212976"/>
            <a:ext cx="602019" cy="540332"/>
          </a:xfrm>
          <a:prstGeom prst="rect">
            <a:avLst/>
          </a:prstGeom>
          <a:blipFill dpi="0" rotWithShape="1">
            <a:blip r:embed="rId4"/>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7" name="Picture 4" descr="Résultat de recherche d'images pour &quot;Java&quot;"/>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60585" y="2988201"/>
            <a:ext cx="951290" cy="951290"/>
          </a:xfrm>
          <a:prstGeom prst="rect">
            <a:avLst/>
          </a:prstGeom>
          <a:noFill/>
          <a:extLst>
            <a:ext uri="{909E8E84-426E-40DD-AFC4-6F175D3DCCD1}">
              <a14:hiddenFill xmlns:a14="http://schemas.microsoft.com/office/drawing/2010/main">
                <a:solidFill>
                  <a:srgbClr val="FFFFFF"/>
                </a:solidFill>
              </a14:hiddenFill>
            </a:ext>
          </a:extLst>
        </p:spPr>
      </p:pic>
      <p:sp>
        <p:nvSpPr>
          <p:cNvPr id="18" name="Rectangle à coins arrondis 17"/>
          <p:cNvSpPr/>
          <p:nvPr/>
        </p:nvSpPr>
        <p:spPr>
          <a:xfrm>
            <a:off x="6571515" y="3221167"/>
            <a:ext cx="1152128" cy="648072"/>
          </a:xfrm>
          <a:prstGeom prst="roundRect">
            <a:avLst/>
          </a:prstGeom>
          <a:solidFill>
            <a:srgbClr val="2DAA6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19" name="Picture 6" descr="Résultat de recherche d'images pour &quot;Android&quot;"/>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50661" y="3270426"/>
            <a:ext cx="593835" cy="593835"/>
          </a:xfrm>
          <a:prstGeom prst="rect">
            <a:avLst/>
          </a:prstGeom>
          <a:noFill/>
          <a:extLst>
            <a:ext uri="{909E8E84-426E-40DD-AFC4-6F175D3DCCD1}">
              <a14:hiddenFill xmlns:a14="http://schemas.microsoft.com/office/drawing/2010/main">
                <a:solidFill>
                  <a:srgbClr val="FFFFFF"/>
                </a:solidFill>
              </a14:hiddenFill>
            </a:ext>
          </a:extLst>
        </p:spPr>
      </p:pic>
      <p:sp>
        <p:nvSpPr>
          <p:cNvPr id="21" name="Flèche vers le haut 20"/>
          <p:cNvSpPr/>
          <p:nvPr/>
        </p:nvSpPr>
        <p:spPr>
          <a:xfrm rot="16200000">
            <a:off x="5547424" y="3032453"/>
            <a:ext cx="541337" cy="1008112"/>
          </a:xfrm>
          <a:prstGeom prst="upArrow">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2" name="ZoneTexte 21"/>
          <p:cNvSpPr txBox="1"/>
          <p:nvPr/>
        </p:nvSpPr>
        <p:spPr>
          <a:xfrm>
            <a:off x="5402352" y="3343127"/>
            <a:ext cx="1021755" cy="369332"/>
          </a:xfrm>
          <a:prstGeom prst="rect">
            <a:avLst/>
          </a:prstGeom>
          <a:noFill/>
        </p:spPr>
        <p:txBody>
          <a:bodyPr wrap="none" rtlCol="0">
            <a:spAutoFit/>
          </a:bodyPr>
          <a:lstStyle/>
          <a:p>
            <a:r>
              <a:rPr lang="fr-FR" b="1" dirty="0"/>
              <a:t>API REST</a:t>
            </a:r>
          </a:p>
        </p:txBody>
      </p:sp>
      <p:sp>
        <p:nvSpPr>
          <p:cNvPr id="23" name="ZoneTexte 22"/>
          <p:cNvSpPr txBox="1"/>
          <p:nvPr/>
        </p:nvSpPr>
        <p:spPr>
          <a:xfrm>
            <a:off x="3773089" y="4265697"/>
            <a:ext cx="1112897" cy="646331"/>
          </a:xfrm>
          <a:prstGeom prst="rect">
            <a:avLst/>
          </a:prstGeom>
          <a:noFill/>
        </p:spPr>
        <p:txBody>
          <a:bodyPr wrap="square" rtlCol="0">
            <a:spAutoFit/>
          </a:bodyPr>
          <a:lstStyle/>
          <a:p>
            <a:r>
              <a:rPr lang="fr-FR" sz="3600" b="1" dirty="0"/>
              <a:t>TCP</a:t>
            </a:r>
          </a:p>
        </p:txBody>
      </p:sp>
      <p:sp>
        <p:nvSpPr>
          <p:cNvPr id="24" name="ZoneTexte 23"/>
          <p:cNvSpPr txBox="1"/>
          <p:nvPr/>
        </p:nvSpPr>
        <p:spPr>
          <a:xfrm>
            <a:off x="2436169" y="3153256"/>
            <a:ext cx="1708226" cy="523220"/>
          </a:xfrm>
          <a:prstGeom prst="rect">
            <a:avLst/>
          </a:prstGeom>
          <a:noFill/>
        </p:spPr>
        <p:txBody>
          <a:bodyPr wrap="square" rtlCol="0">
            <a:spAutoFit/>
          </a:bodyPr>
          <a:lstStyle/>
          <a:p>
            <a:r>
              <a:rPr lang="fr-FR" sz="2800" b="1" dirty="0"/>
              <a:t>SOAP 1.1</a:t>
            </a:r>
          </a:p>
        </p:txBody>
      </p:sp>
      <p:sp>
        <p:nvSpPr>
          <p:cNvPr id="25" name="ZoneTexte 24"/>
          <p:cNvSpPr txBox="1"/>
          <p:nvPr/>
        </p:nvSpPr>
        <p:spPr>
          <a:xfrm>
            <a:off x="1265077" y="4105465"/>
            <a:ext cx="1708226" cy="523220"/>
          </a:xfrm>
          <a:prstGeom prst="rect">
            <a:avLst/>
          </a:prstGeom>
          <a:noFill/>
        </p:spPr>
        <p:txBody>
          <a:bodyPr wrap="square" rtlCol="0">
            <a:spAutoFit/>
          </a:bodyPr>
          <a:lstStyle/>
          <a:p>
            <a:r>
              <a:rPr lang="fr-FR" sz="2800" b="1" dirty="0"/>
              <a:t>SOAP 1.2</a:t>
            </a:r>
          </a:p>
        </p:txBody>
      </p:sp>
    </p:spTree>
    <p:extLst>
      <p:ext uri="{BB962C8B-B14F-4D97-AF65-F5344CB8AC3E}">
        <p14:creationId xmlns:p14="http://schemas.microsoft.com/office/powerpoint/2010/main" val="37106722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r>
              <a:rPr lang="fr-FR" altLang="en-US" dirty="0"/>
              <a:t>BASE d’un service</a:t>
            </a:r>
          </a:p>
        </p:txBody>
      </p:sp>
      <p:sp>
        <p:nvSpPr>
          <p:cNvPr id="53251" name="Rectangle 3"/>
          <p:cNvSpPr>
            <a:spLocks noGrp="1" noChangeArrowheads="1"/>
          </p:cNvSpPr>
          <p:nvPr>
            <p:ph type="body" idx="4294967295"/>
          </p:nvPr>
        </p:nvSpPr>
        <p:spPr>
          <a:xfrm>
            <a:off x="925513" y="1357313"/>
            <a:ext cx="7456487" cy="2192337"/>
          </a:xfrm>
          <a:prstGeom prst="rect">
            <a:avLst/>
          </a:prstGeom>
        </p:spPr>
        <p:txBody>
          <a:bodyPr/>
          <a:lstStyle/>
          <a:p>
            <a:r>
              <a:rPr lang="fr-FR" altLang="en-US" sz="2400" dirty="0"/>
              <a:t>Un service (on parle d’</a:t>
            </a:r>
            <a:r>
              <a:rPr lang="fr-FR" altLang="en-US" sz="2400" i="1" dirty="0" err="1"/>
              <a:t>Endpoint</a:t>
            </a:r>
            <a:r>
              <a:rPr lang="fr-FR" altLang="en-US" sz="2400" dirty="0"/>
              <a:t>) est définit par :</a:t>
            </a:r>
          </a:p>
          <a:p>
            <a:pPr lvl="1"/>
            <a:r>
              <a:rPr lang="fr-FR" altLang="en-US" sz="2000" dirty="0"/>
              <a:t>Une adresse</a:t>
            </a:r>
          </a:p>
          <a:p>
            <a:pPr lvl="2"/>
            <a:r>
              <a:rPr lang="fr-FR" altLang="en-US" sz="1800" dirty="0"/>
              <a:t>Où se trouve le service (URI)</a:t>
            </a:r>
          </a:p>
          <a:p>
            <a:pPr lvl="1"/>
            <a:r>
              <a:rPr lang="fr-FR" altLang="en-US" sz="2000" dirty="0"/>
              <a:t>Un contrat</a:t>
            </a:r>
          </a:p>
          <a:p>
            <a:pPr lvl="2"/>
            <a:r>
              <a:rPr lang="fr-FR" altLang="en-US" sz="1800" dirty="0"/>
              <a:t>Quelles méthodes sont exposées (symbolisé par le WSDL)</a:t>
            </a:r>
          </a:p>
          <a:p>
            <a:pPr lvl="1"/>
            <a:r>
              <a:rPr lang="fr-FR" altLang="en-US" sz="2000" dirty="0"/>
              <a:t>Un binding</a:t>
            </a:r>
          </a:p>
          <a:p>
            <a:pPr lvl="2"/>
            <a:r>
              <a:rPr lang="fr-FR" altLang="en-US" sz="1800" dirty="0"/>
              <a:t>La méthode de communication utilisée</a:t>
            </a:r>
          </a:p>
          <a:p>
            <a:pPr lvl="2"/>
            <a:endParaRPr lang="fr-FR" altLang="en-US" sz="1800" dirty="0"/>
          </a:p>
        </p:txBody>
      </p:sp>
    </p:spTree>
    <p:extLst>
      <p:ext uri="{BB962C8B-B14F-4D97-AF65-F5344CB8AC3E}">
        <p14:creationId xmlns:p14="http://schemas.microsoft.com/office/powerpoint/2010/main" val="3735198166"/>
      </p:ext>
    </p:extLst>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BINDINGS</a:t>
            </a:r>
            <a:endParaRPr lang="en-US" dirty="0"/>
          </a:p>
        </p:txBody>
      </p:sp>
      <p:sp>
        <p:nvSpPr>
          <p:cNvPr id="3" name="Espace réservé du pied de page 2"/>
          <p:cNvSpPr>
            <a:spLocks noGrp="1"/>
          </p:cNvSpPr>
          <p:nvPr>
            <p:ph type="ftr" sz="quarter" idx="4294967295"/>
          </p:nvPr>
        </p:nvSpPr>
        <p:spPr/>
        <p:txBody>
          <a:bodyPr/>
          <a:lstStyle/>
          <a:p>
            <a:r>
              <a:rPr lang="fr-FR"/>
              <a:t>Nom de la présentation</a:t>
            </a:r>
            <a:endParaRPr lang="fr-FR" dirty="0"/>
          </a:p>
        </p:txBody>
      </p:sp>
      <p:sp>
        <p:nvSpPr>
          <p:cNvPr id="4" name="Espace réservé du numéro de diapositive 3"/>
          <p:cNvSpPr>
            <a:spLocks noGrp="1"/>
          </p:cNvSpPr>
          <p:nvPr>
            <p:ph type="sldNum" sz="quarter" idx="4294967295"/>
          </p:nvPr>
        </p:nvSpPr>
        <p:spPr/>
        <p:txBody>
          <a:bodyPr/>
          <a:lstStyle/>
          <a:p>
            <a:fld id="{AF43E6FD-AB27-4108-A2FC-346BB5F75E3F}" type="slidenum">
              <a:rPr lang="fr-FR" smtClean="0"/>
              <a:pPr/>
              <a:t>42</a:t>
            </a:fld>
            <a:endParaRPr lang="fr-FR" dirty="0"/>
          </a:p>
        </p:txBody>
      </p:sp>
      <p:graphicFrame>
        <p:nvGraphicFramePr>
          <p:cNvPr id="6" name="Tableau 5"/>
          <p:cNvGraphicFramePr>
            <a:graphicFrameLocks noGrp="1"/>
          </p:cNvGraphicFramePr>
          <p:nvPr>
            <p:extLst>
              <p:ext uri="{D42A27DB-BD31-4B8C-83A1-F6EECF244321}">
                <p14:modId xmlns:p14="http://schemas.microsoft.com/office/powerpoint/2010/main" val="4195147551"/>
              </p:ext>
            </p:extLst>
          </p:nvPr>
        </p:nvGraphicFramePr>
        <p:xfrm>
          <a:off x="323528" y="1268760"/>
          <a:ext cx="8496944" cy="3384142"/>
        </p:xfrm>
        <a:graphic>
          <a:graphicData uri="http://schemas.openxmlformats.org/drawingml/2006/table">
            <a:tbl>
              <a:tblPr firstRow="1" firstCol="1" bandRow="1">
                <a:tableStyleId>{B301B821-A1FF-4177-AEE7-76D212191A09}</a:tableStyleId>
              </a:tblPr>
              <a:tblGrid>
                <a:gridCol w="2124236">
                  <a:extLst>
                    <a:ext uri="{9D8B030D-6E8A-4147-A177-3AD203B41FA5}">
                      <a16:colId xmlns:a16="http://schemas.microsoft.com/office/drawing/2014/main" val="20000"/>
                    </a:ext>
                  </a:extLst>
                </a:gridCol>
                <a:gridCol w="2124236">
                  <a:extLst>
                    <a:ext uri="{9D8B030D-6E8A-4147-A177-3AD203B41FA5}">
                      <a16:colId xmlns:a16="http://schemas.microsoft.com/office/drawing/2014/main" val="20001"/>
                    </a:ext>
                  </a:extLst>
                </a:gridCol>
                <a:gridCol w="2124236">
                  <a:extLst>
                    <a:ext uri="{9D8B030D-6E8A-4147-A177-3AD203B41FA5}">
                      <a16:colId xmlns:a16="http://schemas.microsoft.com/office/drawing/2014/main" val="20002"/>
                    </a:ext>
                  </a:extLst>
                </a:gridCol>
                <a:gridCol w="2124236">
                  <a:extLst>
                    <a:ext uri="{9D8B030D-6E8A-4147-A177-3AD203B41FA5}">
                      <a16:colId xmlns:a16="http://schemas.microsoft.com/office/drawing/2014/main" val="20003"/>
                    </a:ext>
                  </a:extLst>
                </a:gridCol>
              </a:tblGrid>
              <a:tr h="827509">
                <a:tc>
                  <a:txBody>
                    <a:bodyPr/>
                    <a:lstStyle/>
                    <a:p>
                      <a:pPr algn="ctr">
                        <a:lnSpc>
                          <a:spcPts val="1575"/>
                        </a:lnSpc>
                        <a:spcAft>
                          <a:spcPts val="0"/>
                        </a:spcAft>
                      </a:pPr>
                      <a:r>
                        <a:rPr lang="en-US" sz="1800" dirty="0">
                          <a:effectLst/>
                        </a:rPr>
                        <a:t>Binding</a:t>
                      </a:r>
                      <a:endParaRPr lang="en-US" sz="2400" dirty="0">
                        <a:effectLst/>
                        <a:latin typeface="Calibri"/>
                        <a:ea typeface="Calibri"/>
                        <a:cs typeface="Times New Roman"/>
                      </a:endParaRPr>
                    </a:p>
                  </a:txBody>
                  <a:tcPr marL="9525" marR="9525" marT="9525" marB="9525" anchor="ctr"/>
                </a:tc>
                <a:tc>
                  <a:txBody>
                    <a:bodyPr/>
                    <a:lstStyle/>
                    <a:p>
                      <a:pPr algn="ctr">
                        <a:lnSpc>
                          <a:spcPts val="1575"/>
                        </a:lnSpc>
                        <a:spcAft>
                          <a:spcPts val="1000"/>
                        </a:spcAft>
                      </a:pPr>
                      <a:r>
                        <a:rPr lang="en-AU" sz="1800" dirty="0" err="1">
                          <a:effectLst/>
                        </a:rPr>
                        <a:t>Sécurité</a:t>
                      </a:r>
                      <a:r>
                        <a:rPr lang="en-AU" sz="1800" dirty="0">
                          <a:effectLst/>
                        </a:rPr>
                        <a:t> </a:t>
                      </a:r>
                      <a:endParaRPr lang="en-US" sz="2400" dirty="0">
                        <a:effectLst/>
                        <a:latin typeface="Calibri"/>
                        <a:ea typeface="Calibri"/>
                        <a:cs typeface="Times New Roman"/>
                      </a:endParaRPr>
                    </a:p>
                  </a:txBody>
                  <a:tcPr marL="9525" marR="9525" marT="9525" marB="9525" anchor="ctr"/>
                </a:tc>
                <a:tc>
                  <a:txBody>
                    <a:bodyPr/>
                    <a:lstStyle/>
                    <a:p>
                      <a:pPr algn="ctr">
                        <a:lnSpc>
                          <a:spcPts val="1575"/>
                        </a:lnSpc>
                        <a:spcAft>
                          <a:spcPts val="0"/>
                        </a:spcAft>
                      </a:pPr>
                      <a:r>
                        <a:rPr lang="en-AU" sz="1800" dirty="0" err="1">
                          <a:effectLst/>
                        </a:rPr>
                        <a:t>Protocole</a:t>
                      </a:r>
                      <a:endParaRPr lang="en-US" sz="2400" dirty="0">
                        <a:effectLst/>
                        <a:latin typeface="Calibri"/>
                        <a:ea typeface="Calibri"/>
                        <a:cs typeface="Times New Roman"/>
                      </a:endParaRPr>
                    </a:p>
                  </a:txBody>
                  <a:tcPr marL="9525" marR="9525" marT="9525" marB="9525" anchor="ctr"/>
                </a:tc>
                <a:tc>
                  <a:txBody>
                    <a:bodyPr/>
                    <a:lstStyle/>
                    <a:p>
                      <a:pPr algn="ctr">
                        <a:lnSpc>
                          <a:spcPts val="1575"/>
                        </a:lnSpc>
                        <a:spcAft>
                          <a:spcPts val="0"/>
                        </a:spcAft>
                      </a:pPr>
                      <a:r>
                        <a:rPr lang="en-AU" sz="1800" dirty="0" err="1">
                          <a:effectLst/>
                        </a:rPr>
                        <a:t>Encodage</a:t>
                      </a:r>
                      <a:endParaRPr lang="en-US" sz="2400" dirty="0">
                        <a:effectLst/>
                        <a:latin typeface="Calibri"/>
                        <a:ea typeface="Calibri"/>
                        <a:cs typeface="Times New Roman"/>
                      </a:endParaRPr>
                    </a:p>
                  </a:txBody>
                  <a:tcPr marL="9525" marR="9525" marT="9525" marB="9525" anchor="ctr"/>
                </a:tc>
                <a:extLst>
                  <a:ext uri="{0D108BD9-81ED-4DB2-BD59-A6C34878D82A}">
                    <a16:rowId xmlns:a16="http://schemas.microsoft.com/office/drawing/2014/main" val="10000"/>
                  </a:ext>
                </a:extLst>
              </a:tr>
              <a:tr h="827509">
                <a:tc>
                  <a:txBody>
                    <a:bodyPr/>
                    <a:lstStyle/>
                    <a:p>
                      <a:pPr algn="ctr">
                        <a:lnSpc>
                          <a:spcPts val="1575"/>
                        </a:lnSpc>
                        <a:spcAft>
                          <a:spcPts val="0"/>
                        </a:spcAft>
                      </a:pPr>
                      <a:r>
                        <a:rPr lang="en-AU" sz="1400" dirty="0" err="1">
                          <a:effectLst/>
                        </a:rPr>
                        <a:t>basicHttpBinding</a:t>
                      </a:r>
                      <a:endParaRPr lang="en-US" sz="1800" dirty="0">
                        <a:effectLst/>
                        <a:latin typeface="Calibri"/>
                        <a:ea typeface="Calibri"/>
                        <a:cs typeface="Times New Roman"/>
                      </a:endParaRPr>
                    </a:p>
                  </a:txBody>
                  <a:tcPr marL="9525" marR="9525" marT="9525" marB="9525" anchor="ctr"/>
                </a:tc>
                <a:tc>
                  <a:txBody>
                    <a:bodyPr/>
                    <a:lstStyle/>
                    <a:p>
                      <a:pPr algn="ctr">
                        <a:lnSpc>
                          <a:spcPts val="1575"/>
                        </a:lnSpc>
                        <a:spcAft>
                          <a:spcPts val="1000"/>
                        </a:spcAft>
                      </a:pPr>
                      <a:r>
                        <a:rPr lang="en-AU" sz="1400" dirty="0">
                          <a:effectLst/>
                        </a:rPr>
                        <a:t>None, Transport, Message, Mixed</a:t>
                      </a:r>
                      <a:endParaRPr lang="en-US" sz="1800" dirty="0">
                        <a:effectLst/>
                        <a:latin typeface="Calibri"/>
                        <a:ea typeface="Calibri"/>
                        <a:cs typeface="Times New Roman"/>
                      </a:endParaRPr>
                    </a:p>
                  </a:txBody>
                  <a:tcPr marL="9525" marR="9525" marT="9525" marB="9525" anchor="ctr"/>
                </a:tc>
                <a:tc>
                  <a:txBody>
                    <a:bodyPr/>
                    <a:lstStyle/>
                    <a:p>
                      <a:pPr algn="ctr">
                        <a:lnSpc>
                          <a:spcPts val="1575"/>
                        </a:lnSpc>
                        <a:spcAft>
                          <a:spcPts val="0"/>
                        </a:spcAft>
                      </a:pPr>
                      <a:r>
                        <a:rPr lang="en-AU" sz="1400">
                          <a:effectLst/>
                        </a:rPr>
                        <a:t>HTTP</a:t>
                      </a:r>
                      <a:endParaRPr lang="en-US" sz="1800">
                        <a:effectLst/>
                        <a:latin typeface="Calibri"/>
                        <a:ea typeface="Calibri"/>
                        <a:cs typeface="Times New Roman"/>
                      </a:endParaRPr>
                    </a:p>
                  </a:txBody>
                  <a:tcPr marL="9525" marR="9525" marT="9525" marB="9525" anchor="ctr"/>
                </a:tc>
                <a:tc>
                  <a:txBody>
                    <a:bodyPr/>
                    <a:lstStyle/>
                    <a:p>
                      <a:pPr algn="ctr">
                        <a:lnSpc>
                          <a:spcPts val="1575"/>
                        </a:lnSpc>
                        <a:spcAft>
                          <a:spcPts val="0"/>
                        </a:spcAft>
                      </a:pPr>
                      <a:r>
                        <a:rPr lang="en-AU" sz="1400" dirty="0">
                          <a:effectLst/>
                        </a:rPr>
                        <a:t>Text/XML, MTOM</a:t>
                      </a:r>
                      <a:endParaRPr lang="en-US" sz="1800" dirty="0">
                        <a:effectLst/>
                        <a:latin typeface="Calibri"/>
                        <a:ea typeface="Calibri"/>
                        <a:cs typeface="Times New Roman"/>
                      </a:endParaRPr>
                    </a:p>
                  </a:txBody>
                  <a:tcPr marL="9525" marR="9525" marT="9525" marB="9525" anchor="ctr"/>
                </a:tc>
                <a:extLst>
                  <a:ext uri="{0D108BD9-81ED-4DB2-BD59-A6C34878D82A}">
                    <a16:rowId xmlns:a16="http://schemas.microsoft.com/office/drawing/2014/main" val="10001"/>
                  </a:ext>
                </a:extLst>
              </a:tr>
              <a:tr h="432281">
                <a:tc>
                  <a:txBody>
                    <a:bodyPr/>
                    <a:lstStyle/>
                    <a:p>
                      <a:pPr algn="ctr">
                        <a:lnSpc>
                          <a:spcPts val="1575"/>
                        </a:lnSpc>
                        <a:spcAft>
                          <a:spcPts val="0"/>
                        </a:spcAft>
                      </a:pPr>
                      <a:r>
                        <a:rPr lang="en-AU" sz="1400" dirty="0" err="1">
                          <a:effectLst/>
                        </a:rPr>
                        <a:t>wsHttpBinding</a:t>
                      </a:r>
                      <a:endParaRPr lang="en-US" sz="1800" dirty="0">
                        <a:effectLst/>
                        <a:latin typeface="Calibri"/>
                        <a:ea typeface="Calibri"/>
                        <a:cs typeface="Times New Roman"/>
                      </a:endParaRPr>
                    </a:p>
                  </a:txBody>
                  <a:tcPr marL="9525" marR="9525" marT="9525" marB="9525" anchor="ctr"/>
                </a:tc>
                <a:tc>
                  <a:txBody>
                    <a:bodyPr/>
                    <a:lstStyle/>
                    <a:p>
                      <a:pPr algn="ctr">
                        <a:lnSpc>
                          <a:spcPts val="1575"/>
                        </a:lnSpc>
                        <a:spcAft>
                          <a:spcPts val="0"/>
                        </a:spcAft>
                      </a:pPr>
                      <a:r>
                        <a:rPr lang="en-AU" sz="1400" dirty="0">
                          <a:effectLst/>
                        </a:rPr>
                        <a:t>Message, Transport, Mixed</a:t>
                      </a:r>
                      <a:endParaRPr lang="en-US" sz="1800" dirty="0">
                        <a:effectLst/>
                        <a:latin typeface="Calibri"/>
                        <a:ea typeface="Calibri"/>
                        <a:cs typeface="Times New Roman"/>
                      </a:endParaRPr>
                    </a:p>
                  </a:txBody>
                  <a:tcPr marL="9525" marR="9525" marT="9525" marB="9525" anchor="ctr"/>
                </a:tc>
                <a:tc>
                  <a:txBody>
                    <a:bodyPr/>
                    <a:lstStyle/>
                    <a:p>
                      <a:pPr algn="ctr">
                        <a:lnSpc>
                          <a:spcPts val="1575"/>
                        </a:lnSpc>
                        <a:spcAft>
                          <a:spcPts val="0"/>
                        </a:spcAft>
                      </a:pPr>
                      <a:r>
                        <a:rPr lang="en-AU" sz="1400">
                          <a:effectLst/>
                        </a:rPr>
                        <a:t>HTTP</a:t>
                      </a:r>
                      <a:endParaRPr lang="en-US" sz="1800">
                        <a:effectLst/>
                        <a:latin typeface="Calibri"/>
                        <a:ea typeface="Calibri"/>
                        <a:cs typeface="Times New Roman"/>
                      </a:endParaRPr>
                    </a:p>
                  </a:txBody>
                  <a:tcPr marL="9525" marR="9525" marT="9525" marB="9525" anchor="ctr"/>
                </a:tc>
                <a:tc>
                  <a:txBody>
                    <a:bodyPr/>
                    <a:lstStyle/>
                    <a:p>
                      <a:pPr algn="ctr">
                        <a:lnSpc>
                          <a:spcPts val="1575"/>
                        </a:lnSpc>
                        <a:spcAft>
                          <a:spcPts val="0"/>
                        </a:spcAft>
                      </a:pPr>
                      <a:r>
                        <a:rPr lang="en-AU" sz="1400">
                          <a:effectLst/>
                        </a:rPr>
                        <a:t>Text/XML, MTOM</a:t>
                      </a:r>
                      <a:endParaRPr lang="en-US" sz="1800">
                        <a:effectLst/>
                        <a:latin typeface="Calibri"/>
                        <a:ea typeface="Calibri"/>
                        <a:cs typeface="Times New Roman"/>
                      </a:endParaRPr>
                    </a:p>
                  </a:txBody>
                  <a:tcPr marL="9525" marR="9525" marT="9525" marB="9525" anchor="ctr"/>
                </a:tc>
                <a:extLst>
                  <a:ext uri="{0D108BD9-81ED-4DB2-BD59-A6C34878D82A}">
                    <a16:rowId xmlns:a16="http://schemas.microsoft.com/office/drawing/2014/main" val="10002"/>
                  </a:ext>
                </a:extLst>
              </a:tr>
              <a:tr h="432281">
                <a:tc>
                  <a:txBody>
                    <a:bodyPr/>
                    <a:lstStyle/>
                    <a:p>
                      <a:pPr algn="ctr">
                        <a:lnSpc>
                          <a:spcPts val="1575"/>
                        </a:lnSpc>
                        <a:spcAft>
                          <a:spcPts val="0"/>
                        </a:spcAft>
                      </a:pPr>
                      <a:r>
                        <a:rPr lang="en-AU" sz="1400" dirty="0" err="1">
                          <a:effectLst/>
                        </a:rPr>
                        <a:t>netTcpBinding</a:t>
                      </a:r>
                      <a:endParaRPr lang="en-US" sz="1800" dirty="0">
                        <a:effectLst/>
                        <a:latin typeface="Calibri"/>
                        <a:ea typeface="Calibri"/>
                        <a:cs typeface="Times New Roman"/>
                      </a:endParaRPr>
                    </a:p>
                  </a:txBody>
                  <a:tcPr marL="9525" marR="9525" marT="9525" marB="9525" anchor="ctr"/>
                </a:tc>
                <a:tc>
                  <a:txBody>
                    <a:bodyPr/>
                    <a:lstStyle/>
                    <a:p>
                      <a:pPr algn="ctr">
                        <a:lnSpc>
                          <a:spcPts val="1575"/>
                        </a:lnSpc>
                        <a:spcAft>
                          <a:spcPts val="0"/>
                        </a:spcAft>
                      </a:pPr>
                      <a:r>
                        <a:rPr lang="en-AU" sz="1400" dirty="0">
                          <a:effectLst/>
                        </a:rPr>
                        <a:t>Transport, Message, Mixed</a:t>
                      </a:r>
                      <a:endParaRPr lang="en-US" sz="1800" dirty="0">
                        <a:effectLst/>
                        <a:latin typeface="Calibri"/>
                        <a:ea typeface="Calibri"/>
                        <a:cs typeface="Times New Roman"/>
                      </a:endParaRPr>
                    </a:p>
                  </a:txBody>
                  <a:tcPr marL="9525" marR="9525" marT="9525" marB="9525" anchor="ctr"/>
                </a:tc>
                <a:tc>
                  <a:txBody>
                    <a:bodyPr/>
                    <a:lstStyle/>
                    <a:p>
                      <a:pPr algn="ctr">
                        <a:lnSpc>
                          <a:spcPts val="1575"/>
                        </a:lnSpc>
                        <a:spcAft>
                          <a:spcPts val="0"/>
                        </a:spcAft>
                      </a:pPr>
                      <a:r>
                        <a:rPr lang="en-AU" sz="1400">
                          <a:effectLst/>
                        </a:rPr>
                        <a:t>TCP</a:t>
                      </a:r>
                      <a:endParaRPr lang="en-US" sz="1800">
                        <a:effectLst/>
                        <a:latin typeface="Calibri"/>
                        <a:ea typeface="Calibri"/>
                        <a:cs typeface="Times New Roman"/>
                      </a:endParaRPr>
                    </a:p>
                  </a:txBody>
                  <a:tcPr marL="9525" marR="9525" marT="9525" marB="9525" anchor="ctr"/>
                </a:tc>
                <a:tc>
                  <a:txBody>
                    <a:bodyPr/>
                    <a:lstStyle/>
                    <a:p>
                      <a:pPr algn="ctr">
                        <a:lnSpc>
                          <a:spcPts val="1575"/>
                        </a:lnSpc>
                        <a:spcAft>
                          <a:spcPts val="0"/>
                        </a:spcAft>
                      </a:pPr>
                      <a:r>
                        <a:rPr lang="en-AU" sz="1400">
                          <a:effectLst/>
                        </a:rPr>
                        <a:t>Binary</a:t>
                      </a:r>
                      <a:endParaRPr lang="en-US" sz="1800">
                        <a:effectLst/>
                        <a:latin typeface="Calibri"/>
                        <a:ea typeface="Calibri"/>
                        <a:cs typeface="Times New Roman"/>
                      </a:endParaRPr>
                    </a:p>
                  </a:txBody>
                  <a:tcPr marL="9525" marR="9525" marT="9525" marB="9525" anchor="ctr"/>
                </a:tc>
                <a:extLst>
                  <a:ext uri="{0D108BD9-81ED-4DB2-BD59-A6C34878D82A}">
                    <a16:rowId xmlns:a16="http://schemas.microsoft.com/office/drawing/2014/main" val="10003"/>
                  </a:ext>
                </a:extLst>
              </a:tr>
              <a:tr h="432281">
                <a:tc>
                  <a:txBody>
                    <a:bodyPr/>
                    <a:lstStyle/>
                    <a:p>
                      <a:pPr algn="ctr">
                        <a:lnSpc>
                          <a:spcPts val="1575"/>
                        </a:lnSpc>
                        <a:spcAft>
                          <a:spcPts val="0"/>
                        </a:spcAft>
                      </a:pPr>
                      <a:r>
                        <a:rPr lang="en-US" sz="1400" dirty="0" err="1">
                          <a:effectLst/>
                        </a:rPr>
                        <a:t>netNamedPipeBinding</a:t>
                      </a:r>
                      <a:endParaRPr lang="en-US" sz="1800" dirty="0">
                        <a:effectLst/>
                        <a:latin typeface="Calibri"/>
                        <a:ea typeface="Calibri"/>
                        <a:cs typeface="Times New Roman"/>
                      </a:endParaRPr>
                    </a:p>
                  </a:txBody>
                  <a:tcPr marL="9525" marR="9525" marT="9525" marB="9525" anchor="ctr"/>
                </a:tc>
                <a:tc>
                  <a:txBody>
                    <a:bodyPr/>
                    <a:lstStyle/>
                    <a:p>
                      <a:pPr algn="ctr">
                        <a:lnSpc>
                          <a:spcPts val="1575"/>
                        </a:lnSpc>
                        <a:spcAft>
                          <a:spcPts val="0"/>
                        </a:spcAft>
                      </a:pPr>
                      <a:r>
                        <a:rPr lang="en-US" sz="1400" dirty="0">
                          <a:effectLst/>
                        </a:rPr>
                        <a:t>Transport, None</a:t>
                      </a:r>
                      <a:endParaRPr lang="en-US" sz="1800" dirty="0">
                        <a:effectLst/>
                        <a:latin typeface="Calibri"/>
                        <a:ea typeface="Calibri"/>
                        <a:cs typeface="Times New Roman"/>
                      </a:endParaRPr>
                    </a:p>
                  </a:txBody>
                  <a:tcPr marL="9525" marR="9525" marT="9525" marB="9525" anchor="ctr"/>
                </a:tc>
                <a:tc>
                  <a:txBody>
                    <a:bodyPr/>
                    <a:lstStyle/>
                    <a:p>
                      <a:pPr algn="ctr">
                        <a:lnSpc>
                          <a:spcPts val="1575"/>
                        </a:lnSpc>
                        <a:spcAft>
                          <a:spcPts val="0"/>
                        </a:spcAft>
                      </a:pPr>
                      <a:r>
                        <a:rPr lang="en-US" sz="1400" dirty="0">
                          <a:effectLst/>
                        </a:rPr>
                        <a:t>Named Pipe</a:t>
                      </a:r>
                      <a:endParaRPr lang="en-US" sz="1800" dirty="0">
                        <a:effectLst/>
                        <a:latin typeface="Calibri"/>
                        <a:ea typeface="Calibri"/>
                        <a:cs typeface="Times New Roman"/>
                      </a:endParaRPr>
                    </a:p>
                  </a:txBody>
                  <a:tcPr marL="9525" marR="9525" marT="9525" marB="9525" anchor="ctr"/>
                </a:tc>
                <a:tc>
                  <a:txBody>
                    <a:bodyPr/>
                    <a:lstStyle/>
                    <a:p>
                      <a:pPr algn="ctr">
                        <a:lnSpc>
                          <a:spcPts val="1575"/>
                        </a:lnSpc>
                        <a:spcAft>
                          <a:spcPts val="0"/>
                        </a:spcAft>
                      </a:pPr>
                      <a:r>
                        <a:rPr lang="en-AU" sz="1400">
                          <a:effectLst/>
                        </a:rPr>
                        <a:t>Binary</a:t>
                      </a:r>
                      <a:endParaRPr lang="en-US" sz="1800">
                        <a:effectLst/>
                        <a:latin typeface="Calibri"/>
                        <a:ea typeface="Calibri"/>
                        <a:cs typeface="Times New Roman"/>
                      </a:endParaRPr>
                    </a:p>
                  </a:txBody>
                  <a:tcPr marL="9525" marR="9525" marT="9525" marB="9525" anchor="ctr"/>
                </a:tc>
                <a:extLst>
                  <a:ext uri="{0D108BD9-81ED-4DB2-BD59-A6C34878D82A}">
                    <a16:rowId xmlns:a16="http://schemas.microsoft.com/office/drawing/2014/main" val="10004"/>
                  </a:ext>
                </a:extLst>
              </a:tr>
              <a:tr h="432281">
                <a:tc>
                  <a:txBody>
                    <a:bodyPr/>
                    <a:lstStyle/>
                    <a:p>
                      <a:pPr algn="ctr">
                        <a:lnSpc>
                          <a:spcPts val="1575"/>
                        </a:lnSpc>
                        <a:spcAft>
                          <a:spcPts val="0"/>
                        </a:spcAft>
                      </a:pPr>
                      <a:r>
                        <a:rPr lang="en-US" sz="1400" dirty="0" err="1">
                          <a:effectLst/>
                        </a:rPr>
                        <a:t>netMsmqBinding</a:t>
                      </a:r>
                      <a:endParaRPr lang="en-US" sz="1800" dirty="0">
                        <a:effectLst/>
                        <a:latin typeface="Calibri"/>
                        <a:ea typeface="Calibri"/>
                        <a:cs typeface="Times New Roman"/>
                      </a:endParaRPr>
                    </a:p>
                  </a:txBody>
                  <a:tcPr marL="9525" marR="9525" marT="9525" marB="9525" anchor="ctr"/>
                </a:tc>
                <a:tc>
                  <a:txBody>
                    <a:bodyPr/>
                    <a:lstStyle/>
                    <a:p>
                      <a:pPr algn="ctr">
                        <a:lnSpc>
                          <a:spcPts val="1575"/>
                        </a:lnSpc>
                        <a:spcAft>
                          <a:spcPts val="0"/>
                        </a:spcAft>
                      </a:pPr>
                      <a:r>
                        <a:rPr lang="en-US" sz="1400" dirty="0">
                          <a:effectLst/>
                        </a:rPr>
                        <a:t>Message, Transport, None</a:t>
                      </a:r>
                      <a:endParaRPr lang="en-US" sz="1800" dirty="0">
                        <a:effectLst/>
                        <a:latin typeface="Calibri"/>
                        <a:ea typeface="Calibri"/>
                        <a:cs typeface="Times New Roman"/>
                      </a:endParaRPr>
                    </a:p>
                  </a:txBody>
                  <a:tcPr marL="9525" marR="9525" marT="9525" marB="9525" anchor="ctr"/>
                </a:tc>
                <a:tc>
                  <a:txBody>
                    <a:bodyPr/>
                    <a:lstStyle/>
                    <a:p>
                      <a:pPr algn="ctr">
                        <a:lnSpc>
                          <a:spcPts val="1575"/>
                        </a:lnSpc>
                        <a:spcAft>
                          <a:spcPts val="0"/>
                        </a:spcAft>
                      </a:pPr>
                      <a:r>
                        <a:rPr lang="en-US" sz="1400" dirty="0">
                          <a:effectLst/>
                        </a:rPr>
                        <a:t>TCP</a:t>
                      </a:r>
                      <a:endParaRPr lang="en-US" sz="1800" dirty="0">
                        <a:effectLst/>
                        <a:latin typeface="Calibri"/>
                        <a:ea typeface="Calibri"/>
                        <a:cs typeface="Times New Roman"/>
                      </a:endParaRPr>
                    </a:p>
                  </a:txBody>
                  <a:tcPr marL="9525" marR="9525" marT="9525" marB="9525" anchor="ctr"/>
                </a:tc>
                <a:tc>
                  <a:txBody>
                    <a:bodyPr/>
                    <a:lstStyle/>
                    <a:p>
                      <a:pPr algn="ctr">
                        <a:lnSpc>
                          <a:spcPts val="1575"/>
                        </a:lnSpc>
                        <a:spcAft>
                          <a:spcPts val="0"/>
                        </a:spcAft>
                      </a:pPr>
                      <a:r>
                        <a:rPr lang="en-US" sz="1400" dirty="0">
                          <a:effectLst/>
                        </a:rPr>
                        <a:t>Binary</a:t>
                      </a:r>
                      <a:endParaRPr lang="en-US" sz="1800" dirty="0">
                        <a:effectLst/>
                        <a:latin typeface="Calibri"/>
                        <a:ea typeface="Calibri"/>
                        <a:cs typeface="Times New Roman"/>
                      </a:endParaRPr>
                    </a:p>
                  </a:txBody>
                  <a:tcPr marL="9525" marR="9525" marT="9525" marB="9525" anchor="ct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14282759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fr-FR" altLang="en-US"/>
              <a:t>Création d’un service</a:t>
            </a:r>
          </a:p>
        </p:txBody>
      </p:sp>
      <p:sp>
        <p:nvSpPr>
          <p:cNvPr id="55299" name="Rectangle 3"/>
          <p:cNvSpPr>
            <a:spLocks noGrp="1" noChangeArrowheads="1"/>
          </p:cNvSpPr>
          <p:nvPr>
            <p:ph type="body" idx="4294967295"/>
          </p:nvPr>
        </p:nvSpPr>
        <p:spPr>
          <a:xfrm>
            <a:off x="925513" y="1357313"/>
            <a:ext cx="7456487" cy="2547937"/>
          </a:xfrm>
          <a:prstGeom prst="rect">
            <a:avLst/>
          </a:prstGeom>
        </p:spPr>
        <p:txBody>
          <a:bodyPr/>
          <a:lstStyle/>
          <a:p>
            <a:r>
              <a:rPr lang="fr-FR" altLang="en-US" dirty="0"/>
              <a:t>Définition du contrat</a:t>
            </a:r>
          </a:p>
          <a:p>
            <a:pPr lvl="1"/>
            <a:r>
              <a:rPr lang="fr-FR" altLang="en-US" dirty="0"/>
              <a:t>C’est une </a:t>
            </a:r>
            <a:r>
              <a:rPr lang="fr-FR" altLang="en-US" dirty="0">
                <a:solidFill>
                  <a:schemeClr val="tx2"/>
                </a:solidFill>
              </a:rPr>
              <a:t>interface</a:t>
            </a:r>
            <a:r>
              <a:rPr lang="fr-FR" altLang="en-US" dirty="0"/>
              <a:t> au sens objet</a:t>
            </a:r>
          </a:p>
          <a:p>
            <a:pPr lvl="1"/>
            <a:r>
              <a:rPr lang="fr-FR" altLang="en-US" dirty="0"/>
              <a:t>L’interface doit être marquée par l’attribut </a:t>
            </a:r>
            <a:r>
              <a:rPr lang="fr-FR" altLang="en-US" dirty="0">
                <a:solidFill>
                  <a:srgbClr val="008000"/>
                </a:solidFill>
              </a:rPr>
              <a:t>[</a:t>
            </a:r>
            <a:r>
              <a:rPr lang="fr-FR" altLang="en-US" dirty="0" err="1">
                <a:solidFill>
                  <a:srgbClr val="008000"/>
                </a:solidFill>
              </a:rPr>
              <a:t>ServiceContract</a:t>
            </a:r>
            <a:r>
              <a:rPr lang="fr-FR" altLang="en-US" dirty="0">
                <a:solidFill>
                  <a:srgbClr val="008000"/>
                </a:solidFill>
              </a:rPr>
              <a:t>]</a:t>
            </a:r>
          </a:p>
          <a:p>
            <a:pPr lvl="1"/>
            <a:r>
              <a:rPr lang="fr-FR" altLang="en-US" dirty="0"/>
              <a:t>Chaque méthode exposée à l’extérieur doit être marquée par l’attribut </a:t>
            </a:r>
            <a:r>
              <a:rPr lang="fr-FR" altLang="en-US" dirty="0">
                <a:solidFill>
                  <a:srgbClr val="008000"/>
                </a:solidFill>
              </a:rPr>
              <a:t>[</a:t>
            </a:r>
            <a:r>
              <a:rPr lang="fr-FR" altLang="en-US" dirty="0" err="1">
                <a:solidFill>
                  <a:srgbClr val="008000"/>
                </a:solidFill>
              </a:rPr>
              <a:t>OperationContract</a:t>
            </a:r>
            <a:r>
              <a:rPr lang="fr-FR" altLang="en-US" dirty="0">
                <a:solidFill>
                  <a:srgbClr val="008000"/>
                </a:solidFill>
              </a:rPr>
              <a:t>]</a:t>
            </a:r>
          </a:p>
          <a:p>
            <a:r>
              <a:rPr lang="fr-FR" altLang="en-US" dirty="0">
                <a:solidFill>
                  <a:schemeClr val="tx2"/>
                </a:solidFill>
              </a:rPr>
              <a:t>Exemple :</a:t>
            </a:r>
          </a:p>
        </p:txBody>
      </p:sp>
      <p:pic>
        <p:nvPicPr>
          <p:cNvPr id="553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6913" y="3650009"/>
            <a:ext cx="7434262" cy="2227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45701529"/>
      </p:ext>
    </p:extLst>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r>
              <a:rPr lang="fr-FR" altLang="en-US"/>
              <a:t>Création d’un service</a:t>
            </a:r>
          </a:p>
        </p:txBody>
      </p:sp>
      <p:sp>
        <p:nvSpPr>
          <p:cNvPr id="56323" name="Rectangle 3"/>
          <p:cNvSpPr>
            <a:spLocks noGrp="1" noChangeArrowheads="1"/>
          </p:cNvSpPr>
          <p:nvPr>
            <p:ph type="body" idx="4294967295"/>
          </p:nvPr>
        </p:nvSpPr>
        <p:spPr>
          <a:xfrm>
            <a:off x="925513" y="1357313"/>
            <a:ext cx="7456487" cy="2547937"/>
          </a:xfrm>
          <a:prstGeom prst="rect">
            <a:avLst/>
          </a:prstGeom>
        </p:spPr>
        <p:txBody>
          <a:bodyPr/>
          <a:lstStyle/>
          <a:p>
            <a:r>
              <a:rPr lang="fr-FR" altLang="en-US"/>
              <a:t>Implémentation des méthode</a:t>
            </a:r>
          </a:p>
          <a:p>
            <a:pPr lvl="1"/>
            <a:r>
              <a:rPr lang="fr-FR" altLang="en-US">
                <a:solidFill>
                  <a:schemeClr val="tx2"/>
                </a:solidFill>
              </a:rPr>
              <a:t>Implémentation dans un fichier </a:t>
            </a:r>
            <a:r>
              <a:rPr lang="fr-FR" altLang="en-US" i="1">
                <a:solidFill>
                  <a:schemeClr val="tx2"/>
                </a:solidFill>
              </a:rPr>
              <a:t>svc</a:t>
            </a:r>
            <a:endParaRPr lang="fr-FR" altLang="en-US">
              <a:solidFill>
                <a:schemeClr val="tx2"/>
              </a:solidFill>
            </a:endParaRPr>
          </a:p>
          <a:p>
            <a:r>
              <a:rPr lang="fr-FR" altLang="en-US">
                <a:solidFill>
                  <a:schemeClr val="tx2"/>
                </a:solidFill>
              </a:rPr>
              <a:t>Exemple :</a:t>
            </a:r>
          </a:p>
        </p:txBody>
      </p:sp>
      <p:grpSp>
        <p:nvGrpSpPr>
          <p:cNvPr id="56324" name="Group 8"/>
          <p:cNvGrpSpPr>
            <a:grpSpLocks/>
          </p:cNvGrpSpPr>
          <p:nvPr/>
        </p:nvGrpSpPr>
        <p:grpSpPr bwMode="auto">
          <a:xfrm>
            <a:off x="187325" y="2825750"/>
            <a:ext cx="7959725" cy="2755900"/>
            <a:chOff x="118" y="1780"/>
            <a:chExt cx="5014" cy="1736"/>
          </a:xfrm>
        </p:grpSpPr>
        <p:pic>
          <p:nvPicPr>
            <p:cNvPr id="56325"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 y="1780"/>
              <a:ext cx="5014" cy="1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6326" name="Text Box 7"/>
            <p:cNvSpPr txBox="1">
              <a:spLocks noChangeArrowheads="1"/>
            </p:cNvSpPr>
            <p:nvPr/>
          </p:nvSpPr>
          <p:spPr bwMode="auto">
            <a:xfrm>
              <a:off x="1559" y="3189"/>
              <a:ext cx="42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wrap="none">
              <a:spAutoFit/>
            </a:bodyPr>
            <a:lstStyle>
              <a:lvl1pPr>
                <a:defRPr>
                  <a:solidFill>
                    <a:schemeClr val="tx2"/>
                  </a:solidFill>
                  <a:latin typeface="Arial" charset="0"/>
                  <a:ea typeface="ヒラギノ角ゴ Pro W3" pitchFamily="1" charset="-128"/>
                </a:defRPr>
              </a:lvl1pPr>
              <a:lvl2pPr marL="742950" indent="-285750">
                <a:defRPr>
                  <a:solidFill>
                    <a:schemeClr val="tx2"/>
                  </a:solidFill>
                  <a:latin typeface="Arial" charset="0"/>
                  <a:ea typeface="ヒラギノ角ゴ Pro W3" pitchFamily="1" charset="-128"/>
                </a:defRPr>
              </a:lvl2pPr>
              <a:lvl3pPr marL="1143000" indent="-228600">
                <a:defRPr>
                  <a:solidFill>
                    <a:schemeClr val="tx2"/>
                  </a:solidFill>
                  <a:latin typeface="Arial" charset="0"/>
                  <a:ea typeface="ヒラギノ角ゴ Pro W3" pitchFamily="1" charset="-128"/>
                </a:defRPr>
              </a:lvl3pPr>
              <a:lvl4pPr marL="1600200" indent="-228600">
                <a:defRPr>
                  <a:solidFill>
                    <a:schemeClr val="tx2"/>
                  </a:solidFill>
                  <a:latin typeface="Arial" charset="0"/>
                  <a:ea typeface="ヒラギノ角ゴ Pro W3" pitchFamily="1" charset="-128"/>
                </a:defRPr>
              </a:lvl4pPr>
              <a:lvl5pPr marL="2057400" indent="-228600">
                <a:defRPr>
                  <a:solidFill>
                    <a:schemeClr val="tx2"/>
                  </a:solidFill>
                  <a:latin typeface="Arial" charset="0"/>
                  <a:ea typeface="ヒラギノ角ゴ Pro W3" pitchFamily="1" charset="-128"/>
                </a:defRPr>
              </a:lvl5pPr>
              <a:lvl6pPr marL="2514600" indent="-228600" eaLnBrk="0" fontAlgn="base" hangingPunct="0">
                <a:spcBef>
                  <a:spcPct val="0"/>
                </a:spcBef>
                <a:spcAft>
                  <a:spcPct val="0"/>
                </a:spcAft>
                <a:defRPr>
                  <a:solidFill>
                    <a:schemeClr val="tx2"/>
                  </a:solidFill>
                  <a:latin typeface="Arial" charset="0"/>
                  <a:ea typeface="ヒラギノ角ゴ Pro W3" pitchFamily="1" charset="-128"/>
                </a:defRPr>
              </a:lvl6pPr>
              <a:lvl7pPr marL="2971800" indent="-228600" eaLnBrk="0" fontAlgn="base" hangingPunct="0">
                <a:spcBef>
                  <a:spcPct val="0"/>
                </a:spcBef>
                <a:spcAft>
                  <a:spcPct val="0"/>
                </a:spcAft>
                <a:defRPr>
                  <a:solidFill>
                    <a:schemeClr val="tx2"/>
                  </a:solidFill>
                  <a:latin typeface="Arial" charset="0"/>
                  <a:ea typeface="ヒラギノ角ゴ Pro W3" pitchFamily="1" charset="-128"/>
                </a:defRPr>
              </a:lvl7pPr>
              <a:lvl8pPr marL="3429000" indent="-228600" eaLnBrk="0" fontAlgn="base" hangingPunct="0">
                <a:spcBef>
                  <a:spcPct val="0"/>
                </a:spcBef>
                <a:spcAft>
                  <a:spcPct val="0"/>
                </a:spcAft>
                <a:defRPr>
                  <a:solidFill>
                    <a:schemeClr val="tx2"/>
                  </a:solidFill>
                  <a:latin typeface="Arial" charset="0"/>
                  <a:ea typeface="ヒラギノ角ゴ Pro W3" pitchFamily="1" charset="-128"/>
                </a:defRPr>
              </a:lvl8pPr>
              <a:lvl9pPr marL="3886200" indent="-228600" eaLnBrk="0" fontAlgn="base" hangingPunct="0">
                <a:spcBef>
                  <a:spcPct val="0"/>
                </a:spcBef>
                <a:spcAft>
                  <a:spcPct val="0"/>
                </a:spcAft>
                <a:defRPr>
                  <a:solidFill>
                    <a:schemeClr val="tx2"/>
                  </a:solidFill>
                  <a:latin typeface="Arial" charset="0"/>
                  <a:ea typeface="ヒラギノ角ゴ Pro W3" pitchFamily="1" charset="-128"/>
                </a:defRPr>
              </a:lvl9pPr>
            </a:lstStyle>
            <a:p>
              <a:r>
                <a:rPr lang="fr-FR" altLang="en-US" sz="2800" b="1"/>
                <a:t>. . .</a:t>
              </a:r>
            </a:p>
          </p:txBody>
        </p:sp>
      </p:grpSp>
    </p:spTree>
    <p:extLst>
      <p:ext uri="{BB962C8B-B14F-4D97-AF65-F5344CB8AC3E}">
        <p14:creationId xmlns:p14="http://schemas.microsoft.com/office/powerpoint/2010/main" val="3290947580"/>
      </p:ext>
    </p:extLst>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r>
              <a:rPr lang="fr-FR" altLang="en-US"/>
              <a:t>Création d’un service</a:t>
            </a:r>
          </a:p>
        </p:txBody>
      </p:sp>
      <p:sp>
        <p:nvSpPr>
          <p:cNvPr id="57347" name="Rectangle 3"/>
          <p:cNvSpPr>
            <a:spLocks noGrp="1" noChangeArrowheads="1"/>
          </p:cNvSpPr>
          <p:nvPr>
            <p:ph type="body" idx="4294967295"/>
          </p:nvPr>
        </p:nvSpPr>
        <p:spPr>
          <a:xfrm>
            <a:off x="925513" y="1357313"/>
            <a:ext cx="7456487" cy="4867275"/>
          </a:xfrm>
          <a:prstGeom prst="rect">
            <a:avLst/>
          </a:prstGeom>
        </p:spPr>
        <p:txBody>
          <a:bodyPr/>
          <a:lstStyle/>
          <a:p>
            <a:r>
              <a:rPr lang="fr-FR" altLang="en-US"/>
              <a:t>Modification des entités transférées</a:t>
            </a:r>
          </a:p>
          <a:p>
            <a:pPr lvl="1"/>
            <a:r>
              <a:rPr lang="fr-FR" altLang="en-US"/>
              <a:t>Pour qu’un objet soit transmis il faut qu’il possède les attributs de sérialisation</a:t>
            </a:r>
          </a:p>
          <a:p>
            <a:pPr lvl="2"/>
            <a:r>
              <a:rPr lang="fr-FR" altLang="en-US">
                <a:solidFill>
                  <a:srgbClr val="008000"/>
                </a:solidFill>
              </a:rPr>
              <a:t>[DataContract]</a:t>
            </a:r>
            <a:r>
              <a:rPr lang="fr-FR" altLang="en-US"/>
              <a:t> sur la classe</a:t>
            </a:r>
          </a:p>
          <a:p>
            <a:pPr lvl="2"/>
            <a:r>
              <a:rPr lang="fr-FR" altLang="en-US">
                <a:solidFill>
                  <a:srgbClr val="008000"/>
                </a:solidFill>
              </a:rPr>
              <a:t>[DataMember] </a:t>
            </a:r>
            <a:r>
              <a:rPr lang="fr-FR" altLang="en-US"/>
              <a:t>sur les propriétés à transmettre</a:t>
            </a:r>
          </a:p>
          <a:p>
            <a:r>
              <a:rPr lang="fr-FR" altLang="en-US"/>
              <a:t>Exemple</a:t>
            </a:r>
          </a:p>
        </p:txBody>
      </p:sp>
      <p:pic>
        <p:nvPicPr>
          <p:cNvPr id="5734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38300" y="3606800"/>
            <a:ext cx="4267200" cy="267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31870819"/>
      </p:ext>
    </p:extLst>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r>
              <a:rPr lang="fr-FR" altLang="en-US"/>
              <a:t>Création d’un service</a:t>
            </a:r>
          </a:p>
        </p:txBody>
      </p:sp>
      <p:sp>
        <p:nvSpPr>
          <p:cNvPr id="58371" name="Rectangle 3"/>
          <p:cNvSpPr>
            <a:spLocks noGrp="1" noChangeArrowheads="1"/>
          </p:cNvSpPr>
          <p:nvPr>
            <p:ph type="body" idx="4294967295"/>
          </p:nvPr>
        </p:nvSpPr>
        <p:spPr>
          <a:xfrm>
            <a:off x="925513" y="1357313"/>
            <a:ext cx="7456487" cy="1622425"/>
          </a:xfrm>
          <a:prstGeom prst="rect">
            <a:avLst/>
          </a:prstGeom>
        </p:spPr>
        <p:txBody>
          <a:bodyPr/>
          <a:lstStyle/>
          <a:p>
            <a:r>
              <a:rPr lang="fr-FR" altLang="en-US"/>
              <a:t>Cas du polymorphisme</a:t>
            </a:r>
          </a:p>
          <a:p>
            <a:pPr lvl="1"/>
            <a:r>
              <a:rPr lang="fr-FR" altLang="en-US"/>
              <a:t>Lorsque l’objet transféré peut être dérivé, la classe de base doit définir les types dérivés possibles avec l’attribut </a:t>
            </a:r>
            <a:r>
              <a:rPr lang="fr-FR" altLang="en-US">
                <a:solidFill>
                  <a:srgbClr val="008000"/>
                </a:solidFill>
              </a:rPr>
              <a:t>[KnownType]</a:t>
            </a:r>
          </a:p>
          <a:p>
            <a:pPr lvl="1"/>
            <a:endParaRPr lang="fr-FR" altLang="en-US"/>
          </a:p>
          <a:p>
            <a:pPr lvl="1"/>
            <a:r>
              <a:rPr lang="fr-FR" altLang="en-US"/>
              <a:t>Exemple</a:t>
            </a:r>
          </a:p>
        </p:txBody>
      </p:sp>
      <p:pic>
        <p:nvPicPr>
          <p:cNvPr id="5837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6225" y="2979738"/>
            <a:ext cx="3679825" cy="2255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8373"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73575" y="2979738"/>
            <a:ext cx="4283075"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50162755"/>
      </p:ext>
    </p:extLst>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r>
              <a:rPr lang="fr-FR" altLang="en-US"/>
              <a:t>Consommation d’un service</a:t>
            </a:r>
          </a:p>
        </p:txBody>
      </p:sp>
      <p:sp>
        <p:nvSpPr>
          <p:cNvPr id="60419" name="Rectangle 3"/>
          <p:cNvSpPr>
            <a:spLocks noGrp="1" noChangeArrowheads="1"/>
          </p:cNvSpPr>
          <p:nvPr>
            <p:ph type="body" idx="4294967295"/>
          </p:nvPr>
        </p:nvSpPr>
        <p:spPr>
          <a:xfrm>
            <a:off x="925513" y="1357313"/>
            <a:ext cx="7456487" cy="4867275"/>
          </a:xfrm>
          <a:prstGeom prst="rect">
            <a:avLst/>
          </a:prstGeom>
        </p:spPr>
        <p:txBody>
          <a:bodyPr/>
          <a:lstStyle/>
          <a:p>
            <a:r>
              <a:rPr lang="fr-FR" altLang="en-US"/>
              <a:t>Sur le programme client, ajout d’une référence vers le service (Add Service Reference)</a:t>
            </a:r>
          </a:p>
          <a:p>
            <a:r>
              <a:rPr lang="fr-FR" altLang="en-US"/>
              <a:t>Appeler le service depuis une fonction :</a:t>
            </a:r>
          </a:p>
          <a:p>
            <a:endParaRPr lang="fr-FR" altLang="en-US"/>
          </a:p>
          <a:p>
            <a:endParaRPr lang="fr-FR" altLang="en-US"/>
          </a:p>
          <a:p>
            <a:r>
              <a:rPr lang="fr-FR" altLang="en-US"/>
              <a:t>Configurer le programme</a:t>
            </a:r>
          </a:p>
          <a:p>
            <a:endParaRPr lang="fr-FR" altLang="en-US"/>
          </a:p>
        </p:txBody>
      </p:sp>
      <p:pic>
        <p:nvPicPr>
          <p:cNvPr id="6042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7188" y="2700338"/>
            <a:ext cx="8177212" cy="69691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4707933"/>
      </p:ext>
    </p:extLst>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r>
              <a:rPr lang="fr-FR" altLang="en-US"/>
              <a:t>Consommation d’un service</a:t>
            </a:r>
          </a:p>
        </p:txBody>
      </p:sp>
      <p:sp>
        <p:nvSpPr>
          <p:cNvPr id="61443" name="Rectangle 3"/>
          <p:cNvSpPr>
            <a:spLocks noGrp="1" noChangeArrowheads="1"/>
          </p:cNvSpPr>
          <p:nvPr>
            <p:ph type="body" idx="4294967295"/>
          </p:nvPr>
        </p:nvSpPr>
        <p:spPr>
          <a:xfrm>
            <a:off x="925513" y="1357313"/>
            <a:ext cx="7456487" cy="641350"/>
          </a:xfrm>
          <a:prstGeom prst="rect">
            <a:avLst/>
          </a:prstGeom>
        </p:spPr>
        <p:txBody>
          <a:bodyPr/>
          <a:lstStyle/>
          <a:p>
            <a:r>
              <a:rPr lang="fr-FR" altLang="en-US"/>
              <a:t>Configuration (app.config ou web.config)</a:t>
            </a:r>
          </a:p>
        </p:txBody>
      </p:sp>
      <p:pic>
        <p:nvPicPr>
          <p:cNvPr id="6144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5763" y="1766888"/>
            <a:ext cx="8148637" cy="438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89751434"/>
      </p:ext>
    </p:extLst>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ctrTitle"/>
          </p:nvPr>
        </p:nvSpPr>
        <p:spPr/>
        <p:txBody>
          <a:bodyPr/>
          <a:lstStyle/>
          <a:p>
            <a:r>
              <a:rPr lang="fr-FR" dirty="0" err="1"/>
              <a:t>Demo</a:t>
            </a:r>
            <a:endParaRPr lang="fr-FR" dirty="0"/>
          </a:p>
        </p:txBody>
      </p:sp>
      <p:sp>
        <p:nvSpPr>
          <p:cNvPr id="4" name="Sous-titre 3"/>
          <p:cNvSpPr>
            <a:spLocks noGrp="1"/>
          </p:cNvSpPr>
          <p:nvPr>
            <p:ph type="subTitle" idx="1"/>
          </p:nvPr>
        </p:nvSpPr>
        <p:spPr/>
        <p:txBody>
          <a:bodyPr/>
          <a:lstStyle/>
          <a:p>
            <a:endParaRPr lang="fr-FR"/>
          </a:p>
        </p:txBody>
      </p:sp>
      <p:sp>
        <p:nvSpPr>
          <p:cNvPr id="5" name="Espace réservé du pied de page 4"/>
          <p:cNvSpPr>
            <a:spLocks noGrp="1"/>
          </p:cNvSpPr>
          <p:nvPr>
            <p:ph type="ftr" sz="quarter" idx="17"/>
          </p:nvPr>
        </p:nvSpPr>
        <p:spPr/>
        <p:txBody>
          <a:bodyPr/>
          <a:lstStyle/>
          <a:p>
            <a:pPr>
              <a:defRPr/>
            </a:pPr>
            <a:r>
              <a:rPr lang="fr-FR" dirty="0"/>
              <a:t>Master MIAGE - </a:t>
            </a:r>
            <a:r>
              <a:rPr lang="fr-FR" dirty="0" err="1"/>
              <a:t>Sopra</a:t>
            </a:r>
            <a:r>
              <a:rPr lang="fr-FR" dirty="0"/>
              <a:t> </a:t>
            </a:r>
            <a:r>
              <a:rPr lang="fr-FR" dirty="0" err="1"/>
              <a:t>Steria</a:t>
            </a:r>
            <a:endParaRPr lang="fr-FR" dirty="0"/>
          </a:p>
        </p:txBody>
      </p:sp>
      <p:sp>
        <p:nvSpPr>
          <p:cNvPr id="6" name="Espace réservé du numéro de diapositive 5"/>
          <p:cNvSpPr>
            <a:spLocks noGrp="1"/>
          </p:cNvSpPr>
          <p:nvPr>
            <p:ph type="sldNum" sz="quarter" idx="18"/>
          </p:nvPr>
        </p:nvSpPr>
        <p:spPr/>
        <p:txBody>
          <a:bodyPr/>
          <a:lstStyle/>
          <a:p>
            <a:pPr>
              <a:defRPr/>
            </a:pPr>
            <a:fld id="{C1954512-EA28-45E4-ADF8-8B5FEEF0D095}" type="slidenum">
              <a:rPr lang="fr-FR" smtClean="0"/>
              <a:pPr>
                <a:defRPr/>
              </a:pPr>
              <a:t>49</a:t>
            </a:fld>
            <a:endParaRPr lang="fr-FR" dirty="0"/>
          </a:p>
        </p:txBody>
      </p:sp>
      <p:pic>
        <p:nvPicPr>
          <p:cNvPr id="9" name="Espace réservé pour une image  8"/>
          <p:cNvPicPr>
            <a:picLocks noGrp="1" noChangeAspect="1"/>
          </p:cNvPicPr>
          <p:nvPr>
            <p:ph type="pic" sz="quarter" idx="15"/>
          </p:nvPr>
        </p:nvPicPr>
        <p:blipFill>
          <a:blip r:embed="rId3">
            <a:extLst>
              <a:ext uri="{28A0092B-C50C-407E-A947-70E740481C1C}">
                <a14:useLocalDpi xmlns:a14="http://schemas.microsoft.com/office/drawing/2010/main" val="0"/>
              </a:ext>
            </a:extLst>
          </a:blip>
          <a:srcRect t="16860" b="16860"/>
          <a:stretch>
            <a:fillRect/>
          </a:stretch>
        </p:blipFill>
        <p:spPr/>
      </p:pic>
    </p:spTree>
    <p:extLst>
      <p:ext uri="{BB962C8B-B14F-4D97-AF65-F5344CB8AC3E}">
        <p14:creationId xmlns:p14="http://schemas.microsoft.com/office/powerpoint/2010/main" val="8440744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a:lstStyle/>
          <a:p>
            <a:r>
              <a:rPr lang="fr-FR" dirty="0"/>
              <a:t>Qu’est-ce que le .NET</a:t>
            </a:r>
            <a:endParaRPr lang="en-GB" dirty="0"/>
          </a:p>
        </p:txBody>
      </p:sp>
      <p:sp>
        <p:nvSpPr>
          <p:cNvPr id="7" name="Espace réservé du pied de page 5"/>
          <p:cNvSpPr>
            <a:spLocks noGrp="1"/>
          </p:cNvSpPr>
          <p:nvPr>
            <p:ph type="ftr" sz="quarter" idx="4294967295"/>
          </p:nvPr>
        </p:nvSpPr>
        <p:spPr>
          <a:xfrm>
            <a:off x="531466" y="6502208"/>
            <a:ext cx="4544590" cy="162152"/>
          </a:xfrm>
          <a:prstGeom prst="rect">
            <a:avLst/>
          </a:prstGeom>
        </p:spPr>
        <p:txBody>
          <a:bodyPr/>
          <a:lstStyle/>
          <a:p>
            <a:r>
              <a:rPr lang="fr-FR"/>
              <a:t>Présentation de Microsoft .NET</a:t>
            </a:r>
            <a:endParaRPr lang="fr-FR" dirty="0"/>
          </a:p>
        </p:txBody>
      </p:sp>
      <p:sp>
        <p:nvSpPr>
          <p:cNvPr id="5" name="Espace réservé du numéro de diapositive 4"/>
          <p:cNvSpPr>
            <a:spLocks noGrp="1"/>
          </p:cNvSpPr>
          <p:nvPr>
            <p:ph type="sldNum" sz="quarter" idx="4294967295"/>
          </p:nvPr>
        </p:nvSpPr>
        <p:spPr>
          <a:xfrm>
            <a:off x="122130" y="6502208"/>
            <a:ext cx="296226" cy="162152"/>
          </a:xfrm>
          <a:prstGeom prst="rect">
            <a:avLst/>
          </a:prstGeom>
        </p:spPr>
        <p:txBody>
          <a:bodyPr/>
          <a:lstStyle/>
          <a:p>
            <a:fld id="{AF43E6FD-AB27-4108-A2FC-346BB5F75E3F}" type="slidenum">
              <a:rPr lang="fr-FR" smtClean="0"/>
              <a:pPr/>
              <a:t>5</a:t>
            </a:fld>
            <a:endParaRPr lang="fr-FR" dirty="0"/>
          </a:p>
        </p:txBody>
      </p:sp>
      <p:sp>
        <p:nvSpPr>
          <p:cNvPr id="2" name="Espace réservé du contenu 1"/>
          <p:cNvSpPr>
            <a:spLocks noGrp="1"/>
          </p:cNvSpPr>
          <p:nvPr>
            <p:ph sz="quarter" idx="13"/>
          </p:nvPr>
        </p:nvSpPr>
        <p:spPr/>
        <p:txBody>
          <a:bodyPr/>
          <a:lstStyle/>
          <a:p>
            <a:r>
              <a:rPr lang="fr-FR" altLang="en-US" sz="2400" dirty="0"/>
              <a:t>Ca vous fait penser à quoi?</a:t>
            </a:r>
          </a:p>
          <a:p>
            <a:pPr lvl="1"/>
            <a:endParaRPr lang="fr-FR" altLang="en-US" sz="2200" dirty="0"/>
          </a:p>
          <a:p>
            <a:r>
              <a:rPr lang="fr-FR" altLang="en-US" sz="2400" dirty="0"/>
              <a:t>Historiquement</a:t>
            </a:r>
          </a:p>
          <a:p>
            <a:pPr lvl="1"/>
            <a:r>
              <a:rPr lang="fr-FR" altLang="en-US" sz="2000" dirty="0"/>
              <a:t>C’est la réponse de Microsoft à Java et à J2E</a:t>
            </a:r>
          </a:p>
          <a:p>
            <a:pPr lvl="1"/>
            <a:r>
              <a:rPr lang="fr-FR" altLang="en-US" sz="2000" dirty="0"/>
              <a:t>Multi langage, mono plateforme</a:t>
            </a:r>
          </a:p>
          <a:p>
            <a:pPr lvl="1"/>
            <a:r>
              <a:rPr lang="fr-FR" altLang="en-US" sz="2000" dirty="0"/>
              <a:t>Framework fermé et propriétaire</a:t>
            </a:r>
          </a:p>
          <a:p>
            <a:pPr lvl="1"/>
            <a:endParaRPr lang="fr-FR" altLang="en-US" sz="2000" dirty="0"/>
          </a:p>
          <a:p>
            <a:pPr lvl="1"/>
            <a:endParaRPr lang="fr-FR" altLang="en-US" sz="2000" dirty="0"/>
          </a:p>
          <a:p>
            <a:r>
              <a:rPr lang="fr-FR" altLang="en-US" sz="2800" b="1" dirty="0"/>
              <a:t>Mais ça, c’était avant…</a:t>
            </a:r>
          </a:p>
          <a:p>
            <a:pPr lvl="1"/>
            <a:endParaRPr lang="fr-FR" altLang="en-US" sz="2000" dirty="0"/>
          </a:p>
          <a:p>
            <a:pPr marL="473075" lvl="1" indent="0">
              <a:buNone/>
            </a:pPr>
            <a:endParaRPr lang="fr-FR" dirty="0"/>
          </a:p>
        </p:txBody>
      </p:sp>
      <p:sp>
        <p:nvSpPr>
          <p:cNvPr id="4" name="Rectangle 3"/>
          <p:cNvSpPr/>
          <p:nvPr/>
        </p:nvSpPr>
        <p:spPr>
          <a:xfrm>
            <a:off x="5979192" y="3335179"/>
            <a:ext cx="3129530" cy="2808858"/>
          </a:xfrm>
          <a:prstGeom prst="rect">
            <a:avLst/>
          </a:prstGeom>
          <a:blipFill dpi="0" rotWithShape="1">
            <a:blip r:embed="rId3">
              <a:alphaModFix amt="2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4560094" y="1317195"/>
            <a:ext cx="1205696" cy="1205696"/>
          </a:xfrm>
          <a:prstGeom prst="rect">
            <a:avLst/>
          </a:prstGeom>
          <a:blipFill>
            <a:blip r:embed="rId4">
              <a:alphaModFix amt="20000"/>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Tree>
    <p:extLst>
      <p:ext uri="{BB962C8B-B14F-4D97-AF65-F5344CB8AC3E}">
        <p14:creationId xmlns:p14="http://schemas.microsoft.com/office/powerpoint/2010/main" val="37471866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5"/>
          <p:cNvSpPr>
            <a:spLocks noGrp="1"/>
          </p:cNvSpPr>
          <p:nvPr>
            <p:ph type="ctrTitle"/>
          </p:nvPr>
        </p:nvSpPr>
        <p:spPr/>
        <p:txBody>
          <a:bodyPr/>
          <a:lstStyle/>
          <a:p>
            <a:r>
              <a:rPr lang="fr-FR" dirty="0"/>
              <a:t>Initiation au .NET</a:t>
            </a:r>
          </a:p>
        </p:txBody>
      </p:sp>
      <p:sp>
        <p:nvSpPr>
          <p:cNvPr id="7" name="Sous-titre 6"/>
          <p:cNvSpPr>
            <a:spLocks noGrp="1"/>
          </p:cNvSpPr>
          <p:nvPr>
            <p:ph type="subTitle" idx="1"/>
          </p:nvPr>
        </p:nvSpPr>
        <p:spPr/>
        <p:txBody>
          <a:bodyPr/>
          <a:lstStyle/>
          <a:p>
            <a:r>
              <a:rPr lang="fr-FR" dirty="0"/>
              <a:t>Focus sur ASP.NET </a:t>
            </a:r>
            <a:r>
              <a:rPr lang="fr-FR" dirty="0" err="1"/>
              <a:t>Core</a:t>
            </a:r>
            <a:r>
              <a:rPr lang="fr-FR"/>
              <a:t> Web API</a:t>
            </a:r>
            <a:endParaRPr lang="fr-FR" dirty="0"/>
          </a:p>
        </p:txBody>
      </p:sp>
      <p:sp>
        <p:nvSpPr>
          <p:cNvPr id="5" name="Espace réservé du numéro de diapositive 4"/>
          <p:cNvSpPr>
            <a:spLocks noGrp="1"/>
          </p:cNvSpPr>
          <p:nvPr>
            <p:ph type="sldNum" sz="quarter" idx="4294967295"/>
          </p:nvPr>
        </p:nvSpPr>
        <p:spPr>
          <a:xfrm>
            <a:off x="0" y="6502400"/>
            <a:ext cx="296863" cy="161925"/>
          </a:xfrm>
        </p:spPr>
        <p:txBody>
          <a:bodyPr/>
          <a:lstStyle/>
          <a:p>
            <a:pPr>
              <a:defRPr/>
            </a:pPr>
            <a:fld id="{8AC6F03D-15B5-4158-A9AB-90B4D2964A72}" type="slidenum">
              <a:rPr lang="fr-FR" smtClean="0"/>
              <a:pPr>
                <a:defRPr/>
              </a:pPr>
              <a:t>50</a:t>
            </a:fld>
            <a:endParaRPr lang="fr-FR" dirty="0"/>
          </a:p>
        </p:txBody>
      </p:sp>
      <p:pic>
        <p:nvPicPr>
          <p:cNvPr id="3074" name="Picture 2" descr="Image associé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03315" y="4972196"/>
            <a:ext cx="1847624" cy="11939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5293536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ASP.NET </a:t>
            </a:r>
            <a:r>
              <a:rPr lang="fr-FR" dirty="0" err="1"/>
              <a:t>Core</a:t>
            </a:r>
            <a:r>
              <a:rPr lang="fr-FR" dirty="0"/>
              <a:t> Web </a:t>
            </a:r>
            <a:r>
              <a:rPr lang="fr-FR" dirty="0" err="1"/>
              <a:t>apI</a:t>
            </a:r>
            <a:r>
              <a:rPr lang="fr-FR" dirty="0"/>
              <a:t>: </a:t>
            </a:r>
            <a:r>
              <a:rPr lang="fr-FR" dirty="0" err="1"/>
              <a:t>What</a:t>
            </a:r>
            <a:r>
              <a:rPr lang="fr-FR" dirty="0"/>
              <a:t> </a:t>
            </a:r>
            <a:r>
              <a:rPr lang="fr-FR" dirty="0" err="1"/>
              <a:t>is</a:t>
            </a:r>
            <a:r>
              <a:rPr lang="fr-FR" dirty="0"/>
              <a:t> </a:t>
            </a:r>
            <a:r>
              <a:rPr lang="fr-FR" dirty="0" err="1"/>
              <a:t>it</a:t>
            </a:r>
            <a:r>
              <a:rPr lang="fr-FR" dirty="0"/>
              <a:t>?</a:t>
            </a:r>
          </a:p>
        </p:txBody>
      </p:sp>
      <p:sp>
        <p:nvSpPr>
          <p:cNvPr id="3" name="Espace réservé du contenu 2"/>
          <p:cNvSpPr>
            <a:spLocks noGrp="1"/>
          </p:cNvSpPr>
          <p:nvPr>
            <p:ph sz="quarter" idx="13"/>
          </p:nvPr>
        </p:nvSpPr>
        <p:spPr/>
        <p:txBody>
          <a:bodyPr/>
          <a:lstStyle/>
          <a:p>
            <a:r>
              <a:rPr lang="fr-FR" dirty="0"/>
              <a:t>Surcouche ASP.NET équivalent à ASP.NET MVC</a:t>
            </a:r>
          </a:p>
          <a:p>
            <a:r>
              <a:rPr lang="fr-FR" dirty="0"/>
              <a:t>Permet de créer des services respectant l’architecture REST</a:t>
            </a:r>
          </a:p>
          <a:p>
            <a:r>
              <a:rPr lang="fr-FR" dirty="0"/>
              <a:t>Petit rappel:</a:t>
            </a:r>
          </a:p>
          <a:p>
            <a:endParaRPr lang="fr-FR" dirty="0"/>
          </a:p>
        </p:txBody>
      </p:sp>
      <p:sp>
        <p:nvSpPr>
          <p:cNvPr id="4" name="Espace réservé du pied de page 3"/>
          <p:cNvSpPr>
            <a:spLocks noGrp="1"/>
          </p:cNvSpPr>
          <p:nvPr>
            <p:ph type="ftr" sz="quarter" idx="15"/>
          </p:nvPr>
        </p:nvSpPr>
        <p:spPr/>
        <p:txBody>
          <a:bodyPr/>
          <a:lstStyle/>
          <a:p>
            <a:pPr>
              <a:defRPr/>
            </a:pPr>
            <a:r>
              <a:rPr lang="fr-FR" dirty="0"/>
              <a:t>Master MIAGE - </a:t>
            </a:r>
            <a:r>
              <a:rPr lang="fr-FR" dirty="0" err="1"/>
              <a:t>Sopra</a:t>
            </a:r>
            <a:r>
              <a:rPr lang="fr-FR" dirty="0"/>
              <a:t> </a:t>
            </a:r>
            <a:r>
              <a:rPr lang="fr-FR" dirty="0" err="1"/>
              <a:t>Steria</a:t>
            </a:r>
            <a:endParaRPr lang="fr-FR" dirty="0"/>
          </a:p>
        </p:txBody>
      </p:sp>
      <p:sp>
        <p:nvSpPr>
          <p:cNvPr id="5" name="Espace réservé du numéro de diapositive 4"/>
          <p:cNvSpPr>
            <a:spLocks noGrp="1"/>
          </p:cNvSpPr>
          <p:nvPr>
            <p:ph type="sldNum" sz="quarter" idx="16"/>
          </p:nvPr>
        </p:nvSpPr>
        <p:spPr/>
        <p:txBody>
          <a:bodyPr/>
          <a:lstStyle/>
          <a:p>
            <a:pPr>
              <a:defRPr/>
            </a:pPr>
            <a:fld id="{8AC6F03D-15B5-4158-A9AB-90B4D2964A72}" type="slidenum">
              <a:rPr lang="fr-FR" smtClean="0"/>
              <a:pPr>
                <a:defRPr/>
              </a:pPr>
              <a:t>51</a:t>
            </a:fld>
            <a:endParaRPr lang="fr-FR" dirty="0"/>
          </a:p>
        </p:txBody>
      </p:sp>
      <p:pic>
        <p:nvPicPr>
          <p:cNvPr id="6" name="Espace réservé du contenu 5"/>
          <p:cNvPicPr>
            <a:picLocks noChangeAspect="1"/>
          </p:cNvPicPr>
          <p:nvPr/>
        </p:nvPicPr>
        <p:blipFill>
          <a:blip r:embed="rId3"/>
          <a:stretch>
            <a:fillRect/>
          </a:stretch>
        </p:blipFill>
        <p:spPr bwMode="gray">
          <a:xfrm>
            <a:off x="2555776" y="2420888"/>
            <a:ext cx="4504548" cy="334307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19298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Création facilité pour des services Web </a:t>
            </a:r>
            <a:r>
              <a:rPr lang="fr-FR" dirty="0" err="1"/>
              <a:t>Restfull</a:t>
            </a:r>
            <a:endParaRPr lang="en-US" dirty="0"/>
          </a:p>
        </p:txBody>
      </p:sp>
      <p:sp>
        <p:nvSpPr>
          <p:cNvPr id="5" name="Espace réservé du contenu 4"/>
          <p:cNvSpPr>
            <a:spLocks noGrp="1"/>
          </p:cNvSpPr>
          <p:nvPr>
            <p:ph sz="quarter" idx="13"/>
          </p:nvPr>
        </p:nvSpPr>
        <p:spPr/>
        <p:txBody>
          <a:bodyPr/>
          <a:lstStyle/>
          <a:p>
            <a:r>
              <a:rPr lang="fr-FR" dirty="0"/>
              <a:t>Modèle de programmation HTTP moderne</a:t>
            </a:r>
          </a:p>
          <a:p>
            <a:pPr lvl="1"/>
            <a:r>
              <a:rPr lang="fr-FR" dirty="0"/>
              <a:t>Permet de manipuler des requêtes et réponses HTTP à l’aide d'un modèle objet HTTP fortement typé</a:t>
            </a:r>
          </a:p>
          <a:p>
            <a:r>
              <a:rPr lang="fr-FR" dirty="0"/>
              <a:t>Négociation de contenu</a:t>
            </a:r>
          </a:p>
          <a:p>
            <a:pPr lvl="1"/>
            <a:r>
              <a:rPr lang="fr-FR" dirty="0"/>
              <a:t>Client serveur travaillant ensemble pour déterminer le bon format de retour</a:t>
            </a:r>
          </a:p>
          <a:p>
            <a:pPr lvl="1"/>
            <a:r>
              <a:rPr lang="fr-FR" dirty="0"/>
              <a:t>XML et JSON par défaut</a:t>
            </a:r>
          </a:p>
          <a:p>
            <a:r>
              <a:rPr lang="fr-FR" dirty="0"/>
              <a:t>Prise en charge complète des routes</a:t>
            </a:r>
          </a:p>
          <a:p>
            <a:pPr lvl="1"/>
            <a:r>
              <a:rPr lang="fr-FR" dirty="0"/>
              <a:t>la cartographie des actions possède un support complet pour les conventions</a:t>
            </a:r>
          </a:p>
          <a:p>
            <a:pPr lvl="1"/>
            <a:r>
              <a:rPr lang="fr-FR" dirty="0"/>
              <a:t>Plus besoins d’attributs aux classes et aux méthodes</a:t>
            </a:r>
          </a:p>
          <a:p>
            <a:pPr lvl="1"/>
            <a:r>
              <a:rPr lang="fr-FR" dirty="0"/>
              <a:t>Configuration faite à travers le code</a:t>
            </a:r>
          </a:p>
          <a:p>
            <a:r>
              <a:rPr lang="fr-FR" dirty="0"/>
              <a:t>Validation des modèles</a:t>
            </a:r>
          </a:p>
          <a:p>
            <a:pPr lvl="1"/>
            <a:r>
              <a:rPr lang="fr-FR" dirty="0"/>
              <a:t>Extraction des données de diverses parties d'une requête HTTP </a:t>
            </a:r>
          </a:p>
          <a:p>
            <a:pPr lvl="1"/>
            <a:r>
              <a:rPr lang="fr-FR" dirty="0"/>
              <a:t>Conversion de celles-ci en objets .NET</a:t>
            </a:r>
          </a:p>
          <a:p>
            <a:pPr lvl="2"/>
            <a:endParaRPr lang="fr-FR" dirty="0"/>
          </a:p>
          <a:p>
            <a:pPr lvl="1"/>
            <a:endParaRPr lang="en-US" dirty="0"/>
          </a:p>
        </p:txBody>
      </p:sp>
      <p:sp>
        <p:nvSpPr>
          <p:cNvPr id="3" name="Espace réservé du pied de page 2"/>
          <p:cNvSpPr>
            <a:spLocks noGrp="1"/>
          </p:cNvSpPr>
          <p:nvPr>
            <p:ph type="ftr" sz="quarter" idx="15"/>
          </p:nvPr>
        </p:nvSpPr>
        <p:spPr/>
        <p:txBody>
          <a:bodyPr/>
          <a:lstStyle/>
          <a:p>
            <a:r>
              <a:rPr lang="fr-FR"/>
              <a:t>Nom de la présentation</a:t>
            </a:r>
            <a:endParaRPr lang="fr-FR" dirty="0"/>
          </a:p>
        </p:txBody>
      </p:sp>
      <p:sp>
        <p:nvSpPr>
          <p:cNvPr id="4" name="Espace réservé du numéro de diapositive 3"/>
          <p:cNvSpPr>
            <a:spLocks noGrp="1"/>
          </p:cNvSpPr>
          <p:nvPr>
            <p:ph type="sldNum" sz="quarter" idx="16"/>
          </p:nvPr>
        </p:nvSpPr>
        <p:spPr/>
        <p:txBody>
          <a:bodyPr/>
          <a:lstStyle/>
          <a:p>
            <a:fld id="{AF43E6FD-AB27-4108-A2FC-346BB5F75E3F}" type="slidenum">
              <a:rPr lang="fr-FR" smtClean="0"/>
              <a:pPr/>
              <a:t>52</a:t>
            </a:fld>
            <a:endParaRPr lang="fr-FR" dirty="0"/>
          </a:p>
        </p:txBody>
      </p:sp>
    </p:spTree>
    <p:extLst>
      <p:ext uri="{BB962C8B-B14F-4D97-AF65-F5344CB8AC3E}">
        <p14:creationId xmlns:p14="http://schemas.microsoft.com/office/powerpoint/2010/main" val="422613538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a:lstStyle/>
          <a:p>
            <a:r>
              <a:rPr lang="fr-FR" dirty="0"/>
              <a:t>ASP.NET </a:t>
            </a:r>
            <a:r>
              <a:rPr lang="fr-FR" dirty="0" err="1"/>
              <a:t>Core</a:t>
            </a:r>
            <a:endParaRPr lang="fr-FR" dirty="0"/>
          </a:p>
        </p:txBody>
      </p:sp>
      <p:sp>
        <p:nvSpPr>
          <p:cNvPr id="5" name="Espace réservé du pied de page 4"/>
          <p:cNvSpPr>
            <a:spLocks noGrp="1"/>
          </p:cNvSpPr>
          <p:nvPr>
            <p:ph type="ftr" sz="quarter" idx="11"/>
          </p:nvPr>
        </p:nvSpPr>
        <p:spPr/>
        <p:txBody>
          <a:bodyPr/>
          <a:lstStyle/>
          <a:p>
            <a:pPr>
              <a:defRPr/>
            </a:pPr>
            <a:r>
              <a:rPr lang="fr-FR"/>
              <a:t>Microsoft .NET : Les services Web</a:t>
            </a:r>
            <a:endParaRPr lang="fr-FR" dirty="0"/>
          </a:p>
        </p:txBody>
      </p:sp>
      <p:sp>
        <p:nvSpPr>
          <p:cNvPr id="6" name="Espace réservé du numéro de diapositive 5"/>
          <p:cNvSpPr>
            <a:spLocks noGrp="1"/>
          </p:cNvSpPr>
          <p:nvPr>
            <p:ph type="sldNum" sz="quarter" idx="12"/>
          </p:nvPr>
        </p:nvSpPr>
        <p:spPr/>
        <p:txBody>
          <a:bodyPr/>
          <a:lstStyle/>
          <a:p>
            <a:pPr>
              <a:defRPr/>
            </a:pPr>
            <a:fld id="{8E241FC4-8786-4097-B328-B9ED0E5298FC}" type="slidenum">
              <a:rPr lang="fr-FR" smtClean="0"/>
              <a:pPr>
                <a:defRPr/>
              </a:pPr>
              <a:t>53</a:t>
            </a:fld>
            <a:endParaRPr lang="fr-FR" dirty="0"/>
          </a:p>
        </p:txBody>
      </p:sp>
      <p:sp>
        <p:nvSpPr>
          <p:cNvPr id="18" name="Rectangle 17"/>
          <p:cNvSpPr/>
          <p:nvPr/>
        </p:nvSpPr>
        <p:spPr bwMode="auto">
          <a:xfrm>
            <a:off x="971600" y="1143878"/>
            <a:ext cx="7364376" cy="4896544"/>
          </a:xfrm>
          <a:prstGeom prst="rect">
            <a:avLst/>
          </a:prstGeom>
          <a:solidFill>
            <a:srgbClr val="0072C6"/>
          </a:solidFill>
          <a:ln w="10795" cap="flat" cmpd="sng" algn="ctr">
            <a:noFill/>
            <a:prstDash val="solid"/>
            <a:headEnd type="none" w="med" len="med"/>
            <a:tailEnd type="none" w="med" len="med"/>
          </a:ln>
          <a:effectLst>
            <a:outerShdw blurRad="50800" dist="38100" dir="2700000" algn="tl" rotWithShape="0">
              <a:prstClr val="black">
                <a:alpha val="40000"/>
              </a:prstClr>
            </a:outerShdw>
          </a:effectLst>
        </p:spPr>
        <p:txBody>
          <a:bodyPr vert="horz" wrap="square" lIns="72000" tIns="72000" rIns="72000" bIns="72000" numCol="1" rtlCol="0"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914173">
              <a:defRPr/>
            </a:pPr>
            <a:r>
              <a:rPr lang="en-US" sz="2400" kern="0" dirty="0">
                <a:gradFill>
                  <a:gsLst>
                    <a:gs pos="0">
                      <a:srgbClr val="FFFFFF"/>
                    </a:gs>
                    <a:gs pos="100000">
                      <a:srgbClr val="FFFFFF"/>
                    </a:gs>
                  </a:gsLst>
                  <a:lin ang="5400000" scaled="0"/>
                </a:gradFill>
                <a:latin typeface="Segoe UI"/>
              </a:rPr>
              <a:t>MVC Core</a:t>
            </a:r>
          </a:p>
        </p:txBody>
      </p:sp>
      <p:sp>
        <p:nvSpPr>
          <p:cNvPr id="19" name="Rectangle 18"/>
          <p:cNvSpPr/>
          <p:nvPr/>
        </p:nvSpPr>
        <p:spPr bwMode="auto">
          <a:xfrm>
            <a:off x="1046502" y="1647934"/>
            <a:ext cx="2253949" cy="4320480"/>
          </a:xfrm>
          <a:prstGeom prst="rect">
            <a:avLst/>
          </a:prstGeom>
          <a:solidFill>
            <a:sysClr val="window" lastClr="FFFFFF">
              <a:alpha val="25000"/>
            </a:sysClr>
          </a:solidFill>
          <a:ln w="6350" cap="flat" cmpd="sng" algn="ctr">
            <a:noFill/>
            <a:prstDash val="solid"/>
            <a:miter lim="800000"/>
            <a:headEnd type="none" w="med" len="med"/>
            <a:tailEnd type="none" w="med" len="med"/>
          </a:ln>
          <a:effectLst>
            <a:outerShdw blurRad="50800" dist="38100" dir="2700000" algn="tl" rotWithShape="0">
              <a:prstClr val="black">
                <a:alpha val="40000"/>
              </a:prstClr>
            </a:outerShdw>
          </a:effectLst>
        </p:spPr>
        <p:txBody>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p>
            <a:pPr marL="0" marR="0" lvl="0" indent="0" algn="ctr" defTabSz="932472" eaLnBrk="1" fontAlgn="auto" latinLnBrk="0" hangingPunct="1">
              <a:lnSpc>
                <a:spcPct val="90000"/>
              </a:lnSpc>
              <a:spcBef>
                <a:spcPts val="0"/>
              </a:spcBef>
              <a:spcAft>
                <a:spcPts val="0"/>
              </a:spcAft>
              <a:buClrTx/>
              <a:buSzTx/>
              <a:buFontTx/>
              <a:buNone/>
              <a:tabLst/>
              <a:defRPr/>
            </a:pPr>
            <a:r>
              <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rPr>
              <a:t>Web Pages</a:t>
            </a:r>
          </a:p>
        </p:txBody>
      </p:sp>
      <p:sp>
        <p:nvSpPr>
          <p:cNvPr id="20" name="Rectangle 19"/>
          <p:cNvSpPr/>
          <p:nvPr/>
        </p:nvSpPr>
        <p:spPr bwMode="auto">
          <a:xfrm>
            <a:off x="5991524" y="1647934"/>
            <a:ext cx="2255778" cy="4320480"/>
          </a:xfrm>
          <a:prstGeom prst="rect">
            <a:avLst/>
          </a:prstGeom>
          <a:solidFill>
            <a:sysClr val="window" lastClr="FFFFFF">
              <a:alpha val="25000"/>
            </a:sysClr>
          </a:solidFill>
          <a:ln w="6350" cap="flat" cmpd="sng" algn="ctr">
            <a:noFill/>
            <a:prstDash val="solid"/>
            <a:miter lim="800000"/>
            <a:headEnd type="none" w="med" len="med"/>
            <a:tailEnd type="none" w="med" len="med"/>
          </a:ln>
          <a:effectLst>
            <a:outerShdw blurRad="50800" dist="38100" dir="2700000" algn="tl" rotWithShape="0">
              <a:prstClr val="black">
                <a:alpha val="40000"/>
              </a:prstClr>
            </a:outerShdw>
          </a:effectLst>
        </p:spPr>
        <p:txBody>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p>
            <a:pPr marL="0" marR="0" lvl="0" indent="0" algn="ctr" defTabSz="914173"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rPr>
              <a:t>Web API</a:t>
            </a:r>
          </a:p>
        </p:txBody>
      </p:sp>
      <p:sp>
        <p:nvSpPr>
          <p:cNvPr id="21" name="Rectangle 20"/>
          <p:cNvSpPr/>
          <p:nvPr/>
        </p:nvSpPr>
        <p:spPr bwMode="auto">
          <a:xfrm>
            <a:off x="3481562" y="1647934"/>
            <a:ext cx="2330679" cy="4320480"/>
          </a:xfrm>
          <a:prstGeom prst="rect">
            <a:avLst/>
          </a:prstGeom>
          <a:solidFill>
            <a:sysClr val="window" lastClr="FFFFFF">
              <a:alpha val="25000"/>
            </a:sysClr>
          </a:solidFill>
          <a:ln w="10795" cap="flat" cmpd="sng" algn="ctr">
            <a:noFill/>
            <a:prstDash val="solid"/>
            <a:headEnd type="none" w="med" len="med"/>
            <a:tailEnd type="none" w="med" len="med"/>
          </a:ln>
          <a:effectLst>
            <a:outerShdw blurRad="50800" dist="38100" dir="2700000" algn="tl" rotWithShape="0">
              <a:prstClr val="black">
                <a:alpha val="40000"/>
              </a:prstClr>
            </a:outerShdw>
          </a:effectLst>
        </p:spPr>
        <p:txBody>
          <a:bodyPr vert="horz" wrap="square" lIns="72000" tIns="72000" rIns="72000" bIns="72000" numCol="1" rtlCol="0"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173" rtl="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rPr>
              <a:t>MVC</a:t>
            </a:r>
          </a:p>
        </p:txBody>
      </p:sp>
      <p:sp>
        <p:nvSpPr>
          <p:cNvPr id="22" name="Rectangle 21"/>
          <p:cNvSpPr/>
          <p:nvPr/>
        </p:nvSpPr>
        <p:spPr bwMode="auto">
          <a:xfrm>
            <a:off x="1150883" y="2162007"/>
            <a:ext cx="4482075" cy="448208"/>
          </a:xfrm>
          <a:prstGeom prst="rect">
            <a:avLst/>
          </a:prstGeom>
          <a:solidFill>
            <a:srgbClr val="442359"/>
          </a:solidFill>
          <a:ln w="10795" cap="flat" cmpd="sng" algn="ctr">
            <a:noFill/>
            <a:prstDash val="solid"/>
            <a:headEnd type="none" w="med" len="med"/>
            <a:tailEnd type="none" w="med" len="med"/>
          </a:ln>
          <a:effectLst>
            <a:outerShdw blurRad="50800" dist="38100" dir="2700000" algn="tl" rotWithShape="0">
              <a:prstClr val="black">
                <a:alpha val="40000"/>
              </a:prstClr>
            </a:outerShdw>
          </a:effectLst>
        </p:spPr>
        <p:txBody>
          <a:bodyPr vert="horz" wrap="square" lIns="0" tIns="45720" rIns="0" bIns="45720" numCol="1" rtlCol="0" anchor="ctr" anchorCtr="0" compatLnSpc="1">
            <a:prstTxWarp prst="textNoShape">
              <a:avLst/>
            </a:prstTxWarp>
          </a:bodyPr>
          <a:lstStyle/>
          <a:p>
            <a:pPr algn="ctr" defTabSz="914173"/>
            <a:r>
              <a:rPr lang="en-US" sz="1961" kern="0" dirty="0">
                <a:gradFill>
                  <a:gsLst>
                    <a:gs pos="0">
                      <a:srgbClr val="FFFFFF"/>
                    </a:gs>
                    <a:gs pos="100000">
                      <a:srgbClr val="FFFFFF"/>
                    </a:gs>
                  </a:gsLst>
                  <a:lin ang="5400000" scaled="0"/>
                </a:gradFill>
                <a:latin typeface="Segoe UI"/>
                <a:cs typeface="+mn-cs"/>
              </a:rPr>
              <a:t>Razor</a:t>
            </a:r>
          </a:p>
        </p:txBody>
      </p:sp>
      <p:sp>
        <p:nvSpPr>
          <p:cNvPr id="23" name="Rectangle 22"/>
          <p:cNvSpPr/>
          <p:nvPr/>
        </p:nvSpPr>
        <p:spPr bwMode="auto">
          <a:xfrm>
            <a:off x="1150883" y="2698325"/>
            <a:ext cx="4482075" cy="448208"/>
          </a:xfrm>
          <a:prstGeom prst="rect">
            <a:avLst/>
          </a:prstGeom>
          <a:solidFill>
            <a:srgbClr val="442359"/>
          </a:solidFill>
          <a:ln w="10795" cap="flat" cmpd="sng" algn="ctr">
            <a:noFill/>
            <a:prstDash val="solid"/>
            <a:headEnd type="none" w="med" len="med"/>
            <a:tailEnd type="none" w="med" len="med"/>
          </a:ln>
          <a:effectLst>
            <a:outerShdw blurRad="50800" dist="38100" dir="2700000" algn="tl" rotWithShape="0">
              <a:prstClr val="black">
                <a:alpha val="40000"/>
              </a:prstClr>
            </a:outerShdw>
          </a:effectLst>
        </p:spPr>
        <p:txBody>
          <a:bodyPr vert="horz" wrap="square" lIns="0" tIns="45720" rIns="0" bIns="45720" numCol="1" rtlCol="0" anchor="ctr" anchorCtr="0" compatLnSpc="1">
            <a:prstTxWarp prst="textNoShape">
              <a:avLst/>
            </a:prstTxWarp>
          </a:bodyPr>
          <a:lstStyle/>
          <a:p>
            <a:pPr algn="ctr" defTabSz="914173"/>
            <a:r>
              <a:rPr lang="en-US" sz="1961" kern="0" dirty="0">
                <a:gradFill>
                  <a:gsLst>
                    <a:gs pos="0">
                      <a:srgbClr val="FFFFFF"/>
                    </a:gs>
                    <a:gs pos="100000">
                      <a:srgbClr val="FFFFFF"/>
                    </a:gs>
                  </a:gsLst>
                  <a:lin ang="5400000" scaled="0"/>
                </a:gradFill>
                <a:latin typeface="Segoe UI"/>
                <a:cs typeface="+mn-cs"/>
              </a:rPr>
              <a:t>HTML Helpers</a:t>
            </a:r>
          </a:p>
        </p:txBody>
      </p:sp>
      <p:sp>
        <p:nvSpPr>
          <p:cNvPr id="24" name="Rectangle 23"/>
          <p:cNvSpPr/>
          <p:nvPr/>
        </p:nvSpPr>
        <p:spPr bwMode="auto">
          <a:xfrm>
            <a:off x="3662673" y="3234642"/>
            <a:ext cx="4478420" cy="448208"/>
          </a:xfrm>
          <a:prstGeom prst="rect">
            <a:avLst/>
          </a:prstGeom>
          <a:solidFill>
            <a:srgbClr val="442359"/>
          </a:solidFill>
          <a:ln w="10795" cap="flat" cmpd="sng" algn="ctr">
            <a:noFill/>
            <a:prstDash val="solid"/>
            <a:headEnd type="none" w="med" len="med"/>
            <a:tailEnd type="none" w="med" len="med"/>
          </a:ln>
          <a:effectLst>
            <a:outerShdw blurRad="50800" dist="38100" dir="2700000" algn="tl" rotWithShape="0">
              <a:prstClr val="black">
                <a:alpha val="40000"/>
              </a:prstClr>
            </a:outerShdw>
          </a:effectLst>
        </p:spPr>
        <p:txBody>
          <a:bodyPr vert="horz" wrap="square" lIns="0" tIns="45720" rIns="0" bIns="45720" numCol="1" rtlCol="0" anchor="ctr" anchorCtr="0" compatLnSpc="1">
            <a:prstTxWarp prst="textNoShape">
              <a:avLst/>
            </a:prstTxWarp>
          </a:bodyPr>
          <a:lstStyle/>
          <a:p>
            <a:pPr algn="ctr" defTabSz="914173"/>
            <a:r>
              <a:rPr lang="en-US" sz="1961" kern="0" dirty="0">
                <a:gradFill>
                  <a:gsLst>
                    <a:gs pos="0">
                      <a:srgbClr val="FFFFFF"/>
                    </a:gs>
                    <a:gs pos="100000">
                      <a:srgbClr val="FFFFFF"/>
                    </a:gs>
                  </a:gsLst>
                  <a:lin ang="5400000" scaled="0"/>
                </a:gradFill>
                <a:latin typeface="Segoe UI"/>
                <a:cs typeface="+mn-cs"/>
              </a:rPr>
              <a:t>Controllers</a:t>
            </a:r>
          </a:p>
        </p:txBody>
      </p:sp>
      <p:sp>
        <p:nvSpPr>
          <p:cNvPr id="25" name="Rectangle 24"/>
          <p:cNvSpPr/>
          <p:nvPr/>
        </p:nvSpPr>
        <p:spPr bwMode="auto">
          <a:xfrm>
            <a:off x="3662673" y="3769646"/>
            <a:ext cx="4478420" cy="448208"/>
          </a:xfrm>
          <a:prstGeom prst="rect">
            <a:avLst/>
          </a:prstGeom>
          <a:solidFill>
            <a:srgbClr val="442359"/>
          </a:solidFill>
          <a:ln w="10795" cap="flat" cmpd="sng" algn="ctr">
            <a:noFill/>
            <a:prstDash val="solid"/>
            <a:headEnd type="none" w="med" len="med"/>
            <a:tailEnd type="none" w="med" len="med"/>
          </a:ln>
          <a:effectLst>
            <a:outerShdw blurRad="50800" dist="38100" dir="2700000" algn="tl" rotWithShape="0">
              <a:prstClr val="black">
                <a:alpha val="40000"/>
              </a:prstClr>
            </a:outerShdw>
          </a:effectLst>
        </p:spPr>
        <p:txBody>
          <a:bodyPr vert="horz" wrap="square" lIns="0" tIns="45720" rIns="0" bIns="45720" numCol="1" rtlCol="0" anchor="ctr" anchorCtr="0" compatLnSpc="1">
            <a:prstTxWarp prst="textNoShape">
              <a:avLst/>
            </a:prstTxWarp>
          </a:bodyPr>
          <a:lstStyle/>
          <a:p>
            <a:pPr algn="ctr" defTabSz="914173"/>
            <a:r>
              <a:rPr lang="en-US" sz="1961" kern="0" dirty="0">
                <a:gradFill>
                  <a:gsLst>
                    <a:gs pos="0">
                      <a:srgbClr val="FFFFFF"/>
                    </a:gs>
                    <a:gs pos="100000">
                      <a:srgbClr val="FFFFFF"/>
                    </a:gs>
                  </a:gsLst>
                  <a:lin ang="5400000" scaled="0"/>
                </a:gradFill>
                <a:latin typeface="Segoe UI"/>
                <a:cs typeface="+mn-cs"/>
              </a:rPr>
              <a:t>Actions</a:t>
            </a:r>
          </a:p>
        </p:txBody>
      </p:sp>
      <p:sp>
        <p:nvSpPr>
          <p:cNvPr id="26" name="Rectangle 25"/>
          <p:cNvSpPr/>
          <p:nvPr/>
        </p:nvSpPr>
        <p:spPr bwMode="auto">
          <a:xfrm>
            <a:off x="3662673" y="4307495"/>
            <a:ext cx="4478420" cy="448208"/>
          </a:xfrm>
          <a:prstGeom prst="rect">
            <a:avLst/>
          </a:prstGeom>
          <a:solidFill>
            <a:srgbClr val="442359"/>
          </a:solidFill>
          <a:ln w="10795" cap="flat" cmpd="sng" algn="ctr">
            <a:noFill/>
            <a:prstDash val="solid"/>
            <a:headEnd type="none" w="med" len="med"/>
            <a:tailEnd type="none" w="med" len="med"/>
          </a:ln>
          <a:effectLst>
            <a:outerShdw blurRad="50800" dist="38100" dir="2700000" algn="tl" rotWithShape="0">
              <a:prstClr val="black">
                <a:alpha val="40000"/>
              </a:prstClr>
            </a:outerShdw>
          </a:effectLst>
        </p:spPr>
        <p:txBody>
          <a:bodyPr vert="horz" wrap="square" lIns="0" tIns="45720" rIns="0" bIns="45720" numCol="1" rtlCol="0" anchor="ctr" anchorCtr="0" compatLnSpc="1">
            <a:prstTxWarp prst="textNoShape">
              <a:avLst/>
            </a:prstTxWarp>
          </a:bodyPr>
          <a:lstStyle/>
          <a:p>
            <a:pPr algn="ctr" defTabSz="914173"/>
            <a:r>
              <a:rPr lang="en-US" sz="1961" kern="0" dirty="0">
                <a:gradFill>
                  <a:gsLst>
                    <a:gs pos="0">
                      <a:srgbClr val="FFFFFF"/>
                    </a:gs>
                    <a:gs pos="100000">
                      <a:srgbClr val="FFFFFF"/>
                    </a:gs>
                  </a:gsLst>
                  <a:lin ang="5400000" scaled="0"/>
                </a:gradFill>
                <a:latin typeface="Segoe UI"/>
                <a:cs typeface="+mn-cs"/>
              </a:rPr>
              <a:t>Filters</a:t>
            </a:r>
          </a:p>
        </p:txBody>
      </p:sp>
      <p:sp>
        <p:nvSpPr>
          <p:cNvPr id="27" name="Rectangle 26"/>
          <p:cNvSpPr/>
          <p:nvPr/>
        </p:nvSpPr>
        <p:spPr bwMode="auto">
          <a:xfrm>
            <a:off x="3662673" y="4842499"/>
            <a:ext cx="4478420" cy="448208"/>
          </a:xfrm>
          <a:prstGeom prst="rect">
            <a:avLst/>
          </a:prstGeom>
          <a:solidFill>
            <a:srgbClr val="442359"/>
          </a:solidFill>
          <a:ln w="10795" cap="flat" cmpd="sng" algn="ctr">
            <a:noFill/>
            <a:prstDash val="solid"/>
            <a:headEnd type="none" w="med" len="med"/>
            <a:tailEnd type="none" w="med" len="med"/>
          </a:ln>
          <a:effectLst>
            <a:outerShdw blurRad="50800" dist="38100" dir="2700000" algn="tl" rotWithShape="0">
              <a:prstClr val="black">
                <a:alpha val="40000"/>
              </a:prstClr>
            </a:outerShdw>
          </a:effectLst>
        </p:spPr>
        <p:txBody>
          <a:bodyPr vert="horz" wrap="square" lIns="0" tIns="45720" rIns="0" bIns="45720" numCol="1" rtlCol="0" anchor="ctr" anchorCtr="0" compatLnSpc="1">
            <a:prstTxWarp prst="textNoShape">
              <a:avLst/>
            </a:prstTxWarp>
          </a:bodyPr>
          <a:lstStyle/>
          <a:p>
            <a:pPr algn="ctr" defTabSz="914173"/>
            <a:r>
              <a:rPr lang="en-US" sz="1961" kern="0" dirty="0">
                <a:gradFill>
                  <a:gsLst>
                    <a:gs pos="0">
                      <a:srgbClr val="FFFFFF"/>
                    </a:gs>
                    <a:gs pos="100000">
                      <a:srgbClr val="FFFFFF"/>
                    </a:gs>
                  </a:gsLst>
                  <a:lin ang="5400000" scaled="0"/>
                </a:gradFill>
                <a:latin typeface="Segoe UI"/>
                <a:cs typeface="+mn-cs"/>
              </a:rPr>
              <a:t>Model binding</a:t>
            </a:r>
          </a:p>
        </p:txBody>
      </p:sp>
      <p:sp>
        <p:nvSpPr>
          <p:cNvPr id="28" name="Rectangle 27"/>
          <p:cNvSpPr/>
          <p:nvPr/>
        </p:nvSpPr>
        <p:spPr bwMode="auto">
          <a:xfrm>
            <a:off x="3662673" y="5376190"/>
            <a:ext cx="4478420" cy="448208"/>
          </a:xfrm>
          <a:prstGeom prst="rect">
            <a:avLst/>
          </a:prstGeom>
          <a:solidFill>
            <a:srgbClr val="442359"/>
          </a:solidFill>
          <a:ln w="10795" cap="flat" cmpd="sng" algn="ctr">
            <a:noFill/>
            <a:prstDash val="solid"/>
            <a:headEnd type="none" w="med" len="med"/>
            <a:tailEnd type="none" w="med" len="med"/>
          </a:ln>
          <a:effectLst>
            <a:outerShdw blurRad="50800" dist="38100" dir="2700000" algn="tl" rotWithShape="0">
              <a:prstClr val="black">
                <a:alpha val="40000"/>
              </a:prstClr>
            </a:outerShdw>
          </a:effectLst>
        </p:spPr>
        <p:txBody>
          <a:bodyPr vert="horz" wrap="square" lIns="0" tIns="45720" rIns="0" bIns="45720" numCol="1" rtlCol="0" anchor="ctr" anchorCtr="0" compatLnSpc="1">
            <a:prstTxWarp prst="textNoShape">
              <a:avLst/>
            </a:prstTxWarp>
          </a:bodyPr>
          <a:lstStyle/>
          <a:p>
            <a:pPr algn="ctr" defTabSz="914173"/>
            <a:r>
              <a:rPr lang="en-US" sz="1961" kern="0" dirty="0">
                <a:gradFill>
                  <a:gsLst>
                    <a:gs pos="0">
                      <a:srgbClr val="FFFFFF"/>
                    </a:gs>
                    <a:gs pos="100000">
                      <a:srgbClr val="FFFFFF"/>
                    </a:gs>
                  </a:gsLst>
                  <a:lin ang="5400000" scaled="0"/>
                </a:gradFill>
                <a:latin typeface="Segoe UI"/>
                <a:cs typeface="+mn-cs"/>
              </a:rPr>
              <a:t>Dependency Resolver</a:t>
            </a:r>
          </a:p>
        </p:txBody>
      </p:sp>
    </p:spTree>
    <p:extLst>
      <p:ext uri="{BB962C8B-B14F-4D97-AF65-F5344CB8AC3E}">
        <p14:creationId xmlns:p14="http://schemas.microsoft.com/office/powerpoint/2010/main" val="67526987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Un exemple de contrôleur</a:t>
            </a:r>
          </a:p>
        </p:txBody>
      </p:sp>
      <p:sp>
        <p:nvSpPr>
          <p:cNvPr id="3" name="Espace réservé du pied de page 2"/>
          <p:cNvSpPr>
            <a:spLocks noGrp="1"/>
          </p:cNvSpPr>
          <p:nvPr>
            <p:ph type="ftr" sz="quarter" idx="4294967295"/>
          </p:nvPr>
        </p:nvSpPr>
        <p:spPr>
          <a:xfrm>
            <a:off x="531466" y="6502208"/>
            <a:ext cx="4544590" cy="162152"/>
          </a:xfrm>
          <a:prstGeom prst="rect">
            <a:avLst/>
          </a:prstGeom>
        </p:spPr>
        <p:txBody>
          <a:bodyPr/>
          <a:lstStyle/>
          <a:p>
            <a:r>
              <a:rPr lang="fr-FR"/>
              <a:t>Microsoft .NET : Les services Web</a:t>
            </a:r>
            <a:endParaRPr lang="fr-FR" dirty="0"/>
          </a:p>
        </p:txBody>
      </p:sp>
      <p:sp>
        <p:nvSpPr>
          <p:cNvPr id="4" name="Espace réservé du numéro de diapositive 3"/>
          <p:cNvSpPr>
            <a:spLocks noGrp="1"/>
          </p:cNvSpPr>
          <p:nvPr>
            <p:ph type="sldNum" sz="quarter" idx="4294967295"/>
          </p:nvPr>
        </p:nvSpPr>
        <p:spPr>
          <a:xfrm>
            <a:off x="122130" y="6502208"/>
            <a:ext cx="296226" cy="162152"/>
          </a:xfrm>
          <a:prstGeom prst="rect">
            <a:avLst/>
          </a:prstGeom>
        </p:spPr>
        <p:txBody>
          <a:bodyPr/>
          <a:lstStyle/>
          <a:p>
            <a:fld id="{AF43E6FD-AB27-4108-A2FC-346BB5F75E3F}" type="slidenum">
              <a:rPr lang="fr-FR" smtClean="0"/>
              <a:pPr/>
              <a:t>54</a:t>
            </a:fld>
            <a:endParaRPr lang="fr-FR" dirty="0"/>
          </a:p>
        </p:txBody>
      </p:sp>
      <p:sp>
        <p:nvSpPr>
          <p:cNvPr id="9" name="Espace réservé du contenu 8"/>
          <p:cNvSpPr>
            <a:spLocks noGrp="1"/>
          </p:cNvSpPr>
          <p:nvPr>
            <p:ph sz="quarter" idx="13"/>
          </p:nvPr>
        </p:nvSpPr>
        <p:spPr>
          <a:xfrm>
            <a:off x="515938" y="1484313"/>
            <a:ext cx="3768030" cy="4681537"/>
          </a:xfrm>
        </p:spPr>
        <p:txBody>
          <a:bodyPr/>
          <a:lstStyle/>
          <a:p>
            <a:r>
              <a:rPr lang="fr-FR" dirty="0"/>
              <a:t>Le nom de la méthode n’est pas important</a:t>
            </a:r>
          </a:p>
          <a:p>
            <a:r>
              <a:rPr lang="fr-FR" dirty="0"/>
              <a:t>Renvoie :</a:t>
            </a:r>
          </a:p>
          <a:p>
            <a:pPr lvl="1"/>
            <a:r>
              <a:rPr lang="fr-FR" dirty="0"/>
              <a:t>Un objet</a:t>
            </a:r>
          </a:p>
          <a:p>
            <a:pPr lvl="1"/>
            <a:r>
              <a:rPr lang="fr-FR" dirty="0"/>
              <a:t>Une collection d’objet</a:t>
            </a:r>
          </a:p>
          <a:p>
            <a:pPr lvl="1"/>
            <a:r>
              <a:rPr lang="fr-FR" dirty="0"/>
              <a:t>Vide</a:t>
            </a:r>
          </a:p>
          <a:p>
            <a:pPr lvl="1"/>
            <a:r>
              <a:rPr lang="fr-FR" dirty="0"/>
              <a:t>Un résultat de type </a:t>
            </a:r>
            <a:r>
              <a:rPr lang="fr-FR" dirty="0" err="1"/>
              <a:t>IHttpResult</a:t>
            </a:r>
            <a:endParaRPr lang="fr-FR" dirty="0"/>
          </a:p>
          <a:p>
            <a:endParaRPr lang="fr-FR" dirty="0"/>
          </a:p>
          <a:p>
            <a:endParaRPr lang="fr-FR" dirty="0"/>
          </a:p>
          <a:p>
            <a:endParaRPr lang="fr-FR" dirty="0"/>
          </a:p>
        </p:txBody>
      </p:sp>
      <p:sp>
        <p:nvSpPr>
          <p:cNvPr id="6" name="ZoneTexte 5"/>
          <p:cNvSpPr txBox="1"/>
          <p:nvPr/>
        </p:nvSpPr>
        <p:spPr>
          <a:xfrm>
            <a:off x="4529344" y="209967"/>
            <a:ext cx="4411251" cy="6524863"/>
          </a:xfrm>
          <a:prstGeom prst="rect">
            <a:avLst/>
          </a:prstGeom>
          <a:noFill/>
          <a:ln>
            <a:solidFill>
              <a:schemeClr val="tx1"/>
            </a:solidFill>
          </a:ln>
        </p:spPr>
        <p:txBody>
          <a:bodyPr wrap="square" rtlCol="0">
            <a:spAutoFit/>
          </a:bodyPr>
          <a:lstStyle/>
          <a:p>
            <a:r>
              <a:rPr lang="fr-FR" sz="1100" dirty="0" err="1">
                <a:solidFill>
                  <a:srgbClr val="0000FF"/>
                </a:solidFill>
                <a:latin typeface="Consolas" panose="020B0609020204030204" pitchFamily="49" charset="0"/>
              </a:rPr>
              <a:t>namespace</a:t>
            </a:r>
            <a:r>
              <a:rPr lang="fr-FR" sz="1100" dirty="0">
                <a:solidFill>
                  <a:srgbClr val="000000"/>
                </a:solidFill>
                <a:latin typeface="Consolas" panose="020B0609020204030204" pitchFamily="49" charset="0"/>
              </a:rPr>
              <a:t> </a:t>
            </a:r>
            <a:r>
              <a:rPr lang="fr-FR" sz="1100" dirty="0" err="1">
                <a:solidFill>
                  <a:srgbClr val="000000"/>
                </a:solidFill>
                <a:latin typeface="Consolas" panose="020B0609020204030204" pitchFamily="49" charset="0"/>
              </a:rPr>
              <a:t>SopraSteria.MyProject.WebApiCore.Controllers</a:t>
            </a:r>
            <a:endParaRPr lang="fr-FR" sz="1100" dirty="0">
              <a:solidFill>
                <a:srgbClr val="000000"/>
              </a:solidFill>
              <a:latin typeface="Consolas" panose="020B0609020204030204" pitchFamily="49" charset="0"/>
            </a:endParaRPr>
          </a:p>
          <a:p>
            <a:r>
              <a:rPr lang="fr-FR" sz="1100" dirty="0">
                <a:solidFill>
                  <a:srgbClr val="000000"/>
                </a:solidFill>
                <a:latin typeface="Consolas" panose="020B0609020204030204" pitchFamily="49" charset="0"/>
              </a:rPr>
              <a:t>{</a:t>
            </a:r>
          </a:p>
          <a:p>
            <a:r>
              <a:rPr lang="fr-FR" sz="1100" dirty="0">
                <a:solidFill>
                  <a:srgbClr val="000000"/>
                </a:solidFill>
                <a:latin typeface="Consolas" panose="020B0609020204030204" pitchFamily="49" charset="0"/>
              </a:rPr>
              <a:t>    [</a:t>
            </a:r>
            <a:r>
              <a:rPr lang="fr-FR" sz="1100" dirty="0">
                <a:solidFill>
                  <a:srgbClr val="2B91AF"/>
                </a:solidFill>
                <a:latin typeface="Consolas" panose="020B0609020204030204" pitchFamily="49" charset="0"/>
              </a:rPr>
              <a:t>Route</a:t>
            </a:r>
            <a:r>
              <a:rPr lang="fr-FR" sz="1100" dirty="0">
                <a:solidFill>
                  <a:srgbClr val="000000"/>
                </a:solidFill>
                <a:latin typeface="Consolas" panose="020B0609020204030204" pitchFamily="49" charset="0"/>
              </a:rPr>
              <a:t>(</a:t>
            </a:r>
            <a:r>
              <a:rPr lang="fr-FR" sz="1100" dirty="0">
                <a:solidFill>
                  <a:srgbClr val="A31515"/>
                </a:solidFill>
                <a:latin typeface="Consolas" panose="020B0609020204030204" pitchFamily="49" charset="0"/>
              </a:rPr>
              <a:t>"api/[</a:t>
            </a:r>
            <a:r>
              <a:rPr lang="fr-FR" sz="1100" dirty="0" err="1">
                <a:solidFill>
                  <a:srgbClr val="A31515"/>
                </a:solidFill>
                <a:latin typeface="Consolas" panose="020B0609020204030204" pitchFamily="49" charset="0"/>
              </a:rPr>
              <a:t>controller</a:t>
            </a:r>
            <a:r>
              <a:rPr lang="fr-FR" sz="1100" dirty="0">
                <a:solidFill>
                  <a:srgbClr val="A31515"/>
                </a:solidFill>
                <a:latin typeface="Consolas" panose="020B0609020204030204" pitchFamily="49" charset="0"/>
              </a:rPr>
              <a:t>]"</a:t>
            </a:r>
            <a:r>
              <a:rPr lang="fr-FR" sz="1100" dirty="0">
                <a:solidFill>
                  <a:srgbClr val="000000"/>
                </a:solidFill>
                <a:latin typeface="Consolas" panose="020B0609020204030204" pitchFamily="49" charset="0"/>
              </a:rPr>
              <a:t>)]</a:t>
            </a:r>
          </a:p>
          <a:p>
            <a:r>
              <a:rPr lang="fr-FR" sz="1100" dirty="0">
                <a:solidFill>
                  <a:srgbClr val="000000"/>
                </a:solidFill>
                <a:latin typeface="Consolas" panose="020B0609020204030204" pitchFamily="49" charset="0"/>
              </a:rPr>
              <a:t>    </a:t>
            </a:r>
            <a:r>
              <a:rPr lang="fr-FR" sz="1100" dirty="0">
                <a:solidFill>
                  <a:srgbClr val="0000FF"/>
                </a:solidFill>
                <a:latin typeface="Consolas" panose="020B0609020204030204" pitchFamily="49" charset="0"/>
              </a:rPr>
              <a:t>public</a:t>
            </a:r>
            <a:r>
              <a:rPr lang="fr-FR" sz="1100" dirty="0">
                <a:solidFill>
                  <a:srgbClr val="000000"/>
                </a:solidFill>
                <a:latin typeface="Consolas" panose="020B0609020204030204" pitchFamily="49" charset="0"/>
              </a:rPr>
              <a:t> </a:t>
            </a:r>
            <a:r>
              <a:rPr lang="fr-FR" sz="1100" dirty="0">
                <a:solidFill>
                  <a:srgbClr val="0000FF"/>
                </a:solidFill>
                <a:latin typeface="Consolas" panose="020B0609020204030204" pitchFamily="49" charset="0"/>
              </a:rPr>
              <a:t>class</a:t>
            </a:r>
            <a:r>
              <a:rPr lang="fr-FR" sz="1100" dirty="0">
                <a:solidFill>
                  <a:srgbClr val="000000"/>
                </a:solidFill>
                <a:latin typeface="Consolas" panose="020B0609020204030204" pitchFamily="49" charset="0"/>
              </a:rPr>
              <a:t> </a:t>
            </a:r>
            <a:r>
              <a:rPr lang="fr-FR" sz="1100" dirty="0" err="1">
                <a:solidFill>
                  <a:srgbClr val="2B91AF"/>
                </a:solidFill>
                <a:latin typeface="Consolas" panose="020B0609020204030204" pitchFamily="49" charset="0"/>
              </a:rPr>
              <a:t>StudentController</a:t>
            </a:r>
            <a:r>
              <a:rPr lang="fr-FR" sz="1100" dirty="0">
                <a:solidFill>
                  <a:srgbClr val="000000"/>
                </a:solidFill>
                <a:latin typeface="Consolas" panose="020B0609020204030204" pitchFamily="49" charset="0"/>
              </a:rPr>
              <a:t> : </a:t>
            </a:r>
            <a:r>
              <a:rPr lang="fr-FR" sz="1100" dirty="0">
                <a:solidFill>
                  <a:srgbClr val="2B91AF"/>
                </a:solidFill>
                <a:latin typeface="Consolas" panose="020B0609020204030204" pitchFamily="49" charset="0"/>
              </a:rPr>
              <a:t>Controller</a:t>
            </a:r>
            <a:endParaRPr lang="fr-FR" sz="1100" dirty="0">
              <a:solidFill>
                <a:srgbClr val="000000"/>
              </a:solidFill>
              <a:latin typeface="Consolas" panose="020B0609020204030204" pitchFamily="49" charset="0"/>
            </a:endParaRPr>
          </a:p>
          <a:p>
            <a:r>
              <a:rPr lang="fr-FR" sz="1100" dirty="0">
                <a:solidFill>
                  <a:srgbClr val="000000"/>
                </a:solidFill>
                <a:latin typeface="Consolas" panose="020B0609020204030204" pitchFamily="49" charset="0"/>
              </a:rPr>
              <a:t>    {</a:t>
            </a:r>
          </a:p>
          <a:p>
            <a:r>
              <a:rPr lang="fr-FR" sz="1100" dirty="0">
                <a:solidFill>
                  <a:srgbClr val="000000"/>
                </a:solidFill>
                <a:latin typeface="Consolas" panose="020B0609020204030204" pitchFamily="49" charset="0"/>
              </a:rPr>
              <a:t>        </a:t>
            </a:r>
            <a:r>
              <a:rPr lang="fr-FR" sz="1100" dirty="0">
                <a:solidFill>
                  <a:srgbClr val="008000"/>
                </a:solidFill>
                <a:latin typeface="Consolas" panose="020B0609020204030204" pitchFamily="49" charset="0"/>
              </a:rPr>
              <a:t>// GET api/values</a:t>
            </a:r>
            <a:endParaRPr lang="fr-FR" sz="1100" dirty="0">
              <a:solidFill>
                <a:srgbClr val="000000"/>
              </a:solidFill>
              <a:latin typeface="Consolas" panose="020B0609020204030204" pitchFamily="49" charset="0"/>
            </a:endParaRPr>
          </a:p>
          <a:p>
            <a:r>
              <a:rPr lang="fr-FR" sz="1100" dirty="0">
                <a:solidFill>
                  <a:srgbClr val="000000"/>
                </a:solidFill>
                <a:latin typeface="Consolas" panose="020B0609020204030204" pitchFamily="49" charset="0"/>
              </a:rPr>
              <a:t>        [</a:t>
            </a:r>
            <a:r>
              <a:rPr lang="fr-FR" sz="1100" dirty="0" err="1">
                <a:solidFill>
                  <a:srgbClr val="2B91AF"/>
                </a:solidFill>
                <a:latin typeface="Consolas" panose="020B0609020204030204" pitchFamily="49" charset="0"/>
              </a:rPr>
              <a:t>HttpGet</a:t>
            </a:r>
            <a:r>
              <a:rPr lang="fr-FR" sz="1100" dirty="0">
                <a:solidFill>
                  <a:srgbClr val="000000"/>
                </a:solidFill>
                <a:latin typeface="Consolas" panose="020B0609020204030204" pitchFamily="49" charset="0"/>
              </a:rPr>
              <a:t>]</a:t>
            </a:r>
          </a:p>
          <a:p>
            <a:r>
              <a:rPr lang="fr-FR" sz="1100" dirty="0">
                <a:solidFill>
                  <a:srgbClr val="000000"/>
                </a:solidFill>
                <a:latin typeface="Consolas" panose="020B0609020204030204" pitchFamily="49" charset="0"/>
              </a:rPr>
              <a:t>        </a:t>
            </a:r>
            <a:r>
              <a:rPr lang="fr-FR" sz="1100" dirty="0">
                <a:solidFill>
                  <a:srgbClr val="0000FF"/>
                </a:solidFill>
                <a:latin typeface="Consolas" panose="020B0609020204030204" pitchFamily="49" charset="0"/>
              </a:rPr>
              <a:t>public</a:t>
            </a:r>
            <a:r>
              <a:rPr lang="fr-FR" sz="1100" dirty="0">
                <a:solidFill>
                  <a:srgbClr val="000000"/>
                </a:solidFill>
                <a:latin typeface="Consolas" panose="020B0609020204030204" pitchFamily="49" charset="0"/>
              </a:rPr>
              <a:t> </a:t>
            </a:r>
            <a:r>
              <a:rPr lang="fr-FR" sz="1100" dirty="0" err="1">
                <a:solidFill>
                  <a:srgbClr val="2B91AF"/>
                </a:solidFill>
                <a:latin typeface="Consolas" panose="020B0609020204030204" pitchFamily="49" charset="0"/>
              </a:rPr>
              <a:t>IEnumerable</a:t>
            </a:r>
            <a:r>
              <a:rPr lang="fr-FR" sz="1100" dirty="0">
                <a:solidFill>
                  <a:srgbClr val="000000"/>
                </a:solidFill>
                <a:latin typeface="Consolas" panose="020B0609020204030204" pitchFamily="49" charset="0"/>
              </a:rPr>
              <a:t>&lt;</a:t>
            </a:r>
            <a:r>
              <a:rPr lang="fr-FR" sz="1100" dirty="0">
                <a:solidFill>
                  <a:srgbClr val="0000FF"/>
                </a:solidFill>
                <a:latin typeface="Consolas" panose="020B0609020204030204" pitchFamily="49" charset="0"/>
              </a:rPr>
              <a:t>string</a:t>
            </a:r>
            <a:r>
              <a:rPr lang="fr-FR" sz="1100" dirty="0">
                <a:solidFill>
                  <a:srgbClr val="000000"/>
                </a:solidFill>
                <a:latin typeface="Consolas" panose="020B0609020204030204" pitchFamily="49" charset="0"/>
              </a:rPr>
              <a:t>&gt; </a:t>
            </a:r>
            <a:r>
              <a:rPr lang="fr-FR" sz="1100" dirty="0" err="1">
                <a:solidFill>
                  <a:srgbClr val="000000"/>
                </a:solidFill>
                <a:latin typeface="Consolas" panose="020B0609020204030204" pitchFamily="49" charset="0"/>
              </a:rPr>
              <a:t>Get</a:t>
            </a:r>
            <a:r>
              <a:rPr lang="fr-FR" sz="1100" dirty="0">
                <a:solidFill>
                  <a:srgbClr val="000000"/>
                </a:solidFill>
                <a:latin typeface="Consolas" panose="020B0609020204030204" pitchFamily="49" charset="0"/>
              </a:rPr>
              <a:t>()</a:t>
            </a:r>
          </a:p>
          <a:p>
            <a:r>
              <a:rPr lang="fr-FR" sz="1100" dirty="0">
                <a:solidFill>
                  <a:srgbClr val="000000"/>
                </a:solidFill>
                <a:latin typeface="Consolas" panose="020B0609020204030204" pitchFamily="49" charset="0"/>
              </a:rPr>
              <a:t>        {</a:t>
            </a:r>
          </a:p>
          <a:p>
            <a:r>
              <a:rPr lang="en-US" sz="1100" dirty="0">
                <a:solidFill>
                  <a:srgbClr val="000000"/>
                </a:solidFill>
                <a:latin typeface="Consolas" panose="020B0609020204030204" pitchFamily="49" charset="0"/>
              </a:rPr>
              <a:t>            </a:t>
            </a:r>
            <a:r>
              <a:rPr lang="en-US" sz="1100" dirty="0">
                <a:solidFill>
                  <a:srgbClr val="0000FF"/>
                </a:solidFill>
                <a:latin typeface="Consolas" panose="020B0609020204030204" pitchFamily="49" charset="0"/>
              </a:rPr>
              <a:t>return</a:t>
            </a:r>
            <a:r>
              <a:rPr lang="en-US" sz="1100" dirty="0">
                <a:solidFill>
                  <a:srgbClr val="000000"/>
                </a:solidFill>
                <a:latin typeface="Consolas" panose="020B0609020204030204" pitchFamily="49" charset="0"/>
              </a:rPr>
              <a:t> </a:t>
            </a:r>
            <a:r>
              <a:rPr lang="en-US" sz="1100" dirty="0">
                <a:solidFill>
                  <a:srgbClr val="0000FF"/>
                </a:solidFill>
                <a:latin typeface="Consolas" panose="020B0609020204030204" pitchFamily="49" charset="0"/>
              </a:rPr>
              <a:t>new</a:t>
            </a:r>
            <a:r>
              <a:rPr lang="en-US" sz="1100" dirty="0">
                <a:solidFill>
                  <a:srgbClr val="000000"/>
                </a:solidFill>
                <a:latin typeface="Consolas" panose="020B0609020204030204" pitchFamily="49" charset="0"/>
              </a:rPr>
              <a:t> </a:t>
            </a:r>
            <a:r>
              <a:rPr lang="en-US" sz="1100" dirty="0">
                <a:solidFill>
                  <a:srgbClr val="0000FF"/>
                </a:solidFill>
                <a:latin typeface="Consolas" panose="020B0609020204030204" pitchFamily="49" charset="0"/>
              </a:rPr>
              <a:t>string</a:t>
            </a:r>
            <a:r>
              <a:rPr lang="en-US" sz="1100" dirty="0">
                <a:solidFill>
                  <a:srgbClr val="000000"/>
                </a:solidFill>
                <a:latin typeface="Consolas" panose="020B0609020204030204" pitchFamily="49" charset="0"/>
              </a:rPr>
              <a:t>[] { </a:t>
            </a:r>
            <a:r>
              <a:rPr lang="en-US" sz="1100" dirty="0">
                <a:solidFill>
                  <a:srgbClr val="A31515"/>
                </a:solidFill>
                <a:latin typeface="Consolas" panose="020B0609020204030204" pitchFamily="49" charset="0"/>
              </a:rPr>
              <a:t>"value1"</a:t>
            </a:r>
            <a:r>
              <a:rPr lang="en-US" sz="1100" dirty="0">
                <a:solidFill>
                  <a:srgbClr val="000000"/>
                </a:solidFill>
                <a:latin typeface="Consolas" panose="020B0609020204030204" pitchFamily="49" charset="0"/>
              </a:rPr>
              <a:t>, </a:t>
            </a:r>
            <a:r>
              <a:rPr lang="en-US" sz="1100" dirty="0">
                <a:solidFill>
                  <a:srgbClr val="A31515"/>
                </a:solidFill>
                <a:latin typeface="Consolas" panose="020B0609020204030204" pitchFamily="49" charset="0"/>
              </a:rPr>
              <a:t>"value2"</a:t>
            </a:r>
            <a:r>
              <a:rPr lang="en-US" sz="1100" dirty="0">
                <a:solidFill>
                  <a:srgbClr val="000000"/>
                </a:solidFill>
                <a:latin typeface="Consolas" panose="020B0609020204030204" pitchFamily="49" charset="0"/>
              </a:rPr>
              <a:t> };</a:t>
            </a:r>
          </a:p>
          <a:p>
            <a:r>
              <a:rPr lang="fr-FR" sz="1100" dirty="0">
                <a:solidFill>
                  <a:srgbClr val="000000"/>
                </a:solidFill>
                <a:latin typeface="Consolas" panose="020B0609020204030204" pitchFamily="49" charset="0"/>
              </a:rPr>
              <a:t>        }</a:t>
            </a:r>
          </a:p>
          <a:p>
            <a:endParaRPr lang="fr-FR" sz="1100" dirty="0">
              <a:solidFill>
                <a:srgbClr val="000000"/>
              </a:solidFill>
              <a:latin typeface="Consolas" panose="020B0609020204030204" pitchFamily="49" charset="0"/>
            </a:endParaRPr>
          </a:p>
          <a:p>
            <a:r>
              <a:rPr lang="fr-FR" sz="1100" dirty="0">
                <a:solidFill>
                  <a:srgbClr val="000000"/>
                </a:solidFill>
                <a:latin typeface="Consolas" panose="020B0609020204030204" pitchFamily="49" charset="0"/>
              </a:rPr>
              <a:t>        </a:t>
            </a:r>
            <a:r>
              <a:rPr lang="fr-FR" sz="1100" dirty="0">
                <a:solidFill>
                  <a:srgbClr val="008000"/>
                </a:solidFill>
                <a:latin typeface="Consolas" panose="020B0609020204030204" pitchFamily="49" charset="0"/>
              </a:rPr>
              <a:t>// GET api/values/5</a:t>
            </a:r>
            <a:endParaRPr lang="fr-FR" sz="1100" dirty="0">
              <a:solidFill>
                <a:srgbClr val="000000"/>
              </a:solidFill>
              <a:latin typeface="Consolas" panose="020B0609020204030204" pitchFamily="49" charset="0"/>
            </a:endParaRPr>
          </a:p>
          <a:p>
            <a:r>
              <a:rPr lang="fr-FR" sz="1100" dirty="0">
                <a:solidFill>
                  <a:srgbClr val="000000"/>
                </a:solidFill>
                <a:latin typeface="Consolas" panose="020B0609020204030204" pitchFamily="49" charset="0"/>
              </a:rPr>
              <a:t>        [</a:t>
            </a:r>
            <a:r>
              <a:rPr lang="fr-FR" sz="1100" dirty="0" err="1">
                <a:solidFill>
                  <a:srgbClr val="2B91AF"/>
                </a:solidFill>
                <a:latin typeface="Consolas" panose="020B0609020204030204" pitchFamily="49" charset="0"/>
              </a:rPr>
              <a:t>HttpGet</a:t>
            </a:r>
            <a:r>
              <a:rPr lang="fr-FR" sz="1100" dirty="0">
                <a:solidFill>
                  <a:srgbClr val="000000"/>
                </a:solidFill>
                <a:latin typeface="Consolas" panose="020B0609020204030204" pitchFamily="49" charset="0"/>
              </a:rPr>
              <a:t>(</a:t>
            </a:r>
            <a:r>
              <a:rPr lang="fr-FR" sz="1100" dirty="0">
                <a:solidFill>
                  <a:srgbClr val="A31515"/>
                </a:solidFill>
                <a:latin typeface="Consolas" panose="020B0609020204030204" pitchFamily="49" charset="0"/>
              </a:rPr>
              <a:t>"{id}"</a:t>
            </a:r>
            <a:r>
              <a:rPr lang="fr-FR" sz="1100" dirty="0">
                <a:solidFill>
                  <a:srgbClr val="000000"/>
                </a:solidFill>
                <a:latin typeface="Consolas" panose="020B0609020204030204" pitchFamily="49" charset="0"/>
              </a:rPr>
              <a:t>)]</a:t>
            </a:r>
          </a:p>
          <a:p>
            <a:r>
              <a:rPr lang="fr-FR" sz="1100" dirty="0">
                <a:solidFill>
                  <a:srgbClr val="000000"/>
                </a:solidFill>
                <a:latin typeface="Consolas" panose="020B0609020204030204" pitchFamily="49" charset="0"/>
              </a:rPr>
              <a:t>        </a:t>
            </a:r>
            <a:r>
              <a:rPr lang="fr-FR" sz="1100" dirty="0">
                <a:solidFill>
                  <a:srgbClr val="0000FF"/>
                </a:solidFill>
                <a:latin typeface="Consolas" panose="020B0609020204030204" pitchFamily="49" charset="0"/>
              </a:rPr>
              <a:t>public</a:t>
            </a:r>
            <a:r>
              <a:rPr lang="fr-FR" sz="1100" dirty="0">
                <a:solidFill>
                  <a:srgbClr val="000000"/>
                </a:solidFill>
                <a:latin typeface="Consolas" panose="020B0609020204030204" pitchFamily="49" charset="0"/>
              </a:rPr>
              <a:t> </a:t>
            </a:r>
            <a:r>
              <a:rPr lang="fr-FR" sz="1100" dirty="0">
                <a:solidFill>
                  <a:srgbClr val="0000FF"/>
                </a:solidFill>
                <a:latin typeface="Consolas" panose="020B0609020204030204" pitchFamily="49" charset="0"/>
              </a:rPr>
              <a:t>string</a:t>
            </a:r>
            <a:r>
              <a:rPr lang="fr-FR" sz="1100" dirty="0">
                <a:solidFill>
                  <a:srgbClr val="000000"/>
                </a:solidFill>
                <a:latin typeface="Consolas" panose="020B0609020204030204" pitchFamily="49" charset="0"/>
              </a:rPr>
              <a:t> </a:t>
            </a:r>
            <a:r>
              <a:rPr lang="fr-FR" sz="1100" dirty="0" err="1">
                <a:solidFill>
                  <a:srgbClr val="000000"/>
                </a:solidFill>
                <a:latin typeface="Consolas" panose="020B0609020204030204" pitchFamily="49" charset="0"/>
              </a:rPr>
              <a:t>Get</a:t>
            </a:r>
            <a:r>
              <a:rPr lang="fr-FR" sz="1100" dirty="0">
                <a:solidFill>
                  <a:srgbClr val="000000"/>
                </a:solidFill>
                <a:latin typeface="Consolas" panose="020B0609020204030204" pitchFamily="49" charset="0"/>
              </a:rPr>
              <a:t>(</a:t>
            </a:r>
            <a:r>
              <a:rPr lang="fr-FR" sz="1100" dirty="0" err="1">
                <a:solidFill>
                  <a:srgbClr val="0000FF"/>
                </a:solidFill>
                <a:latin typeface="Consolas" panose="020B0609020204030204" pitchFamily="49" charset="0"/>
              </a:rPr>
              <a:t>int</a:t>
            </a:r>
            <a:r>
              <a:rPr lang="fr-FR" sz="1100" dirty="0">
                <a:solidFill>
                  <a:srgbClr val="000000"/>
                </a:solidFill>
                <a:latin typeface="Consolas" panose="020B0609020204030204" pitchFamily="49" charset="0"/>
              </a:rPr>
              <a:t> id)</a:t>
            </a:r>
          </a:p>
          <a:p>
            <a:r>
              <a:rPr lang="fr-FR" sz="1100" dirty="0">
                <a:solidFill>
                  <a:srgbClr val="000000"/>
                </a:solidFill>
                <a:latin typeface="Consolas" panose="020B0609020204030204" pitchFamily="49" charset="0"/>
              </a:rPr>
              <a:t>        {</a:t>
            </a:r>
          </a:p>
          <a:p>
            <a:r>
              <a:rPr lang="fr-FR" sz="1100" dirty="0">
                <a:solidFill>
                  <a:srgbClr val="000000"/>
                </a:solidFill>
                <a:latin typeface="Consolas" panose="020B0609020204030204" pitchFamily="49" charset="0"/>
              </a:rPr>
              <a:t>            </a:t>
            </a:r>
            <a:r>
              <a:rPr lang="fr-FR" sz="1100" dirty="0">
                <a:solidFill>
                  <a:srgbClr val="0000FF"/>
                </a:solidFill>
                <a:latin typeface="Consolas" panose="020B0609020204030204" pitchFamily="49" charset="0"/>
              </a:rPr>
              <a:t>return</a:t>
            </a:r>
            <a:r>
              <a:rPr lang="fr-FR" sz="1100" dirty="0">
                <a:solidFill>
                  <a:srgbClr val="000000"/>
                </a:solidFill>
                <a:latin typeface="Consolas" panose="020B0609020204030204" pitchFamily="49" charset="0"/>
              </a:rPr>
              <a:t> </a:t>
            </a:r>
            <a:r>
              <a:rPr lang="fr-FR" sz="1100" dirty="0">
                <a:solidFill>
                  <a:srgbClr val="A31515"/>
                </a:solidFill>
                <a:latin typeface="Consolas" panose="020B0609020204030204" pitchFamily="49" charset="0"/>
              </a:rPr>
              <a:t>"value"</a:t>
            </a:r>
            <a:r>
              <a:rPr lang="fr-FR" sz="1100" dirty="0">
                <a:solidFill>
                  <a:srgbClr val="000000"/>
                </a:solidFill>
                <a:latin typeface="Consolas" panose="020B0609020204030204" pitchFamily="49" charset="0"/>
              </a:rPr>
              <a:t>;</a:t>
            </a:r>
          </a:p>
          <a:p>
            <a:r>
              <a:rPr lang="fr-FR" sz="1100" dirty="0">
                <a:solidFill>
                  <a:srgbClr val="000000"/>
                </a:solidFill>
                <a:latin typeface="Consolas" panose="020B0609020204030204" pitchFamily="49" charset="0"/>
              </a:rPr>
              <a:t>        }</a:t>
            </a:r>
          </a:p>
          <a:p>
            <a:endParaRPr lang="fr-FR" sz="1100" dirty="0">
              <a:solidFill>
                <a:srgbClr val="000000"/>
              </a:solidFill>
              <a:latin typeface="Consolas" panose="020B0609020204030204" pitchFamily="49" charset="0"/>
            </a:endParaRPr>
          </a:p>
          <a:p>
            <a:r>
              <a:rPr lang="fr-FR" sz="1100" dirty="0">
                <a:solidFill>
                  <a:srgbClr val="000000"/>
                </a:solidFill>
                <a:latin typeface="Consolas" panose="020B0609020204030204" pitchFamily="49" charset="0"/>
              </a:rPr>
              <a:t>        </a:t>
            </a:r>
            <a:r>
              <a:rPr lang="fr-FR" sz="1100" dirty="0">
                <a:solidFill>
                  <a:srgbClr val="008000"/>
                </a:solidFill>
                <a:latin typeface="Consolas" panose="020B0609020204030204" pitchFamily="49" charset="0"/>
              </a:rPr>
              <a:t>// POST api/values</a:t>
            </a:r>
            <a:endParaRPr lang="fr-FR" sz="1100" dirty="0">
              <a:solidFill>
                <a:srgbClr val="000000"/>
              </a:solidFill>
              <a:latin typeface="Consolas" panose="020B0609020204030204" pitchFamily="49" charset="0"/>
            </a:endParaRPr>
          </a:p>
          <a:p>
            <a:r>
              <a:rPr lang="fr-FR" sz="1100" dirty="0">
                <a:solidFill>
                  <a:srgbClr val="000000"/>
                </a:solidFill>
                <a:latin typeface="Consolas" panose="020B0609020204030204" pitchFamily="49" charset="0"/>
              </a:rPr>
              <a:t>        [</a:t>
            </a:r>
            <a:r>
              <a:rPr lang="fr-FR" sz="1100" dirty="0" err="1">
                <a:solidFill>
                  <a:srgbClr val="2B91AF"/>
                </a:solidFill>
                <a:latin typeface="Consolas" panose="020B0609020204030204" pitchFamily="49" charset="0"/>
              </a:rPr>
              <a:t>HttpPost</a:t>
            </a:r>
            <a:r>
              <a:rPr lang="fr-FR" sz="1100" dirty="0">
                <a:solidFill>
                  <a:srgbClr val="000000"/>
                </a:solidFill>
                <a:latin typeface="Consolas" panose="020B0609020204030204" pitchFamily="49" charset="0"/>
              </a:rPr>
              <a:t>]</a:t>
            </a:r>
          </a:p>
          <a:p>
            <a:r>
              <a:rPr lang="en-US" sz="1100" dirty="0">
                <a:solidFill>
                  <a:srgbClr val="000000"/>
                </a:solidFill>
                <a:latin typeface="Consolas" panose="020B0609020204030204" pitchFamily="49" charset="0"/>
              </a:rPr>
              <a:t>        </a:t>
            </a:r>
            <a:r>
              <a:rPr lang="en-US" sz="1100" dirty="0">
                <a:solidFill>
                  <a:srgbClr val="0000FF"/>
                </a:solidFill>
                <a:latin typeface="Consolas" panose="020B0609020204030204" pitchFamily="49" charset="0"/>
              </a:rPr>
              <a:t>public</a:t>
            </a:r>
            <a:r>
              <a:rPr lang="en-US" sz="1100" dirty="0">
                <a:solidFill>
                  <a:srgbClr val="000000"/>
                </a:solidFill>
                <a:latin typeface="Consolas" panose="020B0609020204030204" pitchFamily="49" charset="0"/>
              </a:rPr>
              <a:t> </a:t>
            </a:r>
            <a:r>
              <a:rPr lang="en-US" sz="1100" dirty="0">
                <a:solidFill>
                  <a:srgbClr val="0000FF"/>
                </a:solidFill>
                <a:latin typeface="Consolas" panose="020B0609020204030204" pitchFamily="49" charset="0"/>
              </a:rPr>
              <a:t>void</a:t>
            </a:r>
            <a:r>
              <a:rPr lang="en-US" sz="1100" dirty="0">
                <a:solidFill>
                  <a:srgbClr val="000000"/>
                </a:solidFill>
                <a:latin typeface="Consolas" panose="020B0609020204030204" pitchFamily="49" charset="0"/>
              </a:rPr>
              <a:t> Post([</a:t>
            </a:r>
            <a:r>
              <a:rPr lang="en-US" sz="1100" dirty="0" err="1">
                <a:solidFill>
                  <a:srgbClr val="2B91AF"/>
                </a:solidFill>
                <a:latin typeface="Consolas" panose="020B0609020204030204" pitchFamily="49" charset="0"/>
              </a:rPr>
              <a:t>FromBody</a:t>
            </a:r>
            <a:r>
              <a:rPr lang="en-US" sz="1100" dirty="0">
                <a:solidFill>
                  <a:srgbClr val="000000"/>
                </a:solidFill>
                <a:latin typeface="Consolas" panose="020B0609020204030204" pitchFamily="49" charset="0"/>
              </a:rPr>
              <a:t>]</a:t>
            </a:r>
            <a:r>
              <a:rPr lang="en-US" sz="1100" dirty="0">
                <a:solidFill>
                  <a:srgbClr val="0000FF"/>
                </a:solidFill>
                <a:latin typeface="Consolas" panose="020B0609020204030204" pitchFamily="49" charset="0"/>
              </a:rPr>
              <a:t>string</a:t>
            </a:r>
            <a:r>
              <a:rPr lang="en-US" sz="1100" dirty="0">
                <a:solidFill>
                  <a:srgbClr val="000000"/>
                </a:solidFill>
                <a:latin typeface="Consolas" panose="020B0609020204030204" pitchFamily="49" charset="0"/>
              </a:rPr>
              <a:t> value)</a:t>
            </a:r>
          </a:p>
          <a:p>
            <a:r>
              <a:rPr lang="fr-FR" sz="1100" dirty="0">
                <a:solidFill>
                  <a:srgbClr val="000000"/>
                </a:solidFill>
                <a:latin typeface="Consolas" panose="020B0609020204030204" pitchFamily="49" charset="0"/>
              </a:rPr>
              <a:t>        {</a:t>
            </a:r>
          </a:p>
          <a:p>
            <a:r>
              <a:rPr lang="fr-FR" sz="1100" dirty="0">
                <a:solidFill>
                  <a:srgbClr val="000000"/>
                </a:solidFill>
                <a:latin typeface="Consolas" panose="020B0609020204030204" pitchFamily="49" charset="0"/>
              </a:rPr>
              <a:t>        }</a:t>
            </a:r>
          </a:p>
          <a:p>
            <a:endParaRPr lang="fr-FR" sz="1100" dirty="0">
              <a:solidFill>
                <a:srgbClr val="000000"/>
              </a:solidFill>
              <a:latin typeface="Consolas" panose="020B0609020204030204" pitchFamily="49" charset="0"/>
            </a:endParaRPr>
          </a:p>
          <a:p>
            <a:r>
              <a:rPr lang="fr-FR" sz="1100" dirty="0">
                <a:solidFill>
                  <a:srgbClr val="000000"/>
                </a:solidFill>
                <a:latin typeface="Consolas" panose="020B0609020204030204" pitchFamily="49" charset="0"/>
              </a:rPr>
              <a:t>        </a:t>
            </a:r>
            <a:r>
              <a:rPr lang="fr-FR" sz="1100" dirty="0">
                <a:solidFill>
                  <a:srgbClr val="008000"/>
                </a:solidFill>
                <a:latin typeface="Consolas" panose="020B0609020204030204" pitchFamily="49" charset="0"/>
              </a:rPr>
              <a:t>// PUT api/values/5</a:t>
            </a:r>
            <a:endParaRPr lang="fr-FR" sz="1100" dirty="0">
              <a:solidFill>
                <a:srgbClr val="000000"/>
              </a:solidFill>
              <a:latin typeface="Consolas" panose="020B0609020204030204" pitchFamily="49" charset="0"/>
            </a:endParaRPr>
          </a:p>
          <a:p>
            <a:r>
              <a:rPr lang="fr-FR" sz="1100" dirty="0">
                <a:solidFill>
                  <a:srgbClr val="000000"/>
                </a:solidFill>
                <a:latin typeface="Consolas" panose="020B0609020204030204" pitchFamily="49" charset="0"/>
              </a:rPr>
              <a:t>        [</a:t>
            </a:r>
            <a:r>
              <a:rPr lang="fr-FR" sz="1100" dirty="0" err="1">
                <a:solidFill>
                  <a:srgbClr val="2B91AF"/>
                </a:solidFill>
                <a:latin typeface="Consolas" panose="020B0609020204030204" pitchFamily="49" charset="0"/>
              </a:rPr>
              <a:t>HttpPut</a:t>
            </a:r>
            <a:r>
              <a:rPr lang="fr-FR" sz="1100" dirty="0">
                <a:solidFill>
                  <a:srgbClr val="000000"/>
                </a:solidFill>
                <a:latin typeface="Consolas" panose="020B0609020204030204" pitchFamily="49" charset="0"/>
              </a:rPr>
              <a:t>(</a:t>
            </a:r>
            <a:r>
              <a:rPr lang="fr-FR" sz="1100" dirty="0">
                <a:solidFill>
                  <a:srgbClr val="A31515"/>
                </a:solidFill>
                <a:latin typeface="Consolas" panose="020B0609020204030204" pitchFamily="49" charset="0"/>
              </a:rPr>
              <a:t>"{id}"</a:t>
            </a:r>
            <a:r>
              <a:rPr lang="fr-FR" sz="1100" dirty="0">
                <a:solidFill>
                  <a:srgbClr val="000000"/>
                </a:solidFill>
                <a:latin typeface="Consolas" panose="020B0609020204030204" pitchFamily="49" charset="0"/>
              </a:rPr>
              <a:t>)]</a:t>
            </a:r>
          </a:p>
          <a:p>
            <a:r>
              <a:rPr lang="en-US" sz="1100" dirty="0">
                <a:solidFill>
                  <a:srgbClr val="000000"/>
                </a:solidFill>
                <a:latin typeface="Consolas" panose="020B0609020204030204" pitchFamily="49" charset="0"/>
              </a:rPr>
              <a:t>        </a:t>
            </a:r>
            <a:r>
              <a:rPr lang="en-US" sz="1100" dirty="0">
                <a:solidFill>
                  <a:srgbClr val="0000FF"/>
                </a:solidFill>
                <a:latin typeface="Consolas" panose="020B0609020204030204" pitchFamily="49" charset="0"/>
              </a:rPr>
              <a:t>public</a:t>
            </a:r>
            <a:r>
              <a:rPr lang="en-US" sz="1100" dirty="0">
                <a:solidFill>
                  <a:srgbClr val="000000"/>
                </a:solidFill>
                <a:latin typeface="Consolas" panose="020B0609020204030204" pitchFamily="49" charset="0"/>
              </a:rPr>
              <a:t> </a:t>
            </a:r>
            <a:r>
              <a:rPr lang="en-US" sz="1100" dirty="0">
                <a:solidFill>
                  <a:srgbClr val="0000FF"/>
                </a:solidFill>
                <a:latin typeface="Consolas" panose="020B0609020204030204" pitchFamily="49" charset="0"/>
              </a:rPr>
              <a:t>void</a:t>
            </a:r>
            <a:r>
              <a:rPr lang="en-US" sz="1100" dirty="0">
                <a:solidFill>
                  <a:srgbClr val="000000"/>
                </a:solidFill>
                <a:latin typeface="Consolas" panose="020B0609020204030204" pitchFamily="49" charset="0"/>
              </a:rPr>
              <a:t> Put(</a:t>
            </a:r>
            <a:r>
              <a:rPr lang="en-US" sz="1100" dirty="0" err="1">
                <a:solidFill>
                  <a:srgbClr val="0000FF"/>
                </a:solidFill>
                <a:latin typeface="Consolas" panose="020B0609020204030204" pitchFamily="49" charset="0"/>
              </a:rPr>
              <a:t>int</a:t>
            </a:r>
            <a:r>
              <a:rPr lang="en-US" sz="1100" dirty="0">
                <a:solidFill>
                  <a:srgbClr val="000000"/>
                </a:solidFill>
                <a:latin typeface="Consolas" panose="020B0609020204030204" pitchFamily="49" charset="0"/>
              </a:rPr>
              <a:t> id, [</a:t>
            </a:r>
            <a:r>
              <a:rPr lang="en-US" sz="1100" dirty="0" err="1">
                <a:solidFill>
                  <a:srgbClr val="2B91AF"/>
                </a:solidFill>
                <a:latin typeface="Consolas" panose="020B0609020204030204" pitchFamily="49" charset="0"/>
              </a:rPr>
              <a:t>FromBody</a:t>
            </a:r>
            <a:r>
              <a:rPr lang="en-US" sz="1100" dirty="0">
                <a:solidFill>
                  <a:srgbClr val="000000"/>
                </a:solidFill>
                <a:latin typeface="Consolas" panose="020B0609020204030204" pitchFamily="49" charset="0"/>
              </a:rPr>
              <a:t>]</a:t>
            </a:r>
            <a:r>
              <a:rPr lang="en-US" sz="1100" dirty="0">
                <a:solidFill>
                  <a:srgbClr val="0000FF"/>
                </a:solidFill>
                <a:latin typeface="Consolas" panose="020B0609020204030204" pitchFamily="49" charset="0"/>
              </a:rPr>
              <a:t>string</a:t>
            </a:r>
            <a:r>
              <a:rPr lang="en-US" sz="1100" dirty="0">
                <a:solidFill>
                  <a:srgbClr val="000000"/>
                </a:solidFill>
                <a:latin typeface="Consolas" panose="020B0609020204030204" pitchFamily="49" charset="0"/>
              </a:rPr>
              <a:t> value)</a:t>
            </a:r>
          </a:p>
          <a:p>
            <a:r>
              <a:rPr lang="fr-FR" sz="1100" dirty="0">
                <a:solidFill>
                  <a:srgbClr val="000000"/>
                </a:solidFill>
                <a:latin typeface="Consolas" panose="020B0609020204030204" pitchFamily="49" charset="0"/>
              </a:rPr>
              <a:t>        {</a:t>
            </a:r>
          </a:p>
          <a:p>
            <a:r>
              <a:rPr lang="fr-FR" sz="1100" dirty="0">
                <a:solidFill>
                  <a:srgbClr val="000000"/>
                </a:solidFill>
                <a:latin typeface="Consolas" panose="020B0609020204030204" pitchFamily="49" charset="0"/>
              </a:rPr>
              <a:t>        }</a:t>
            </a:r>
          </a:p>
          <a:p>
            <a:endParaRPr lang="fr-FR" sz="1100" dirty="0">
              <a:solidFill>
                <a:srgbClr val="000000"/>
              </a:solidFill>
              <a:latin typeface="Consolas" panose="020B0609020204030204" pitchFamily="49" charset="0"/>
            </a:endParaRPr>
          </a:p>
          <a:p>
            <a:r>
              <a:rPr lang="fr-FR" sz="1100" dirty="0">
                <a:solidFill>
                  <a:srgbClr val="000000"/>
                </a:solidFill>
                <a:latin typeface="Consolas" panose="020B0609020204030204" pitchFamily="49" charset="0"/>
              </a:rPr>
              <a:t>        </a:t>
            </a:r>
            <a:r>
              <a:rPr lang="fr-FR" sz="1100" dirty="0">
                <a:solidFill>
                  <a:srgbClr val="008000"/>
                </a:solidFill>
                <a:latin typeface="Consolas" panose="020B0609020204030204" pitchFamily="49" charset="0"/>
              </a:rPr>
              <a:t>// DELETE api/values/5</a:t>
            </a:r>
            <a:endParaRPr lang="fr-FR" sz="1100" dirty="0">
              <a:solidFill>
                <a:srgbClr val="000000"/>
              </a:solidFill>
              <a:latin typeface="Consolas" panose="020B0609020204030204" pitchFamily="49" charset="0"/>
            </a:endParaRPr>
          </a:p>
          <a:p>
            <a:r>
              <a:rPr lang="fr-FR" sz="1100" dirty="0">
                <a:solidFill>
                  <a:srgbClr val="000000"/>
                </a:solidFill>
                <a:latin typeface="Consolas" panose="020B0609020204030204" pitchFamily="49" charset="0"/>
              </a:rPr>
              <a:t>        [</a:t>
            </a:r>
            <a:r>
              <a:rPr lang="fr-FR" sz="1100" dirty="0" err="1">
                <a:solidFill>
                  <a:srgbClr val="2B91AF"/>
                </a:solidFill>
                <a:latin typeface="Consolas" panose="020B0609020204030204" pitchFamily="49" charset="0"/>
              </a:rPr>
              <a:t>HttpDelete</a:t>
            </a:r>
            <a:r>
              <a:rPr lang="fr-FR" sz="1100" dirty="0">
                <a:solidFill>
                  <a:srgbClr val="000000"/>
                </a:solidFill>
                <a:latin typeface="Consolas" panose="020B0609020204030204" pitchFamily="49" charset="0"/>
              </a:rPr>
              <a:t>(</a:t>
            </a:r>
            <a:r>
              <a:rPr lang="fr-FR" sz="1100" dirty="0">
                <a:solidFill>
                  <a:srgbClr val="A31515"/>
                </a:solidFill>
                <a:latin typeface="Consolas" panose="020B0609020204030204" pitchFamily="49" charset="0"/>
              </a:rPr>
              <a:t>"{id}"</a:t>
            </a:r>
            <a:r>
              <a:rPr lang="fr-FR" sz="1100" dirty="0">
                <a:solidFill>
                  <a:srgbClr val="000000"/>
                </a:solidFill>
                <a:latin typeface="Consolas" panose="020B0609020204030204" pitchFamily="49" charset="0"/>
              </a:rPr>
              <a:t>)]</a:t>
            </a:r>
          </a:p>
          <a:p>
            <a:r>
              <a:rPr lang="fr-FR" sz="1100" dirty="0">
                <a:solidFill>
                  <a:srgbClr val="000000"/>
                </a:solidFill>
                <a:latin typeface="Consolas" panose="020B0609020204030204" pitchFamily="49" charset="0"/>
              </a:rPr>
              <a:t>        </a:t>
            </a:r>
            <a:r>
              <a:rPr lang="fr-FR" sz="1100" dirty="0">
                <a:solidFill>
                  <a:srgbClr val="0000FF"/>
                </a:solidFill>
                <a:latin typeface="Consolas" panose="020B0609020204030204" pitchFamily="49" charset="0"/>
              </a:rPr>
              <a:t>public</a:t>
            </a:r>
            <a:r>
              <a:rPr lang="fr-FR" sz="1100" dirty="0">
                <a:solidFill>
                  <a:srgbClr val="000000"/>
                </a:solidFill>
                <a:latin typeface="Consolas" panose="020B0609020204030204" pitchFamily="49" charset="0"/>
              </a:rPr>
              <a:t> </a:t>
            </a:r>
            <a:r>
              <a:rPr lang="fr-FR" sz="1100" dirty="0" err="1">
                <a:solidFill>
                  <a:srgbClr val="0000FF"/>
                </a:solidFill>
                <a:latin typeface="Consolas" panose="020B0609020204030204" pitchFamily="49" charset="0"/>
              </a:rPr>
              <a:t>void</a:t>
            </a:r>
            <a:r>
              <a:rPr lang="fr-FR" sz="1100" dirty="0">
                <a:solidFill>
                  <a:srgbClr val="000000"/>
                </a:solidFill>
                <a:latin typeface="Consolas" panose="020B0609020204030204" pitchFamily="49" charset="0"/>
              </a:rPr>
              <a:t> </a:t>
            </a:r>
            <a:r>
              <a:rPr lang="fr-FR" sz="1100" dirty="0" err="1">
                <a:solidFill>
                  <a:srgbClr val="000000"/>
                </a:solidFill>
                <a:latin typeface="Consolas" panose="020B0609020204030204" pitchFamily="49" charset="0"/>
              </a:rPr>
              <a:t>Delete</a:t>
            </a:r>
            <a:r>
              <a:rPr lang="fr-FR" sz="1100" dirty="0">
                <a:solidFill>
                  <a:srgbClr val="000000"/>
                </a:solidFill>
                <a:latin typeface="Consolas" panose="020B0609020204030204" pitchFamily="49" charset="0"/>
              </a:rPr>
              <a:t>(</a:t>
            </a:r>
            <a:r>
              <a:rPr lang="fr-FR" sz="1100" dirty="0" err="1">
                <a:solidFill>
                  <a:srgbClr val="0000FF"/>
                </a:solidFill>
                <a:latin typeface="Consolas" panose="020B0609020204030204" pitchFamily="49" charset="0"/>
              </a:rPr>
              <a:t>int</a:t>
            </a:r>
            <a:r>
              <a:rPr lang="fr-FR" sz="1100" dirty="0">
                <a:solidFill>
                  <a:srgbClr val="000000"/>
                </a:solidFill>
                <a:latin typeface="Consolas" panose="020B0609020204030204" pitchFamily="49" charset="0"/>
              </a:rPr>
              <a:t> id)</a:t>
            </a:r>
          </a:p>
          <a:p>
            <a:r>
              <a:rPr lang="fr-FR" sz="1100" dirty="0">
                <a:solidFill>
                  <a:srgbClr val="000000"/>
                </a:solidFill>
                <a:latin typeface="Consolas" panose="020B0609020204030204" pitchFamily="49" charset="0"/>
              </a:rPr>
              <a:t>        {</a:t>
            </a:r>
          </a:p>
          <a:p>
            <a:r>
              <a:rPr lang="fr-FR" sz="1100" dirty="0">
                <a:solidFill>
                  <a:srgbClr val="000000"/>
                </a:solidFill>
                <a:latin typeface="Consolas" panose="020B0609020204030204" pitchFamily="49" charset="0"/>
              </a:rPr>
              <a:t>        }</a:t>
            </a:r>
          </a:p>
          <a:p>
            <a:r>
              <a:rPr lang="fr-FR" sz="1100" dirty="0">
                <a:solidFill>
                  <a:srgbClr val="000000"/>
                </a:solidFill>
                <a:latin typeface="Consolas" panose="020B0609020204030204" pitchFamily="49" charset="0"/>
              </a:rPr>
              <a:t>    }</a:t>
            </a:r>
          </a:p>
          <a:p>
            <a:r>
              <a:rPr lang="fr-FR" sz="1100" dirty="0">
                <a:solidFill>
                  <a:srgbClr val="000000"/>
                </a:solidFill>
                <a:latin typeface="Consolas" panose="020B0609020204030204" pitchFamily="49" charset="0"/>
              </a:rPr>
              <a:t>}</a:t>
            </a:r>
            <a:endParaRPr lang="fr-FR" sz="1100" dirty="0"/>
          </a:p>
        </p:txBody>
      </p:sp>
    </p:spTree>
    <p:extLst>
      <p:ext uri="{BB962C8B-B14F-4D97-AF65-F5344CB8AC3E}">
        <p14:creationId xmlns:p14="http://schemas.microsoft.com/office/powerpoint/2010/main" val="97340284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 Système de routage pour Web API</a:t>
            </a:r>
            <a:endParaRPr lang="en-US" dirty="0"/>
          </a:p>
        </p:txBody>
      </p:sp>
      <p:sp>
        <p:nvSpPr>
          <p:cNvPr id="3" name="Espace réservé du pied de page 2"/>
          <p:cNvSpPr>
            <a:spLocks noGrp="1"/>
          </p:cNvSpPr>
          <p:nvPr>
            <p:ph type="ftr" sz="quarter" idx="4294967295"/>
          </p:nvPr>
        </p:nvSpPr>
        <p:spPr/>
        <p:txBody>
          <a:bodyPr/>
          <a:lstStyle/>
          <a:p>
            <a:r>
              <a:rPr lang="fr-FR"/>
              <a:t>Nom de la présentation</a:t>
            </a:r>
            <a:endParaRPr lang="fr-FR" dirty="0"/>
          </a:p>
        </p:txBody>
      </p:sp>
      <p:sp>
        <p:nvSpPr>
          <p:cNvPr id="4" name="Espace réservé du numéro de diapositive 3"/>
          <p:cNvSpPr>
            <a:spLocks noGrp="1"/>
          </p:cNvSpPr>
          <p:nvPr>
            <p:ph type="sldNum" sz="quarter" idx="4294967295"/>
          </p:nvPr>
        </p:nvSpPr>
        <p:spPr/>
        <p:txBody>
          <a:bodyPr/>
          <a:lstStyle/>
          <a:p>
            <a:fld id="{AF43E6FD-AB27-4108-A2FC-346BB5F75E3F}" type="slidenum">
              <a:rPr lang="fr-FR" smtClean="0"/>
              <a:pPr/>
              <a:t>55</a:t>
            </a:fld>
            <a:endParaRPr lang="fr-FR" dirty="0"/>
          </a:p>
        </p:txBody>
      </p:sp>
      <p:sp>
        <p:nvSpPr>
          <p:cNvPr id="9" name="Espace réservé du contenu 8"/>
          <p:cNvSpPr>
            <a:spLocks noGrp="1"/>
          </p:cNvSpPr>
          <p:nvPr>
            <p:ph sz="quarter" idx="13"/>
          </p:nvPr>
        </p:nvSpPr>
        <p:spPr/>
        <p:txBody>
          <a:bodyPr/>
          <a:lstStyle/>
          <a:p>
            <a:r>
              <a:rPr lang="fr-FR" sz="1800" dirty="0"/>
              <a:t>L'utilisation de HTTP permet donc à Web API d'identifier automatiquement la méthode du contrôleur qui sera exécutée en fonction du verbe HTTP qui est effectué (GET, POST, etc.).</a:t>
            </a:r>
          </a:p>
          <a:p>
            <a:r>
              <a:rPr lang="fr-FR" sz="1800" dirty="0"/>
              <a:t>Routage porté par le contrôleur :</a:t>
            </a:r>
          </a:p>
          <a:p>
            <a:endParaRPr lang="fr-FR" sz="1800" dirty="0"/>
          </a:p>
          <a:p>
            <a:pPr lvl="1"/>
            <a:r>
              <a:rPr lang="fr-FR" sz="1600" dirty="0"/>
              <a:t>Par convention, en ASP.NET, on préfixe les contrôleur par api/ dans les </a:t>
            </a:r>
            <a:r>
              <a:rPr lang="fr-FR" sz="1600" dirty="0" err="1"/>
              <a:t>urls</a:t>
            </a:r>
            <a:endParaRPr lang="fr-FR" sz="1600" dirty="0"/>
          </a:p>
          <a:p>
            <a:pPr lvl="1"/>
            <a:r>
              <a:rPr lang="fr-FR" sz="1600" dirty="0"/>
              <a:t>[</a:t>
            </a:r>
            <a:r>
              <a:rPr lang="fr-FR" sz="1600" dirty="0" err="1"/>
              <a:t>controller</a:t>
            </a:r>
            <a:r>
              <a:rPr lang="fr-FR" sz="1600" dirty="0"/>
              <a:t>] se substitue par le nom du contrôleur dans l’url </a:t>
            </a:r>
          </a:p>
          <a:p>
            <a:pPr lvl="1"/>
            <a:r>
              <a:rPr lang="fr-FR" sz="1600" dirty="0"/>
              <a:t>L’action  désignée en fonction du verbe HTTP dépend de l’attribut</a:t>
            </a:r>
          </a:p>
        </p:txBody>
      </p:sp>
      <p:sp>
        <p:nvSpPr>
          <p:cNvPr id="8" name="ZoneTexte 7"/>
          <p:cNvSpPr txBox="1"/>
          <p:nvPr/>
        </p:nvSpPr>
        <p:spPr>
          <a:xfrm>
            <a:off x="1043608" y="2907521"/>
            <a:ext cx="2478564" cy="276999"/>
          </a:xfrm>
          <a:prstGeom prst="rect">
            <a:avLst/>
          </a:prstGeom>
          <a:solidFill>
            <a:schemeClr val="bg1">
              <a:lumMod val="95000"/>
            </a:schemeClr>
          </a:solidFill>
          <a:ln>
            <a:solidFill>
              <a:schemeClr val="tx1"/>
            </a:solidFill>
            <a:prstDash val="sysDot"/>
          </a:ln>
        </p:spPr>
        <p:txBody>
          <a:bodyPr wrap="none" rtlCol="0">
            <a:spAutoFit/>
          </a:bodyPr>
          <a:lstStyle/>
          <a:p>
            <a:pPr>
              <a:spcAft>
                <a:spcPts val="0"/>
              </a:spcAft>
            </a:pPr>
            <a:r>
              <a:rPr lang="fr-FR" sz="1200" dirty="0">
                <a:solidFill>
                  <a:srgbClr val="000000"/>
                </a:solidFill>
                <a:latin typeface="Consolas" panose="020B0609020204030204" pitchFamily="49" charset="0"/>
              </a:rPr>
              <a:t>[Route(</a:t>
            </a:r>
            <a:r>
              <a:rPr lang="fr-FR" sz="1200" dirty="0">
                <a:solidFill>
                  <a:srgbClr val="A31515"/>
                </a:solidFill>
                <a:latin typeface="Consolas" panose="020B0609020204030204" pitchFamily="49" charset="0"/>
              </a:rPr>
              <a:t>"api/[</a:t>
            </a:r>
            <a:r>
              <a:rPr lang="fr-FR" sz="1200" dirty="0" err="1">
                <a:solidFill>
                  <a:srgbClr val="A31515"/>
                </a:solidFill>
                <a:latin typeface="Consolas" panose="020B0609020204030204" pitchFamily="49" charset="0"/>
              </a:rPr>
              <a:t>controller</a:t>
            </a:r>
            <a:r>
              <a:rPr lang="fr-FR" sz="1200" dirty="0">
                <a:solidFill>
                  <a:srgbClr val="A31515"/>
                </a:solidFill>
                <a:latin typeface="Consolas" panose="020B0609020204030204" pitchFamily="49" charset="0"/>
              </a:rPr>
              <a:t>]"</a:t>
            </a:r>
            <a:r>
              <a:rPr lang="fr-FR" sz="1200" dirty="0">
                <a:solidFill>
                  <a:srgbClr val="000000"/>
                </a:solidFill>
                <a:latin typeface="Consolas" panose="020B0609020204030204" pitchFamily="49" charset="0"/>
              </a:rPr>
              <a:t>)]</a:t>
            </a:r>
            <a:endParaRPr lang="en-US" sz="1200" dirty="0">
              <a:effectLst/>
              <a:latin typeface="Times New Roman"/>
              <a:ea typeface="Times New Roman"/>
            </a:endParaRPr>
          </a:p>
        </p:txBody>
      </p:sp>
    </p:spTree>
    <p:extLst>
      <p:ext uri="{BB962C8B-B14F-4D97-AF65-F5344CB8AC3E}">
        <p14:creationId xmlns:p14="http://schemas.microsoft.com/office/powerpoint/2010/main" val="422316865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a:t> Système de routage pour Web API</a:t>
            </a:r>
            <a:endParaRPr lang="en-US" dirty="0"/>
          </a:p>
        </p:txBody>
      </p:sp>
      <p:sp>
        <p:nvSpPr>
          <p:cNvPr id="3" name="Espace réservé du pied de page 2"/>
          <p:cNvSpPr>
            <a:spLocks noGrp="1"/>
          </p:cNvSpPr>
          <p:nvPr>
            <p:ph type="ftr" sz="quarter" idx="4294967295"/>
          </p:nvPr>
        </p:nvSpPr>
        <p:spPr/>
        <p:txBody>
          <a:bodyPr/>
          <a:lstStyle/>
          <a:p>
            <a:r>
              <a:rPr lang="fr-FR"/>
              <a:t>Nom de la présentation</a:t>
            </a:r>
            <a:endParaRPr lang="fr-FR" dirty="0"/>
          </a:p>
        </p:txBody>
      </p:sp>
      <p:sp>
        <p:nvSpPr>
          <p:cNvPr id="4" name="Espace réservé du numéro de diapositive 3"/>
          <p:cNvSpPr>
            <a:spLocks noGrp="1"/>
          </p:cNvSpPr>
          <p:nvPr>
            <p:ph type="sldNum" sz="quarter" idx="4294967295"/>
          </p:nvPr>
        </p:nvSpPr>
        <p:spPr/>
        <p:txBody>
          <a:bodyPr/>
          <a:lstStyle/>
          <a:p>
            <a:fld id="{AF43E6FD-AB27-4108-A2FC-346BB5F75E3F}" type="slidenum">
              <a:rPr lang="fr-FR" smtClean="0"/>
              <a:pPr/>
              <a:t>56</a:t>
            </a:fld>
            <a:endParaRPr lang="fr-FR" dirty="0"/>
          </a:p>
        </p:txBody>
      </p:sp>
      <p:graphicFrame>
        <p:nvGraphicFramePr>
          <p:cNvPr id="7" name="Tableau 6"/>
          <p:cNvGraphicFramePr>
            <a:graphicFrameLocks noGrp="1"/>
          </p:cNvGraphicFramePr>
          <p:nvPr>
            <p:extLst>
              <p:ext uri="{D42A27DB-BD31-4B8C-83A1-F6EECF244321}">
                <p14:modId xmlns:p14="http://schemas.microsoft.com/office/powerpoint/2010/main" val="3115308014"/>
              </p:ext>
            </p:extLst>
          </p:nvPr>
        </p:nvGraphicFramePr>
        <p:xfrm>
          <a:off x="539552" y="1340768"/>
          <a:ext cx="8064896" cy="2564130"/>
        </p:xfrm>
        <a:graphic>
          <a:graphicData uri="http://schemas.openxmlformats.org/drawingml/2006/table">
            <a:tbl>
              <a:tblPr firstRow="1" bandRow="1">
                <a:tableStyleId>{5C22544A-7EE6-4342-B048-85BDC9FD1C3A}</a:tableStyleId>
              </a:tblPr>
              <a:tblGrid>
                <a:gridCol w="1555750">
                  <a:extLst>
                    <a:ext uri="{9D8B030D-6E8A-4147-A177-3AD203B41FA5}">
                      <a16:colId xmlns:a16="http://schemas.microsoft.com/office/drawing/2014/main" val="20000"/>
                    </a:ext>
                  </a:extLst>
                </a:gridCol>
                <a:gridCol w="1308100">
                  <a:extLst>
                    <a:ext uri="{9D8B030D-6E8A-4147-A177-3AD203B41FA5}">
                      <a16:colId xmlns:a16="http://schemas.microsoft.com/office/drawing/2014/main" val="20001"/>
                    </a:ext>
                  </a:extLst>
                </a:gridCol>
                <a:gridCol w="1744662">
                  <a:extLst>
                    <a:ext uri="{9D8B030D-6E8A-4147-A177-3AD203B41FA5}">
                      <a16:colId xmlns:a16="http://schemas.microsoft.com/office/drawing/2014/main" val="20002"/>
                    </a:ext>
                  </a:extLst>
                </a:gridCol>
                <a:gridCol w="3456384">
                  <a:extLst>
                    <a:ext uri="{9D8B030D-6E8A-4147-A177-3AD203B41FA5}">
                      <a16:colId xmlns:a16="http://schemas.microsoft.com/office/drawing/2014/main" val="20003"/>
                    </a:ext>
                  </a:extLst>
                </a:gridCol>
              </a:tblGrid>
              <a:tr h="370840">
                <a:tc>
                  <a:txBody>
                    <a:bodyPr/>
                    <a:lstStyle/>
                    <a:p>
                      <a:pPr algn="ctr"/>
                      <a:r>
                        <a:rPr lang="en-US" sz="1400" b="1" i="0" dirty="0" err="1">
                          <a:effectLst/>
                          <a:latin typeface="Verdana"/>
                        </a:rPr>
                        <a:t>Méthode</a:t>
                      </a:r>
                      <a:r>
                        <a:rPr lang="en-US" sz="1400" b="1" i="0" dirty="0">
                          <a:effectLst/>
                          <a:latin typeface="Verdana"/>
                        </a:rPr>
                        <a:t> HTTP</a:t>
                      </a:r>
                    </a:p>
                  </a:txBody>
                  <a:tcPr marL="28575" marR="28575" marT="28575" marB="28575" anchor="ctr"/>
                </a:tc>
                <a:tc>
                  <a:txBody>
                    <a:bodyPr/>
                    <a:lstStyle/>
                    <a:p>
                      <a:pPr algn="ctr"/>
                      <a:r>
                        <a:rPr lang="en-US" sz="1400" b="1" i="0">
                          <a:effectLst/>
                          <a:latin typeface="Verdana"/>
                        </a:rPr>
                        <a:t>Chemin URI</a:t>
                      </a:r>
                    </a:p>
                  </a:txBody>
                  <a:tcPr marL="28575" marR="28575" marT="28575" marB="28575" anchor="ctr"/>
                </a:tc>
                <a:tc>
                  <a:txBody>
                    <a:bodyPr/>
                    <a:lstStyle/>
                    <a:p>
                      <a:pPr algn="ctr"/>
                      <a:r>
                        <a:rPr lang="en-US" sz="1400" b="1" i="0" dirty="0" err="1">
                          <a:effectLst/>
                          <a:latin typeface="Verdana"/>
                        </a:rPr>
                        <a:t>Attribut</a:t>
                      </a:r>
                      <a:endParaRPr lang="en-US" sz="1400" b="1" i="0" dirty="0">
                        <a:effectLst/>
                        <a:latin typeface="Verdana"/>
                      </a:endParaRPr>
                    </a:p>
                  </a:txBody>
                  <a:tcPr marL="28575" marR="28575" marT="28575" marB="28575" anchor="ctr"/>
                </a:tc>
                <a:tc>
                  <a:txBody>
                    <a:bodyPr/>
                    <a:lstStyle/>
                    <a:p>
                      <a:pPr algn="ctr"/>
                      <a:r>
                        <a:rPr lang="en-US" sz="1400" b="1" i="0" dirty="0">
                          <a:effectLst/>
                          <a:latin typeface="Verdana"/>
                        </a:rPr>
                        <a:t>Description</a:t>
                      </a:r>
                    </a:p>
                  </a:txBody>
                  <a:tcPr marL="28575" marR="28575" marT="28575" marB="28575" anchor="ctr"/>
                </a:tc>
                <a:extLst>
                  <a:ext uri="{0D108BD9-81ED-4DB2-BD59-A6C34878D82A}">
                    <a16:rowId xmlns:a16="http://schemas.microsoft.com/office/drawing/2014/main" val="10000"/>
                  </a:ext>
                </a:extLst>
              </a:tr>
              <a:tr h="370840">
                <a:tc>
                  <a:txBody>
                    <a:bodyPr/>
                    <a:lstStyle/>
                    <a:p>
                      <a:pPr algn="just"/>
                      <a:r>
                        <a:rPr lang="en-US" sz="1400" b="0" i="0">
                          <a:effectLst/>
                          <a:latin typeface="Verdana"/>
                        </a:rPr>
                        <a:t>Get</a:t>
                      </a:r>
                    </a:p>
                  </a:txBody>
                  <a:tcPr marL="28575" marR="28575" marT="28575" marB="28575" anchor="ctr"/>
                </a:tc>
                <a:tc>
                  <a:txBody>
                    <a:bodyPr/>
                    <a:lstStyle/>
                    <a:p>
                      <a:pPr algn="just"/>
                      <a:r>
                        <a:rPr lang="en-US" sz="1400" b="0" i="0">
                          <a:effectLst/>
                          <a:latin typeface="Verdana"/>
                        </a:rPr>
                        <a:t>api/values</a:t>
                      </a:r>
                    </a:p>
                  </a:txBody>
                  <a:tcPr marL="28575" marR="28575" marT="28575" marB="28575" anchor="ctr"/>
                </a:tc>
                <a:tc>
                  <a:txBody>
                    <a:bodyPr/>
                    <a:lstStyle/>
                    <a:p>
                      <a:pPr algn="just"/>
                      <a:r>
                        <a:rPr lang="en-US" sz="1400" b="0" i="0" dirty="0" err="1">
                          <a:effectLst/>
                          <a:latin typeface="Verdana"/>
                        </a:rPr>
                        <a:t>HttpGet</a:t>
                      </a:r>
                      <a:endParaRPr lang="en-US" sz="1400" b="0" i="0" dirty="0">
                        <a:effectLst/>
                        <a:latin typeface="Verdana"/>
                      </a:endParaRPr>
                    </a:p>
                  </a:txBody>
                  <a:tcPr marL="28575" marR="28575" marT="28575" marB="28575" anchor="ctr"/>
                </a:tc>
                <a:tc>
                  <a:txBody>
                    <a:bodyPr/>
                    <a:lstStyle/>
                    <a:p>
                      <a:pPr algn="just"/>
                      <a:r>
                        <a:rPr lang="fr-FR" sz="1400" b="0" i="0">
                          <a:effectLst/>
                          <a:latin typeface="Verdana"/>
                        </a:rPr>
                        <a:t>Retourne toutes les données comme un IEnumerable.</a:t>
                      </a:r>
                    </a:p>
                  </a:txBody>
                  <a:tcPr marL="28575" marR="28575" marT="28575" marB="28575" anchor="ctr"/>
                </a:tc>
                <a:extLst>
                  <a:ext uri="{0D108BD9-81ED-4DB2-BD59-A6C34878D82A}">
                    <a16:rowId xmlns:a16="http://schemas.microsoft.com/office/drawing/2014/main" val="10001"/>
                  </a:ext>
                </a:extLst>
              </a:tr>
              <a:tr h="370840">
                <a:tc>
                  <a:txBody>
                    <a:bodyPr/>
                    <a:lstStyle/>
                    <a:p>
                      <a:pPr algn="just"/>
                      <a:r>
                        <a:rPr lang="en-US" sz="1400" b="0" i="0">
                          <a:effectLst/>
                          <a:latin typeface="Verdana"/>
                        </a:rPr>
                        <a:t>Get</a:t>
                      </a:r>
                    </a:p>
                  </a:txBody>
                  <a:tcPr marL="28575" marR="28575" marT="28575" marB="28575" anchor="ctr"/>
                </a:tc>
                <a:tc>
                  <a:txBody>
                    <a:bodyPr/>
                    <a:lstStyle/>
                    <a:p>
                      <a:pPr algn="just"/>
                      <a:r>
                        <a:rPr lang="en-US" sz="1400" b="0" i="0">
                          <a:effectLst/>
                          <a:latin typeface="Verdana"/>
                        </a:rPr>
                        <a:t>api/values/2</a:t>
                      </a:r>
                    </a:p>
                  </a:txBody>
                  <a:tcPr marL="28575" marR="28575" marT="28575" marB="28575" anchor="ctr"/>
                </a:tc>
                <a:tc>
                  <a:txBody>
                    <a:bodyPr/>
                    <a:lstStyle/>
                    <a:p>
                      <a:pPr algn="just"/>
                      <a:r>
                        <a:rPr lang="en-US" sz="1400" b="0" i="0" dirty="0" err="1">
                          <a:effectLst/>
                          <a:latin typeface="Verdana"/>
                        </a:rPr>
                        <a:t>HttpGet</a:t>
                      </a:r>
                      <a:r>
                        <a:rPr lang="en-US" sz="1400" b="0" i="0" dirty="0">
                          <a:effectLst/>
                          <a:latin typeface="Verdana"/>
                        </a:rPr>
                        <a:t>(“{id}”)</a:t>
                      </a:r>
                    </a:p>
                  </a:txBody>
                  <a:tcPr marL="28575" marR="28575" marT="28575" marB="28575" anchor="ctr"/>
                </a:tc>
                <a:tc>
                  <a:txBody>
                    <a:bodyPr/>
                    <a:lstStyle/>
                    <a:p>
                      <a:pPr algn="just"/>
                      <a:r>
                        <a:rPr lang="fr-FR" sz="1400" b="0" i="0">
                          <a:effectLst/>
                          <a:latin typeface="Verdana"/>
                        </a:rPr>
                        <a:t>Retourne l'élément ayant pour Id 2.</a:t>
                      </a:r>
                    </a:p>
                  </a:txBody>
                  <a:tcPr marL="28575" marR="28575" marT="28575" marB="28575" anchor="ctr"/>
                </a:tc>
                <a:extLst>
                  <a:ext uri="{0D108BD9-81ED-4DB2-BD59-A6C34878D82A}">
                    <a16:rowId xmlns:a16="http://schemas.microsoft.com/office/drawing/2014/main" val="10002"/>
                  </a:ext>
                </a:extLst>
              </a:tr>
              <a:tr h="370840">
                <a:tc>
                  <a:txBody>
                    <a:bodyPr/>
                    <a:lstStyle/>
                    <a:p>
                      <a:pPr algn="just"/>
                      <a:r>
                        <a:rPr lang="en-US" sz="1400" b="0" i="0">
                          <a:effectLst/>
                          <a:latin typeface="Verdana"/>
                        </a:rPr>
                        <a:t>Post</a:t>
                      </a:r>
                    </a:p>
                  </a:txBody>
                  <a:tcPr marL="28575" marR="28575" marT="28575" marB="28575" anchor="ctr"/>
                </a:tc>
                <a:tc>
                  <a:txBody>
                    <a:bodyPr/>
                    <a:lstStyle/>
                    <a:p>
                      <a:pPr algn="just"/>
                      <a:r>
                        <a:rPr lang="en-US" sz="1400" b="0" i="0">
                          <a:effectLst/>
                          <a:latin typeface="Verdana"/>
                        </a:rPr>
                        <a:t>api/values</a:t>
                      </a:r>
                    </a:p>
                  </a:txBody>
                  <a:tcPr marL="28575" marR="28575" marT="28575" marB="28575" anchor="ctr"/>
                </a:tc>
                <a:tc>
                  <a:txBody>
                    <a:bodyPr/>
                    <a:lstStyle/>
                    <a:p>
                      <a:pPr algn="just"/>
                      <a:r>
                        <a:rPr lang="en-US" sz="1400" b="0" i="0" dirty="0" err="1">
                          <a:effectLst/>
                          <a:latin typeface="Verdana"/>
                        </a:rPr>
                        <a:t>HttpPost</a:t>
                      </a:r>
                      <a:r>
                        <a:rPr lang="en-US" sz="1400" b="0" i="0" dirty="0">
                          <a:effectLst/>
                          <a:latin typeface="Verdana"/>
                        </a:rPr>
                        <a:t>()</a:t>
                      </a:r>
                    </a:p>
                  </a:txBody>
                  <a:tcPr marL="28575" marR="28575" marT="28575" marB="28575" anchor="ctr"/>
                </a:tc>
                <a:tc>
                  <a:txBody>
                    <a:bodyPr/>
                    <a:lstStyle/>
                    <a:p>
                      <a:pPr algn="just"/>
                      <a:r>
                        <a:rPr lang="en-US" sz="1400" b="0" i="0">
                          <a:effectLst/>
                          <a:latin typeface="Verdana"/>
                        </a:rPr>
                        <a:t>Enregistrement d'un nouvel élément.</a:t>
                      </a:r>
                    </a:p>
                  </a:txBody>
                  <a:tcPr marL="28575" marR="28575" marT="28575" marB="28575" anchor="ctr"/>
                </a:tc>
                <a:extLst>
                  <a:ext uri="{0D108BD9-81ED-4DB2-BD59-A6C34878D82A}">
                    <a16:rowId xmlns:a16="http://schemas.microsoft.com/office/drawing/2014/main" val="10003"/>
                  </a:ext>
                </a:extLst>
              </a:tr>
              <a:tr h="370840">
                <a:tc>
                  <a:txBody>
                    <a:bodyPr/>
                    <a:lstStyle/>
                    <a:p>
                      <a:pPr algn="just"/>
                      <a:r>
                        <a:rPr lang="en-US" sz="1400" b="0" i="0">
                          <a:effectLst/>
                          <a:latin typeface="Verdana"/>
                        </a:rPr>
                        <a:t>Put</a:t>
                      </a:r>
                    </a:p>
                  </a:txBody>
                  <a:tcPr marL="28575" marR="28575" marT="28575" marB="28575" anchor="ctr"/>
                </a:tc>
                <a:tc>
                  <a:txBody>
                    <a:bodyPr/>
                    <a:lstStyle/>
                    <a:p>
                      <a:pPr algn="just"/>
                      <a:r>
                        <a:rPr lang="en-US" sz="1400" b="0" i="0">
                          <a:effectLst/>
                          <a:latin typeface="Verdana"/>
                        </a:rPr>
                        <a:t>api/values/2</a:t>
                      </a:r>
                    </a:p>
                  </a:txBody>
                  <a:tcPr marL="28575" marR="28575" marT="28575" marB="28575" anchor="ctr"/>
                </a:tc>
                <a:tc>
                  <a:txBody>
                    <a:bodyPr/>
                    <a:lstStyle/>
                    <a:p>
                      <a:pPr algn="just"/>
                      <a:r>
                        <a:rPr lang="en-US" sz="1400" b="0" i="0" dirty="0" err="1">
                          <a:effectLst/>
                          <a:latin typeface="Verdana"/>
                        </a:rPr>
                        <a:t>HttpPut</a:t>
                      </a:r>
                      <a:r>
                        <a:rPr lang="en-US" sz="1400" b="0" i="0" dirty="0">
                          <a:effectLst/>
                          <a:latin typeface="Verdana"/>
                        </a:rPr>
                        <a:t>()</a:t>
                      </a:r>
                    </a:p>
                  </a:txBody>
                  <a:tcPr marL="28575" marR="28575" marT="28575" marB="28575" anchor="ctr"/>
                </a:tc>
                <a:tc>
                  <a:txBody>
                    <a:bodyPr/>
                    <a:lstStyle/>
                    <a:p>
                      <a:pPr algn="just"/>
                      <a:r>
                        <a:rPr lang="fr-FR" sz="1400" b="0" i="0">
                          <a:effectLst/>
                          <a:latin typeface="Verdana"/>
                        </a:rPr>
                        <a:t>Modification de l'élément ayant pour Id 2.</a:t>
                      </a:r>
                    </a:p>
                  </a:txBody>
                  <a:tcPr marL="28575" marR="28575" marT="28575" marB="28575" anchor="ctr"/>
                </a:tc>
                <a:extLst>
                  <a:ext uri="{0D108BD9-81ED-4DB2-BD59-A6C34878D82A}">
                    <a16:rowId xmlns:a16="http://schemas.microsoft.com/office/drawing/2014/main" val="10004"/>
                  </a:ext>
                </a:extLst>
              </a:tr>
              <a:tr h="370840">
                <a:tc>
                  <a:txBody>
                    <a:bodyPr/>
                    <a:lstStyle/>
                    <a:p>
                      <a:pPr algn="just"/>
                      <a:r>
                        <a:rPr lang="en-US" sz="1400" b="0" i="0" dirty="0">
                          <a:effectLst/>
                          <a:latin typeface="Verdana"/>
                        </a:rPr>
                        <a:t>Delete</a:t>
                      </a:r>
                    </a:p>
                  </a:txBody>
                  <a:tcPr marL="28575" marR="28575" marT="28575" marB="28575" anchor="ctr"/>
                </a:tc>
                <a:tc>
                  <a:txBody>
                    <a:bodyPr/>
                    <a:lstStyle/>
                    <a:p>
                      <a:pPr algn="just"/>
                      <a:r>
                        <a:rPr lang="en-US" sz="1400" b="0" i="0">
                          <a:effectLst/>
                          <a:latin typeface="Verdana"/>
                        </a:rPr>
                        <a:t>api/values/2</a:t>
                      </a:r>
                    </a:p>
                  </a:txBody>
                  <a:tcPr marL="28575" marR="28575" marT="28575" marB="28575" anchor="ctr"/>
                </a:tc>
                <a:tc>
                  <a:txBody>
                    <a:bodyPr/>
                    <a:lstStyle/>
                    <a:p>
                      <a:pPr algn="just"/>
                      <a:r>
                        <a:rPr lang="en-US" sz="1400" b="0" i="0" dirty="0" err="1">
                          <a:effectLst/>
                          <a:latin typeface="Verdana"/>
                        </a:rPr>
                        <a:t>HttpDelete</a:t>
                      </a:r>
                      <a:r>
                        <a:rPr lang="en-US" sz="1400" b="0" i="0" dirty="0">
                          <a:effectLst/>
                          <a:latin typeface="Verdana"/>
                        </a:rPr>
                        <a:t>(“{id}”)</a:t>
                      </a:r>
                    </a:p>
                  </a:txBody>
                  <a:tcPr marL="28575" marR="28575" marT="28575" marB="28575" anchor="ctr"/>
                </a:tc>
                <a:tc>
                  <a:txBody>
                    <a:bodyPr/>
                    <a:lstStyle/>
                    <a:p>
                      <a:pPr algn="just"/>
                      <a:r>
                        <a:rPr lang="fr-FR" sz="1400" b="0" i="0" dirty="0">
                          <a:effectLst/>
                          <a:latin typeface="Verdana"/>
                        </a:rPr>
                        <a:t>Surpression de l'élément ayant pour Id 2.</a:t>
                      </a:r>
                    </a:p>
                  </a:txBody>
                  <a:tcPr marL="28575" marR="28575" marT="28575" marB="28575" anchor="ct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44222610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Un exemple plus poussé</a:t>
            </a:r>
            <a:endParaRPr lang="en-US" dirty="0"/>
          </a:p>
        </p:txBody>
      </p:sp>
      <p:sp>
        <p:nvSpPr>
          <p:cNvPr id="3" name="Espace réservé du pied de page 2"/>
          <p:cNvSpPr>
            <a:spLocks noGrp="1"/>
          </p:cNvSpPr>
          <p:nvPr>
            <p:ph type="ftr" sz="quarter" idx="4294967295"/>
          </p:nvPr>
        </p:nvSpPr>
        <p:spPr/>
        <p:txBody>
          <a:bodyPr/>
          <a:lstStyle/>
          <a:p>
            <a:r>
              <a:rPr lang="fr-FR"/>
              <a:t>Nom de la présentation</a:t>
            </a:r>
            <a:endParaRPr lang="fr-FR" dirty="0"/>
          </a:p>
        </p:txBody>
      </p:sp>
      <p:sp>
        <p:nvSpPr>
          <p:cNvPr id="4" name="Espace réservé du numéro de diapositive 3"/>
          <p:cNvSpPr>
            <a:spLocks noGrp="1"/>
          </p:cNvSpPr>
          <p:nvPr>
            <p:ph type="sldNum" sz="quarter" idx="4294967295"/>
          </p:nvPr>
        </p:nvSpPr>
        <p:spPr/>
        <p:txBody>
          <a:bodyPr/>
          <a:lstStyle/>
          <a:p>
            <a:fld id="{AF43E6FD-AB27-4108-A2FC-346BB5F75E3F}" type="slidenum">
              <a:rPr lang="fr-FR" smtClean="0"/>
              <a:pPr/>
              <a:t>57</a:t>
            </a:fld>
            <a:endParaRPr lang="fr-FR" dirty="0"/>
          </a:p>
        </p:txBody>
      </p:sp>
      <p:sp>
        <p:nvSpPr>
          <p:cNvPr id="6" name="ZoneTexte 5"/>
          <p:cNvSpPr txBox="1"/>
          <p:nvPr/>
        </p:nvSpPr>
        <p:spPr>
          <a:xfrm>
            <a:off x="397847" y="1196752"/>
            <a:ext cx="8494633" cy="5524589"/>
          </a:xfrm>
          <a:prstGeom prst="rect">
            <a:avLst/>
          </a:prstGeom>
          <a:solidFill>
            <a:schemeClr val="bg1">
              <a:lumMod val="95000"/>
            </a:schemeClr>
          </a:solidFill>
        </p:spPr>
        <p:txBody>
          <a:bodyPr wrap="none" rtlCol="0">
            <a:spAutoFit/>
          </a:bodyPr>
          <a:lstStyle/>
          <a:p>
            <a:r>
              <a:rPr lang="fr-FR" sz="1100" dirty="0">
                <a:solidFill>
                  <a:srgbClr val="000000"/>
                </a:solidFill>
                <a:latin typeface="Consolas" panose="020B0609020204030204" pitchFamily="49" charset="0"/>
              </a:rPr>
              <a:t>[</a:t>
            </a:r>
            <a:r>
              <a:rPr lang="fr-FR" sz="1100" dirty="0" err="1">
                <a:solidFill>
                  <a:srgbClr val="000000"/>
                </a:solidFill>
                <a:latin typeface="Consolas" panose="020B0609020204030204" pitchFamily="49" charset="0"/>
              </a:rPr>
              <a:t>Produces</a:t>
            </a:r>
            <a:r>
              <a:rPr lang="fr-FR" sz="1100" dirty="0">
                <a:solidFill>
                  <a:srgbClr val="000000"/>
                </a:solidFill>
                <a:latin typeface="Consolas" panose="020B0609020204030204" pitchFamily="49" charset="0"/>
              </a:rPr>
              <a:t>(</a:t>
            </a:r>
            <a:r>
              <a:rPr lang="fr-FR" sz="1100" dirty="0">
                <a:solidFill>
                  <a:srgbClr val="A31515"/>
                </a:solidFill>
                <a:latin typeface="Consolas" panose="020B0609020204030204" pitchFamily="49" charset="0"/>
              </a:rPr>
              <a:t>"application/</a:t>
            </a:r>
            <a:r>
              <a:rPr lang="fr-FR" sz="1100" dirty="0" err="1">
                <a:solidFill>
                  <a:srgbClr val="A31515"/>
                </a:solidFill>
                <a:latin typeface="Consolas" panose="020B0609020204030204" pitchFamily="49" charset="0"/>
              </a:rPr>
              <a:t>json</a:t>
            </a:r>
            <a:r>
              <a:rPr lang="fr-FR" sz="1100" dirty="0">
                <a:solidFill>
                  <a:srgbClr val="A31515"/>
                </a:solidFill>
                <a:latin typeface="Consolas" panose="020B0609020204030204" pitchFamily="49" charset="0"/>
              </a:rPr>
              <a:t>"</a:t>
            </a:r>
            <a:r>
              <a:rPr lang="fr-FR" sz="1100" dirty="0">
                <a:solidFill>
                  <a:srgbClr val="000000"/>
                </a:solidFill>
                <a:latin typeface="Consolas" panose="020B0609020204030204" pitchFamily="49" charset="0"/>
              </a:rPr>
              <a:t>)]</a:t>
            </a:r>
          </a:p>
          <a:p>
            <a:r>
              <a:rPr lang="fr-FR" sz="1100" dirty="0">
                <a:solidFill>
                  <a:srgbClr val="000000"/>
                </a:solidFill>
                <a:latin typeface="Consolas" panose="020B0609020204030204" pitchFamily="49" charset="0"/>
              </a:rPr>
              <a:t>[Route(</a:t>
            </a:r>
            <a:r>
              <a:rPr lang="fr-FR" sz="1100" dirty="0">
                <a:solidFill>
                  <a:srgbClr val="A31515"/>
                </a:solidFill>
                <a:latin typeface="Consolas" panose="020B0609020204030204" pitchFamily="49" charset="0"/>
              </a:rPr>
              <a:t>"api/Customer"</a:t>
            </a:r>
            <a:r>
              <a:rPr lang="fr-FR" sz="1100" dirty="0">
                <a:solidFill>
                  <a:srgbClr val="000000"/>
                </a:solidFill>
                <a:latin typeface="Consolas" panose="020B0609020204030204" pitchFamily="49" charset="0"/>
              </a:rPr>
              <a:t>)]</a:t>
            </a:r>
          </a:p>
          <a:p>
            <a:r>
              <a:rPr lang="fr-FR" sz="1100" dirty="0">
                <a:solidFill>
                  <a:srgbClr val="0000FF"/>
                </a:solidFill>
                <a:latin typeface="Consolas" panose="020B0609020204030204" pitchFamily="49" charset="0"/>
              </a:rPr>
              <a:t>public</a:t>
            </a:r>
            <a:r>
              <a:rPr lang="fr-FR" sz="1100" dirty="0">
                <a:solidFill>
                  <a:srgbClr val="000000"/>
                </a:solidFill>
                <a:latin typeface="Consolas" panose="020B0609020204030204" pitchFamily="49" charset="0"/>
              </a:rPr>
              <a:t> </a:t>
            </a:r>
            <a:r>
              <a:rPr lang="fr-FR" sz="1100" dirty="0">
                <a:solidFill>
                  <a:srgbClr val="0000FF"/>
                </a:solidFill>
                <a:latin typeface="Consolas" panose="020B0609020204030204" pitchFamily="49" charset="0"/>
              </a:rPr>
              <a:t>class</a:t>
            </a:r>
            <a:r>
              <a:rPr lang="fr-FR" sz="1100" dirty="0">
                <a:solidFill>
                  <a:srgbClr val="000000"/>
                </a:solidFill>
                <a:latin typeface="Consolas" panose="020B0609020204030204" pitchFamily="49" charset="0"/>
              </a:rPr>
              <a:t> </a:t>
            </a:r>
            <a:r>
              <a:rPr lang="fr-FR" sz="1100" dirty="0" err="1">
                <a:solidFill>
                  <a:srgbClr val="2B91AF"/>
                </a:solidFill>
                <a:latin typeface="Consolas" panose="020B0609020204030204" pitchFamily="49" charset="0"/>
              </a:rPr>
              <a:t>CustomerController</a:t>
            </a:r>
            <a:r>
              <a:rPr lang="fr-FR" sz="1100" dirty="0">
                <a:solidFill>
                  <a:srgbClr val="000000"/>
                </a:solidFill>
                <a:latin typeface="Consolas" panose="020B0609020204030204" pitchFamily="49" charset="0"/>
              </a:rPr>
              <a:t> : Controller</a:t>
            </a:r>
          </a:p>
          <a:p>
            <a:r>
              <a:rPr lang="fr-FR" sz="1100" dirty="0">
                <a:solidFill>
                  <a:srgbClr val="000000"/>
                </a:solidFill>
                <a:latin typeface="Consolas" panose="020B0609020204030204" pitchFamily="49" charset="0"/>
              </a:rPr>
              <a:t>{</a:t>
            </a:r>
          </a:p>
          <a:p>
            <a:r>
              <a:rPr lang="en-US" sz="1100" dirty="0">
                <a:solidFill>
                  <a:srgbClr val="000000"/>
                </a:solidFill>
                <a:latin typeface="Consolas" panose="020B0609020204030204" pitchFamily="49" charset="0"/>
              </a:rPr>
              <a:t>    </a:t>
            </a:r>
            <a:r>
              <a:rPr lang="en-US" sz="1100" dirty="0">
                <a:solidFill>
                  <a:srgbClr val="0000FF"/>
                </a:solidFill>
                <a:latin typeface="Consolas" panose="020B0609020204030204" pitchFamily="49" charset="0"/>
              </a:rPr>
              <a:t>private</a:t>
            </a:r>
            <a:r>
              <a:rPr lang="en-US" sz="1100" dirty="0">
                <a:solidFill>
                  <a:srgbClr val="000000"/>
                </a:solidFill>
                <a:latin typeface="Consolas" panose="020B0609020204030204" pitchFamily="49" charset="0"/>
              </a:rPr>
              <a:t> List&lt;</a:t>
            </a:r>
            <a:r>
              <a:rPr lang="en-US" sz="1100" dirty="0" err="1">
                <a:solidFill>
                  <a:srgbClr val="000000"/>
                </a:solidFill>
                <a:latin typeface="Consolas" panose="020B0609020204030204" pitchFamily="49" charset="0"/>
              </a:rPr>
              <a:t>CustomerModel</a:t>
            </a:r>
            <a:r>
              <a:rPr lang="en-US" sz="1100" dirty="0">
                <a:solidFill>
                  <a:srgbClr val="000000"/>
                </a:solidFill>
                <a:latin typeface="Consolas" panose="020B0609020204030204" pitchFamily="49" charset="0"/>
              </a:rPr>
              <a:t>&gt; Customers = </a:t>
            </a:r>
            <a:r>
              <a:rPr lang="en-US" sz="1100" dirty="0">
                <a:solidFill>
                  <a:srgbClr val="0000FF"/>
                </a:solidFill>
                <a:latin typeface="Consolas" panose="020B0609020204030204" pitchFamily="49" charset="0"/>
              </a:rPr>
              <a:t>new</a:t>
            </a:r>
            <a:r>
              <a:rPr lang="en-US" sz="1100" dirty="0">
                <a:solidFill>
                  <a:srgbClr val="000000"/>
                </a:solidFill>
                <a:latin typeface="Consolas" panose="020B0609020204030204" pitchFamily="49" charset="0"/>
              </a:rPr>
              <a:t> List&lt;</a:t>
            </a:r>
            <a:r>
              <a:rPr lang="en-US" sz="1100" dirty="0" err="1">
                <a:solidFill>
                  <a:srgbClr val="000000"/>
                </a:solidFill>
                <a:latin typeface="Consolas" panose="020B0609020204030204" pitchFamily="49" charset="0"/>
              </a:rPr>
              <a:t>CustomerModel</a:t>
            </a:r>
            <a:r>
              <a:rPr lang="en-US" sz="1100" dirty="0">
                <a:solidFill>
                  <a:srgbClr val="000000"/>
                </a:solidFill>
                <a:latin typeface="Consolas" panose="020B0609020204030204" pitchFamily="49" charset="0"/>
              </a:rPr>
              <a:t>&gt;()</a:t>
            </a:r>
          </a:p>
          <a:p>
            <a:r>
              <a:rPr lang="fr-FR" sz="1100" dirty="0">
                <a:solidFill>
                  <a:srgbClr val="000000"/>
                </a:solidFill>
                <a:latin typeface="Consolas" panose="020B0609020204030204" pitchFamily="49" charset="0"/>
              </a:rPr>
              <a:t>    {</a:t>
            </a:r>
          </a:p>
          <a:p>
            <a:r>
              <a:rPr lang="en-US" sz="1100" dirty="0">
                <a:solidFill>
                  <a:srgbClr val="000000"/>
                </a:solidFill>
                <a:latin typeface="Consolas" panose="020B0609020204030204" pitchFamily="49" charset="0"/>
              </a:rPr>
              <a:t>        </a:t>
            </a:r>
            <a:r>
              <a:rPr lang="en-US" sz="1100" dirty="0">
                <a:solidFill>
                  <a:srgbClr val="0000FF"/>
                </a:solidFill>
                <a:latin typeface="Consolas" panose="020B0609020204030204" pitchFamily="49" charset="0"/>
              </a:rPr>
              <a:t>new</a:t>
            </a:r>
            <a:r>
              <a:rPr lang="en-US" sz="1100" dirty="0">
                <a:solidFill>
                  <a:srgbClr val="000000"/>
                </a:solidFill>
                <a:latin typeface="Consolas" panose="020B0609020204030204" pitchFamily="49" charset="0"/>
              </a:rPr>
              <a:t> </a:t>
            </a:r>
            <a:r>
              <a:rPr lang="en-US" sz="1100" dirty="0" err="1">
                <a:solidFill>
                  <a:srgbClr val="000000"/>
                </a:solidFill>
                <a:latin typeface="Consolas" panose="020B0609020204030204" pitchFamily="49" charset="0"/>
              </a:rPr>
              <a:t>CustomerModel</a:t>
            </a:r>
            <a:r>
              <a:rPr lang="en-US" sz="1100" dirty="0">
                <a:solidFill>
                  <a:srgbClr val="000000"/>
                </a:solidFill>
                <a:latin typeface="Consolas" panose="020B0609020204030204" pitchFamily="49" charset="0"/>
              </a:rPr>
              <a:t> { Id = 1, FirstName = </a:t>
            </a:r>
            <a:r>
              <a:rPr lang="en-US" sz="1100" dirty="0">
                <a:solidFill>
                  <a:srgbClr val="A31515"/>
                </a:solidFill>
                <a:latin typeface="Consolas" panose="020B0609020204030204" pitchFamily="49" charset="0"/>
              </a:rPr>
              <a:t>"</a:t>
            </a:r>
            <a:r>
              <a:rPr lang="en-US" sz="1100" dirty="0" err="1">
                <a:solidFill>
                  <a:srgbClr val="A31515"/>
                </a:solidFill>
                <a:latin typeface="Consolas" panose="020B0609020204030204" pitchFamily="49" charset="0"/>
              </a:rPr>
              <a:t>Hinault</a:t>
            </a:r>
            <a:r>
              <a:rPr lang="en-US" sz="1100" dirty="0">
                <a:solidFill>
                  <a:srgbClr val="A31515"/>
                </a:solidFill>
                <a:latin typeface="Consolas" panose="020B0609020204030204" pitchFamily="49" charset="0"/>
              </a:rPr>
              <a:t>"</a:t>
            </a:r>
            <a:r>
              <a:rPr lang="en-US" sz="1100" dirty="0">
                <a:solidFill>
                  <a:srgbClr val="000000"/>
                </a:solidFill>
                <a:latin typeface="Consolas" panose="020B0609020204030204" pitchFamily="49" charset="0"/>
              </a:rPr>
              <a:t>, </a:t>
            </a:r>
            <a:r>
              <a:rPr lang="en-US" sz="1100" dirty="0" err="1">
                <a:solidFill>
                  <a:srgbClr val="000000"/>
                </a:solidFill>
                <a:latin typeface="Consolas" panose="020B0609020204030204" pitchFamily="49" charset="0"/>
              </a:rPr>
              <a:t>LastName</a:t>
            </a:r>
            <a:r>
              <a:rPr lang="en-US" sz="1100" dirty="0">
                <a:solidFill>
                  <a:srgbClr val="000000"/>
                </a:solidFill>
                <a:latin typeface="Consolas" panose="020B0609020204030204" pitchFamily="49" charset="0"/>
              </a:rPr>
              <a:t> = </a:t>
            </a:r>
            <a:r>
              <a:rPr lang="en-US" sz="1100" dirty="0">
                <a:solidFill>
                  <a:srgbClr val="A31515"/>
                </a:solidFill>
                <a:latin typeface="Consolas" panose="020B0609020204030204" pitchFamily="49" charset="0"/>
              </a:rPr>
              <a:t>"Romaric"</a:t>
            </a:r>
            <a:r>
              <a:rPr lang="en-US" sz="1100" dirty="0">
                <a:solidFill>
                  <a:srgbClr val="000000"/>
                </a:solidFill>
                <a:latin typeface="Consolas" panose="020B0609020204030204" pitchFamily="49" charset="0"/>
              </a:rPr>
              <a:t>, </a:t>
            </a:r>
            <a:r>
              <a:rPr lang="en-US" sz="1100" dirty="0" err="1">
                <a:solidFill>
                  <a:srgbClr val="000000"/>
                </a:solidFill>
                <a:latin typeface="Consolas" panose="020B0609020204030204" pitchFamily="49" charset="0"/>
              </a:rPr>
              <a:t>EMail</a:t>
            </a:r>
            <a:r>
              <a:rPr lang="en-US" sz="1100" dirty="0">
                <a:solidFill>
                  <a:srgbClr val="000000"/>
                </a:solidFill>
                <a:latin typeface="Consolas" panose="020B0609020204030204" pitchFamily="49" charset="0"/>
              </a:rPr>
              <a:t> = </a:t>
            </a:r>
            <a:r>
              <a:rPr lang="en-US" sz="1100" dirty="0">
                <a:solidFill>
                  <a:srgbClr val="A31515"/>
                </a:solidFill>
                <a:latin typeface="Consolas" panose="020B0609020204030204" pitchFamily="49" charset="0"/>
              </a:rPr>
              <a:t>"hr@gmail.com"</a:t>
            </a:r>
            <a:r>
              <a:rPr lang="en-US" sz="1100" dirty="0">
                <a:solidFill>
                  <a:srgbClr val="000000"/>
                </a:solidFill>
                <a:latin typeface="Consolas" panose="020B0609020204030204" pitchFamily="49" charset="0"/>
              </a:rPr>
              <a:t>},</a:t>
            </a:r>
          </a:p>
          <a:p>
            <a:r>
              <a:rPr lang="en-US" sz="1100" dirty="0">
                <a:solidFill>
                  <a:srgbClr val="000000"/>
                </a:solidFill>
                <a:latin typeface="Consolas" panose="020B0609020204030204" pitchFamily="49" charset="0"/>
              </a:rPr>
              <a:t>        </a:t>
            </a:r>
            <a:r>
              <a:rPr lang="en-US" sz="1100" dirty="0">
                <a:solidFill>
                  <a:srgbClr val="0000FF"/>
                </a:solidFill>
                <a:latin typeface="Consolas" panose="020B0609020204030204" pitchFamily="49" charset="0"/>
              </a:rPr>
              <a:t>new</a:t>
            </a:r>
            <a:r>
              <a:rPr lang="en-US" sz="1100" dirty="0">
                <a:solidFill>
                  <a:srgbClr val="000000"/>
                </a:solidFill>
                <a:latin typeface="Consolas" panose="020B0609020204030204" pitchFamily="49" charset="0"/>
              </a:rPr>
              <a:t> </a:t>
            </a:r>
            <a:r>
              <a:rPr lang="en-US" sz="1100" dirty="0" err="1">
                <a:solidFill>
                  <a:srgbClr val="000000"/>
                </a:solidFill>
                <a:latin typeface="Consolas" panose="020B0609020204030204" pitchFamily="49" charset="0"/>
              </a:rPr>
              <a:t>CustomerModel</a:t>
            </a:r>
            <a:r>
              <a:rPr lang="en-US" sz="1100" dirty="0">
                <a:solidFill>
                  <a:srgbClr val="000000"/>
                </a:solidFill>
                <a:latin typeface="Consolas" panose="020B0609020204030204" pitchFamily="49" charset="0"/>
              </a:rPr>
              <a:t> { Id = 2, FirstName = </a:t>
            </a:r>
            <a:r>
              <a:rPr lang="en-US" sz="1100" dirty="0">
                <a:solidFill>
                  <a:srgbClr val="A31515"/>
                </a:solidFill>
                <a:latin typeface="Consolas" panose="020B0609020204030204" pitchFamily="49" charset="0"/>
              </a:rPr>
              <a:t>"Thomas"</a:t>
            </a:r>
            <a:r>
              <a:rPr lang="en-US" sz="1100" dirty="0">
                <a:solidFill>
                  <a:srgbClr val="000000"/>
                </a:solidFill>
                <a:latin typeface="Consolas" panose="020B0609020204030204" pitchFamily="49" charset="0"/>
              </a:rPr>
              <a:t>, </a:t>
            </a:r>
            <a:r>
              <a:rPr lang="en-US" sz="1100" dirty="0" err="1">
                <a:solidFill>
                  <a:srgbClr val="000000"/>
                </a:solidFill>
                <a:latin typeface="Consolas" panose="020B0609020204030204" pitchFamily="49" charset="0"/>
              </a:rPr>
              <a:t>LastName</a:t>
            </a:r>
            <a:r>
              <a:rPr lang="en-US" sz="1100" dirty="0">
                <a:solidFill>
                  <a:srgbClr val="000000"/>
                </a:solidFill>
                <a:latin typeface="Consolas" panose="020B0609020204030204" pitchFamily="49" charset="0"/>
              </a:rPr>
              <a:t> = </a:t>
            </a:r>
            <a:r>
              <a:rPr lang="en-US" sz="1100" dirty="0">
                <a:solidFill>
                  <a:srgbClr val="A31515"/>
                </a:solidFill>
                <a:latin typeface="Consolas" panose="020B0609020204030204" pitchFamily="49" charset="0"/>
              </a:rPr>
              <a:t>"Perrin"</a:t>
            </a:r>
            <a:r>
              <a:rPr lang="en-US" sz="1100" dirty="0">
                <a:solidFill>
                  <a:srgbClr val="000000"/>
                </a:solidFill>
                <a:latin typeface="Consolas" panose="020B0609020204030204" pitchFamily="49" charset="0"/>
              </a:rPr>
              <a:t>, </a:t>
            </a:r>
            <a:r>
              <a:rPr lang="en-US" sz="1100" dirty="0" err="1">
                <a:solidFill>
                  <a:srgbClr val="000000"/>
                </a:solidFill>
                <a:latin typeface="Consolas" panose="020B0609020204030204" pitchFamily="49" charset="0"/>
              </a:rPr>
              <a:t>EMail</a:t>
            </a:r>
            <a:r>
              <a:rPr lang="en-US" sz="1100" dirty="0">
                <a:solidFill>
                  <a:srgbClr val="000000"/>
                </a:solidFill>
                <a:latin typeface="Consolas" panose="020B0609020204030204" pitchFamily="49" charset="0"/>
              </a:rPr>
              <a:t> = </a:t>
            </a:r>
            <a:r>
              <a:rPr lang="en-US" sz="1100" dirty="0">
                <a:solidFill>
                  <a:srgbClr val="A31515"/>
                </a:solidFill>
                <a:latin typeface="Consolas" panose="020B0609020204030204" pitchFamily="49" charset="0"/>
              </a:rPr>
              <a:t>"thomas@outlook.com"</a:t>
            </a:r>
            <a:r>
              <a:rPr lang="en-US" sz="1100" dirty="0">
                <a:solidFill>
                  <a:srgbClr val="000000"/>
                </a:solidFill>
                <a:latin typeface="Consolas" panose="020B0609020204030204" pitchFamily="49" charset="0"/>
              </a:rPr>
              <a:t>},</a:t>
            </a:r>
          </a:p>
          <a:p>
            <a:r>
              <a:rPr lang="en-US" sz="1100" dirty="0">
                <a:solidFill>
                  <a:srgbClr val="000000"/>
                </a:solidFill>
                <a:latin typeface="Consolas" panose="020B0609020204030204" pitchFamily="49" charset="0"/>
              </a:rPr>
              <a:t>        </a:t>
            </a:r>
            <a:r>
              <a:rPr lang="en-US" sz="1100" dirty="0">
                <a:solidFill>
                  <a:srgbClr val="0000FF"/>
                </a:solidFill>
                <a:latin typeface="Consolas" panose="020B0609020204030204" pitchFamily="49" charset="0"/>
              </a:rPr>
              <a:t>new</a:t>
            </a:r>
            <a:r>
              <a:rPr lang="en-US" sz="1100" dirty="0">
                <a:solidFill>
                  <a:srgbClr val="000000"/>
                </a:solidFill>
                <a:latin typeface="Consolas" panose="020B0609020204030204" pitchFamily="49" charset="0"/>
              </a:rPr>
              <a:t> </a:t>
            </a:r>
            <a:r>
              <a:rPr lang="en-US" sz="1100" dirty="0" err="1">
                <a:solidFill>
                  <a:srgbClr val="000000"/>
                </a:solidFill>
                <a:latin typeface="Consolas" panose="020B0609020204030204" pitchFamily="49" charset="0"/>
              </a:rPr>
              <a:t>CustomerModel</a:t>
            </a:r>
            <a:r>
              <a:rPr lang="en-US" sz="1100" dirty="0">
                <a:solidFill>
                  <a:srgbClr val="000000"/>
                </a:solidFill>
                <a:latin typeface="Consolas" panose="020B0609020204030204" pitchFamily="49" charset="0"/>
              </a:rPr>
              <a:t> { Id = 3, FirstName = </a:t>
            </a:r>
            <a:r>
              <a:rPr lang="en-US" sz="1100" dirty="0">
                <a:solidFill>
                  <a:srgbClr val="A31515"/>
                </a:solidFill>
                <a:latin typeface="Consolas" panose="020B0609020204030204" pitchFamily="49" charset="0"/>
              </a:rPr>
              <a:t>"Allan"</a:t>
            </a:r>
            <a:r>
              <a:rPr lang="en-US" sz="1100" dirty="0">
                <a:solidFill>
                  <a:srgbClr val="000000"/>
                </a:solidFill>
                <a:latin typeface="Consolas" panose="020B0609020204030204" pitchFamily="49" charset="0"/>
              </a:rPr>
              <a:t>, </a:t>
            </a:r>
            <a:r>
              <a:rPr lang="en-US" sz="1100" dirty="0" err="1">
                <a:solidFill>
                  <a:srgbClr val="000000"/>
                </a:solidFill>
                <a:latin typeface="Consolas" panose="020B0609020204030204" pitchFamily="49" charset="0"/>
              </a:rPr>
              <a:t>LastName</a:t>
            </a:r>
            <a:r>
              <a:rPr lang="en-US" sz="1100" dirty="0">
                <a:solidFill>
                  <a:srgbClr val="000000"/>
                </a:solidFill>
                <a:latin typeface="Consolas" panose="020B0609020204030204" pitchFamily="49" charset="0"/>
              </a:rPr>
              <a:t> = </a:t>
            </a:r>
            <a:r>
              <a:rPr lang="en-US" sz="1100" dirty="0">
                <a:solidFill>
                  <a:srgbClr val="A31515"/>
                </a:solidFill>
                <a:latin typeface="Consolas" panose="020B0609020204030204" pitchFamily="49" charset="0"/>
              </a:rPr>
              <a:t>"Croft"</a:t>
            </a:r>
            <a:r>
              <a:rPr lang="en-US" sz="1100" dirty="0">
                <a:solidFill>
                  <a:srgbClr val="000000"/>
                </a:solidFill>
                <a:latin typeface="Consolas" panose="020B0609020204030204" pitchFamily="49" charset="0"/>
              </a:rPr>
              <a:t>, </a:t>
            </a:r>
            <a:r>
              <a:rPr lang="en-US" sz="1100" dirty="0" err="1">
                <a:solidFill>
                  <a:srgbClr val="000000"/>
                </a:solidFill>
                <a:latin typeface="Consolas" panose="020B0609020204030204" pitchFamily="49" charset="0"/>
              </a:rPr>
              <a:t>EMail</a:t>
            </a:r>
            <a:r>
              <a:rPr lang="en-US" sz="1100" dirty="0">
                <a:solidFill>
                  <a:srgbClr val="000000"/>
                </a:solidFill>
                <a:latin typeface="Consolas" panose="020B0609020204030204" pitchFamily="49" charset="0"/>
              </a:rPr>
              <a:t> = </a:t>
            </a:r>
            <a:r>
              <a:rPr lang="en-US" sz="1100" dirty="0">
                <a:solidFill>
                  <a:srgbClr val="A31515"/>
                </a:solidFill>
                <a:latin typeface="Consolas" panose="020B0609020204030204" pitchFamily="49" charset="0"/>
              </a:rPr>
              <a:t>"allan.croft@crt.com"</a:t>
            </a:r>
            <a:r>
              <a:rPr lang="en-US" sz="1100" dirty="0">
                <a:solidFill>
                  <a:srgbClr val="000000"/>
                </a:solidFill>
                <a:latin typeface="Consolas" panose="020B0609020204030204" pitchFamily="49" charset="0"/>
              </a:rPr>
              <a:t>},</a:t>
            </a:r>
          </a:p>
          <a:p>
            <a:r>
              <a:rPr lang="en-US" sz="1100" dirty="0">
                <a:solidFill>
                  <a:srgbClr val="000000"/>
                </a:solidFill>
                <a:latin typeface="Consolas" panose="020B0609020204030204" pitchFamily="49" charset="0"/>
              </a:rPr>
              <a:t>        </a:t>
            </a:r>
            <a:r>
              <a:rPr lang="en-US" sz="1100" dirty="0">
                <a:solidFill>
                  <a:srgbClr val="0000FF"/>
                </a:solidFill>
                <a:latin typeface="Consolas" panose="020B0609020204030204" pitchFamily="49" charset="0"/>
              </a:rPr>
              <a:t>new</a:t>
            </a:r>
            <a:r>
              <a:rPr lang="en-US" sz="1100" dirty="0">
                <a:solidFill>
                  <a:srgbClr val="000000"/>
                </a:solidFill>
                <a:latin typeface="Consolas" panose="020B0609020204030204" pitchFamily="49" charset="0"/>
              </a:rPr>
              <a:t> </a:t>
            </a:r>
            <a:r>
              <a:rPr lang="en-US" sz="1100" dirty="0" err="1">
                <a:solidFill>
                  <a:srgbClr val="000000"/>
                </a:solidFill>
                <a:latin typeface="Consolas" panose="020B0609020204030204" pitchFamily="49" charset="0"/>
              </a:rPr>
              <a:t>CustomerModel</a:t>
            </a:r>
            <a:r>
              <a:rPr lang="en-US" sz="1100" dirty="0">
                <a:solidFill>
                  <a:srgbClr val="000000"/>
                </a:solidFill>
                <a:latin typeface="Consolas" panose="020B0609020204030204" pitchFamily="49" charset="0"/>
              </a:rPr>
              <a:t> { Id = 3, FirstName = </a:t>
            </a:r>
            <a:r>
              <a:rPr lang="en-US" sz="1100" dirty="0">
                <a:solidFill>
                  <a:srgbClr val="A31515"/>
                </a:solidFill>
                <a:latin typeface="Consolas" panose="020B0609020204030204" pitchFamily="49" charset="0"/>
              </a:rPr>
              <a:t>"</a:t>
            </a:r>
            <a:r>
              <a:rPr lang="en-US" sz="1100" dirty="0" err="1">
                <a:solidFill>
                  <a:srgbClr val="A31515"/>
                </a:solidFill>
                <a:latin typeface="Consolas" panose="020B0609020204030204" pitchFamily="49" charset="0"/>
              </a:rPr>
              <a:t>Sahra</a:t>
            </a:r>
            <a:r>
              <a:rPr lang="en-US" sz="1100" dirty="0">
                <a:solidFill>
                  <a:srgbClr val="A31515"/>
                </a:solidFill>
                <a:latin typeface="Consolas" panose="020B0609020204030204" pitchFamily="49" charset="0"/>
              </a:rPr>
              <a:t>"</a:t>
            </a:r>
            <a:r>
              <a:rPr lang="en-US" sz="1100" dirty="0">
                <a:solidFill>
                  <a:srgbClr val="000000"/>
                </a:solidFill>
                <a:latin typeface="Consolas" panose="020B0609020204030204" pitchFamily="49" charset="0"/>
              </a:rPr>
              <a:t>, </a:t>
            </a:r>
            <a:r>
              <a:rPr lang="en-US" sz="1100" dirty="0" err="1">
                <a:solidFill>
                  <a:srgbClr val="000000"/>
                </a:solidFill>
                <a:latin typeface="Consolas" panose="020B0609020204030204" pitchFamily="49" charset="0"/>
              </a:rPr>
              <a:t>LastName</a:t>
            </a:r>
            <a:r>
              <a:rPr lang="en-US" sz="1100" dirty="0">
                <a:solidFill>
                  <a:srgbClr val="000000"/>
                </a:solidFill>
                <a:latin typeface="Consolas" panose="020B0609020204030204" pitchFamily="49" charset="0"/>
              </a:rPr>
              <a:t> = </a:t>
            </a:r>
            <a:r>
              <a:rPr lang="en-US" sz="1100" dirty="0">
                <a:solidFill>
                  <a:srgbClr val="A31515"/>
                </a:solidFill>
                <a:latin typeface="Consolas" panose="020B0609020204030204" pitchFamily="49" charset="0"/>
              </a:rPr>
              <a:t>"Parker"</a:t>
            </a:r>
            <a:r>
              <a:rPr lang="en-US" sz="1100" dirty="0">
                <a:solidFill>
                  <a:srgbClr val="000000"/>
                </a:solidFill>
                <a:latin typeface="Consolas" panose="020B0609020204030204" pitchFamily="49" charset="0"/>
              </a:rPr>
              <a:t>, </a:t>
            </a:r>
            <a:r>
              <a:rPr lang="en-US" sz="1100" dirty="0" err="1">
                <a:solidFill>
                  <a:srgbClr val="000000"/>
                </a:solidFill>
                <a:latin typeface="Consolas" panose="020B0609020204030204" pitchFamily="49" charset="0"/>
              </a:rPr>
              <a:t>EMail</a:t>
            </a:r>
            <a:r>
              <a:rPr lang="en-US" sz="1100" dirty="0">
                <a:solidFill>
                  <a:srgbClr val="000000"/>
                </a:solidFill>
                <a:latin typeface="Consolas" panose="020B0609020204030204" pitchFamily="49" charset="0"/>
              </a:rPr>
              <a:t> = </a:t>
            </a:r>
            <a:r>
              <a:rPr lang="en-US" sz="1100" dirty="0">
                <a:solidFill>
                  <a:srgbClr val="A31515"/>
                </a:solidFill>
                <a:latin typeface="Consolas" panose="020B0609020204030204" pitchFamily="49" charset="0"/>
              </a:rPr>
              <a:t>"sahra@yahoo.com"</a:t>
            </a:r>
            <a:r>
              <a:rPr lang="en-US" sz="1100" dirty="0">
                <a:solidFill>
                  <a:srgbClr val="000000"/>
                </a:solidFill>
                <a:latin typeface="Consolas" panose="020B0609020204030204" pitchFamily="49" charset="0"/>
              </a:rPr>
              <a:t>},</a:t>
            </a:r>
          </a:p>
          <a:p>
            <a:r>
              <a:rPr lang="fr-FR" sz="1100" dirty="0">
                <a:solidFill>
                  <a:srgbClr val="000000"/>
                </a:solidFill>
                <a:latin typeface="Consolas" panose="020B0609020204030204" pitchFamily="49" charset="0"/>
              </a:rPr>
              <a:t>    };</a:t>
            </a:r>
          </a:p>
          <a:p>
            <a:endParaRPr lang="fr-FR" sz="1100" dirty="0">
              <a:solidFill>
                <a:srgbClr val="000000"/>
              </a:solidFill>
              <a:latin typeface="Consolas" panose="020B0609020204030204" pitchFamily="49" charset="0"/>
            </a:endParaRPr>
          </a:p>
          <a:p>
            <a:endParaRPr lang="fr-FR" sz="1100" dirty="0">
              <a:solidFill>
                <a:srgbClr val="000000"/>
              </a:solidFill>
              <a:latin typeface="Consolas" panose="020B0609020204030204" pitchFamily="49" charset="0"/>
            </a:endParaRPr>
          </a:p>
          <a:p>
            <a:r>
              <a:rPr lang="fr-FR" sz="1100" dirty="0">
                <a:solidFill>
                  <a:srgbClr val="000000"/>
                </a:solidFill>
                <a:latin typeface="Consolas" panose="020B0609020204030204" pitchFamily="49" charset="0"/>
              </a:rPr>
              <a:t>    </a:t>
            </a:r>
            <a:r>
              <a:rPr lang="fr-FR" sz="1100" dirty="0">
                <a:solidFill>
                  <a:srgbClr val="008000"/>
                </a:solidFill>
                <a:latin typeface="Consolas" panose="020B0609020204030204" pitchFamily="49" charset="0"/>
              </a:rPr>
              <a:t>// GET: api/Customer</a:t>
            </a:r>
            <a:endParaRPr lang="fr-FR" sz="1100" dirty="0">
              <a:solidFill>
                <a:srgbClr val="000000"/>
              </a:solidFill>
              <a:latin typeface="Consolas" panose="020B0609020204030204" pitchFamily="49" charset="0"/>
            </a:endParaRPr>
          </a:p>
          <a:p>
            <a:r>
              <a:rPr lang="fr-FR" sz="1100" dirty="0">
                <a:solidFill>
                  <a:srgbClr val="000000"/>
                </a:solidFill>
                <a:latin typeface="Consolas" panose="020B0609020204030204" pitchFamily="49" charset="0"/>
              </a:rPr>
              <a:t>    [</a:t>
            </a:r>
            <a:r>
              <a:rPr lang="fr-FR" sz="1100" dirty="0" err="1">
                <a:solidFill>
                  <a:srgbClr val="000000"/>
                </a:solidFill>
                <a:latin typeface="Consolas" panose="020B0609020204030204" pitchFamily="49" charset="0"/>
              </a:rPr>
              <a:t>HttpGet</a:t>
            </a:r>
            <a:r>
              <a:rPr lang="fr-FR" sz="1100" dirty="0">
                <a:solidFill>
                  <a:srgbClr val="000000"/>
                </a:solidFill>
                <a:latin typeface="Consolas" panose="020B0609020204030204" pitchFamily="49" charset="0"/>
              </a:rPr>
              <a:t>]</a:t>
            </a:r>
          </a:p>
          <a:p>
            <a:r>
              <a:rPr lang="fr-FR" sz="1100" dirty="0">
                <a:solidFill>
                  <a:srgbClr val="000000"/>
                </a:solidFill>
                <a:latin typeface="Consolas" panose="020B0609020204030204" pitchFamily="49" charset="0"/>
              </a:rPr>
              <a:t>    </a:t>
            </a:r>
            <a:r>
              <a:rPr lang="fr-FR" sz="1100" dirty="0">
                <a:solidFill>
                  <a:srgbClr val="0000FF"/>
                </a:solidFill>
                <a:latin typeface="Consolas" panose="020B0609020204030204" pitchFamily="49" charset="0"/>
              </a:rPr>
              <a:t>public</a:t>
            </a:r>
            <a:r>
              <a:rPr lang="fr-FR" sz="1100" dirty="0">
                <a:solidFill>
                  <a:srgbClr val="000000"/>
                </a:solidFill>
                <a:latin typeface="Consolas" panose="020B0609020204030204" pitchFamily="49" charset="0"/>
              </a:rPr>
              <a:t> </a:t>
            </a:r>
            <a:r>
              <a:rPr lang="fr-FR" sz="1100" dirty="0" err="1">
                <a:solidFill>
                  <a:srgbClr val="000000"/>
                </a:solidFill>
                <a:latin typeface="Consolas" panose="020B0609020204030204" pitchFamily="49" charset="0"/>
              </a:rPr>
              <a:t>IActionResult</a:t>
            </a:r>
            <a:r>
              <a:rPr lang="fr-FR" sz="1100" dirty="0">
                <a:solidFill>
                  <a:srgbClr val="000000"/>
                </a:solidFill>
                <a:latin typeface="Consolas" panose="020B0609020204030204" pitchFamily="49" charset="0"/>
              </a:rPr>
              <a:t> </a:t>
            </a:r>
            <a:r>
              <a:rPr lang="fr-FR" sz="1100" dirty="0" err="1">
                <a:solidFill>
                  <a:srgbClr val="000000"/>
                </a:solidFill>
                <a:latin typeface="Consolas" panose="020B0609020204030204" pitchFamily="49" charset="0"/>
              </a:rPr>
              <a:t>Get</a:t>
            </a:r>
            <a:r>
              <a:rPr lang="fr-FR" sz="1100" dirty="0">
                <a:solidFill>
                  <a:srgbClr val="000000"/>
                </a:solidFill>
                <a:latin typeface="Consolas" panose="020B0609020204030204" pitchFamily="49" charset="0"/>
              </a:rPr>
              <a:t>()</a:t>
            </a:r>
          </a:p>
          <a:p>
            <a:r>
              <a:rPr lang="fr-FR" sz="1100" dirty="0">
                <a:solidFill>
                  <a:srgbClr val="000000"/>
                </a:solidFill>
                <a:latin typeface="Consolas" panose="020B0609020204030204" pitchFamily="49" charset="0"/>
              </a:rPr>
              <a:t>    {</a:t>
            </a:r>
          </a:p>
          <a:p>
            <a:r>
              <a:rPr lang="fr-FR" sz="1100" dirty="0">
                <a:solidFill>
                  <a:srgbClr val="000000"/>
                </a:solidFill>
                <a:latin typeface="Consolas" panose="020B0609020204030204" pitchFamily="49" charset="0"/>
              </a:rPr>
              <a:t>        </a:t>
            </a:r>
            <a:r>
              <a:rPr lang="fr-FR" sz="1100" dirty="0">
                <a:solidFill>
                  <a:srgbClr val="0000FF"/>
                </a:solidFill>
                <a:latin typeface="Consolas" panose="020B0609020204030204" pitchFamily="49" charset="0"/>
              </a:rPr>
              <a:t>return</a:t>
            </a:r>
            <a:r>
              <a:rPr lang="fr-FR" sz="1100" dirty="0">
                <a:solidFill>
                  <a:srgbClr val="000000"/>
                </a:solidFill>
                <a:latin typeface="Consolas" panose="020B0609020204030204" pitchFamily="49" charset="0"/>
              </a:rPr>
              <a:t> Ok(</a:t>
            </a:r>
            <a:r>
              <a:rPr lang="fr-FR" sz="1100" dirty="0" err="1">
                <a:solidFill>
                  <a:srgbClr val="000000"/>
                </a:solidFill>
                <a:latin typeface="Consolas" panose="020B0609020204030204" pitchFamily="49" charset="0"/>
              </a:rPr>
              <a:t>Customers</a:t>
            </a:r>
            <a:r>
              <a:rPr lang="fr-FR" sz="1100" dirty="0">
                <a:solidFill>
                  <a:srgbClr val="000000"/>
                </a:solidFill>
                <a:latin typeface="Consolas" panose="020B0609020204030204" pitchFamily="49" charset="0"/>
              </a:rPr>
              <a:t>);</a:t>
            </a:r>
          </a:p>
          <a:p>
            <a:r>
              <a:rPr lang="fr-FR" sz="1100" dirty="0">
                <a:solidFill>
                  <a:srgbClr val="000000"/>
                </a:solidFill>
                <a:latin typeface="Consolas" panose="020B0609020204030204" pitchFamily="49" charset="0"/>
              </a:rPr>
              <a:t>    }</a:t>
            </a:r>
          </a:p>
          <a:p>
            <a:endParaRPr lang="fr-FR" sz="1100" dirty="0">
              <a:solidFill>
                <a:srgbClr val="000000"/>
              </a:solidFill>
              <a:latin typeface="Consolas" panose="020B0609020204030204" pitchFamily="49" charset="0"/>
            </a:endParaRPr>
          </a:p>
          <a:p>
            <a:r>
              <a:rPr lang="fr-FR" sz="1100" dirty="0">
                <a:solidFill>
                  <a:srgbClr val="000000"/>
                </a:solidFill>
                <a:latin typeface="Consolas" panose="020B0609020204030204" pitchFamily="49" charset="0"/>
              </a:rPr>
              <a:t>    </a:t>
            </a:r>
            <a:r>
              <a:rPr lang="fr-FR" sz="1100" dirty="0">
                <a:solidFill>
                  <a:srgbClr val="008000"/>
                </a:solidFill>
                <a:latin typeface="Consolas" panose="020B0609020204030204" pitchFamily="49" charset="0"/>
              </a:rPr>
              <a:t>// GET: api/Customer/5</a:t>
            </a:r>
            <a:endParaRPr lang="fr-FR" sz="1100" dirty="0">
              <a:solidFill>
                <a:srgbClr val="000000"/>
              </a:solidFill>
              <a:latin typeface="Consolas" panose="020B0609020204030204" pitchFamily="49" charset="0"/>
            </a:endParaRPr>
          </a:p>
          <a:p>
            <a:r>
              <a:rPr lang="fr-FR" sz="1100" dirty="0">
                <a:solidFill>
                  <a:srgbClr val="000000"/>
                </a:solidFill>
                <a:latin typeface="Consolas" panose="020B0609020204030204" pitchFamily="49" charset="0"/>
              </a:rPr>
              <a:t>    [</a:t>
            </a:r>
            <a:r>
              <a:rPr lang="fr-FR" sz="1100" dirty="0" err="1">
                <a:solidFill>
                  <a:srgbClr val="000000"/>
                </a:solidFill>
                <a:latin typeface="Consolas" panose="020B0609020204030204" pitchFamily="49" charset="0"/>
              </a:rPr>
              <a:t>HttpGet</a:t>
            </a:r>
            <a:r>
              <a:rPr lang="fr-FR" sz="1100" dirty="0">
                <a:solidFill>
                  <a:srgbClr val="000000"/>
                </a:solidFill>
                <a:latin typeface="Consolas" panose="020B0609020204030204" pitchFamily="49" charset="0"/>
              </a:rPr>
              <a:t>(</a:t>
            </a:r>
            <a:r>
              <a:rPr lang="fr-FR" sz="1100" dirty="0">
                <a:solidFill>
                  <a:srgbClr val="A31515"/>
                </a:solidFill>
                <a:latin typeface="Consolas" panose="020B0609020204030204" pitchFamily="49" charset="0"/>
              </a:rPr>
              <a:t>"{id}"</a:t>
            </a:r>
            <a:r>
              <a:rPr lang="fr-FR" sz="1100" dirty="0">
                <a:solidFill>
                  <a:srgbClr val="000000"/>
                </a:solidFill>
                <a:latin typeface="Consolas" panose="020B0609020204030204" pitchFamily="49" charset="0"/>
              </a:rPr>
              <a:t>, Name = </a:t>
            </a:r>
            <a:r>
              <a:rPr lang="fr-FR" sz="1100" dirty="0">
                <a:solidFill>
                  <a:srgbClr val="A31515"/>
                </a:solidFill>
                <a:latin typeface="Consolas" panose="020B0609020204030204" pitchFamily="49" charset="0"/>
              </a:rPr>
              <a:t>"</a:t>
            </a:r>
            <a:r>
              <a:rPr lang="fr-FR" sz="1100" dirty="0" err="1">
                <a:solidFill>
                  <a:srgbClr val="A31515"/>
                </a:solidFill>
                <a:latin typeface="Consolas" panose="020B0609020204030204" pitchFamily="49" charset="0"/>
              </a:rPr>
              <a:t>Get</a:t>
            </a:r>
            <a:r>
              <a:rPr lang="fr-FR" sz="1100" dirty="0">
                <a:solidFill>
                  <a:srgbClr val="A31515"/>
                </a:solidFill>
                <a:latin typeface="Consolas" panose="020B0609020204030204" pitchFamily="49" charset="0"/>
              </a:rPr>
              <a:t>"</a:t>
            </a:r>
            <a:r>
              <a:rPr lang="fr-FR" sz="1100" dirty="0">
                <a:solidFill>
                  <a:srgbClr val="000000"/>
                </a:solidFill>
                <a:latin typeface="Consolas" panose="020B0609020204030204" pitchFamily="49" charset="0"/>
              </a:rPr>
              <a:t>)]</a:t>
            </a:r>
          </a:p>
          <a:p>
            <a:r>
              <a:rPr lang="en-US" sz="1100" dirty="0">
                <a:solidFill>
                  <a:srgbClr val="000000"/>
                </a:solidFill>
                <a:latin typeface="Consolas" panose="020B0609020204030204" pitchFamily="49" charset="0"/>
              </a:rPr>
              <a:t>    </a:t>
            </a:r>
            <a:r>
              <a:rPr lang="en-US" sz="1100" dirty="0">
                <a:solidFill>
                  <a:srgbClr val="0000FF"/>
                </a:solidFill>
                <a:latin typeface="Consolas" panose="020B0609020204030204" pitchFamily="49" charset="0"/>
              </a:rPr>
              <a:t>public</a:t>
            </a:r>
            <a:r>
              <a:rPr lang="en-US" sz="1100" dirty="0">
                <a:solidFill>
                  <a:srgbClr val="000000"/>
                </a:solidFill>
                <a:latin typeface="Consolas" panose="020B0609020204030204" pitchFamily="49" charset="0"/>
              </a:rPr>
              <a:t> </a:t>
            </a:r>
            <a:r>
              <a:rPr lang="en-US" sz="1100" dirty="0" err="1">
                <a:solidFill>
                  <a:srgbClr val="000000"/>
                </a:solidFill>
                <a:latin typeface="Consolas" panose="020B0609020204030204" pitchFamily="49" charset="0"/>
              </a:rPr>
              <a:t>IActionResult</a:t>
            </a:r>
            <a:r>
              <a:rPr lang="en-US" sz="1100" dirty="0">
                <a:solidFill>
                  <a:srgbClr val="000000"/>
                </a:solidFill>
                <a:latin typeface="Consolas" panose="020B0609020204030204" pitchFamily="49" charset="0"/>
              </a:rPr>
              <a:t> Get(</a:t>
            </a:r>
            <a:r>
              <a:rPr lang="en-US" sz="1100" dirty="0" err="1">
                <a:solidFill>
                  <a:srgbClr val="0000FF"/>
                </a:solidFill>
                <a:latin typeface="Consolas" panose="020B0609020204030204" pitchFamily="49" charset="0"/>
              </a:rPr>
              <a:t>int</a:t>
            </a:r>
            <a:r>
              <a:rPr lang="en-US" sz="1100" dirty="0">
                <a:solidFill>
                  <a:srgbClr val="000000"/>
                </a:solidFill>
                <a:latin typeface="Consolas" panose="020B0609020204030204" pitchFamily="49" charset="0"/>
              </a:rPr>
              <a:t> id)</a:t>
            </a:r>
          </a:p>
          <a:p>
            <a:r>
              <a:rPr lang="fr-FR" sz="1100" dirty="0">
                <a:solidFill>
                  <a:srgbClr val="000000"/>
                </a:solidFill>
                <a:latin typeface="Consolas" panose="020B0609020204030204" pitchFamily="49" charset="0"/>
              </a:rPr>
              <a:t>    {</a:t>
            </a:r>
          </a:p>
          <a:p>
            <a:r>
              <a:rPr lang="fr-FR" sz="1100" dirty="0">
                <a:solidFill>
                  <a:srgbClr val="000000"/>
                </a:solidFill>
                <a:latin typeface="Consolas" panose="020B0609020204030204" pitchFamily="49" charset="0"/>
              </a:rPr>
              <a:t>        </a:t>
            </a:r>
            <a:r>
              <a:rPr lang="fr-FR" sz="1100" dirty="0" err="1">
                <a:solidFill>
                  <a:srgbClr val="000000"/>
                </a:solidFill>
                <a:latin typeface="Consolas" panose="020B0609020204030204" pitchFamily="49" charset="0"/>
              </a:rPr>
              <a:t>CustomerModel</a:t>
            </a:r>
            <a:r>
              <a:rPr lang="fr-FR" sz="1100" dirty="0">
                <a:solidFill>
                  <a:srgbClr val="000000"/>
                </a:solidFill>
                <a:latin typeface="Consolas" panose="020B0609020204030204" pitchFamily="49" charset="0"/>
              </a:rPr>
              <a:t> model = </a:t>
            </a:r>
            <a:r>
              <a:rPr lang="fr-FR" sz="1100" dirty="0" err="1">
                <a:solidFill>
                  <a:srgbClr val="000000"/>
                </a:solidFill>
                <a:latin typeface="Consolas" panose="020B0609020204030204" pitchFamily="49" charset="0"/>
              </a:rPr>
              <a:t>Customers.SingleOrDefault</a:t>
            </a:r>
            <a:r>
              <a:rPr lang="fr-FR" sz="1100" dirty="0">
                <a:solidFill>
                  <a:srgbClr val="000000"/>
                </a:solidFill>
                <a:latin typeface="Consolas" panose="020B0609020204030204" pitchFamily="49" charset="0"/>
              </a:rPr>
              <a:t>(x =&gt; </a:t>
            </a:r>
            <a:r>
              <a:rPr lang="fr-FR" sz="1100" dirty="0" err="1">
                <a:solidFill>
                  <a:srgbClr val="000000"/>
                </a:solidFill>
                <a:latin typeface="Consolas" panose="020B0609020204030204" pitchFamily="49" charset="0"/>
              </a:rPr>
              <a:t>x.Id</a:t>
            </a:r>
            <a:r>
              <a:rPr lang="fr-FR" sz="1100" dirty="0">
                <a:solidFill>
                  <a:srgbClr val="000000"/>
                </a:solidFill>
                <a:latin typeface="Consolas" panose="020B0609020204030204" pitchFamily="49" charset="0"/>
              </a:rPr>
              <a:t> == id);</a:t>
            </a:r>
          </a:p>
          <a:p>
            <a:endParaRPr lang="fr-FR" sz="1100" dirty="0">
              <a:solidFill>
                <a:srgbClr val="000000"/>
              </a:solidFill>
              <a:latin typeface="Consolas" panose="020B0609020204030204" pitchFamily="49" charset="0"/>
            </a:endParaRPr>
          </a:p>
          <a:p>
            <a:r>
              <a:rPr lang="fr-FR" sz="1100" dirty="0">
                <a:solidFill>
                  <a:srgbClr val="000000"/>
                </a:solidFill>
                <a:latin typeface="Consolas" panose="020B0609020204030204" pitchFamily="49" charset="0"/>
              </a:rPr>
              <a:t>        </a:t>
            </a:r>
            <a:r>
              <a:rPr lang="fr-FR" sz="1100" dirty="0">
                <a:solidFill>
                  <a:srgbClr val="0000FF"/>
                </a:solidFill>
                <a:latin typeface="Consolas" panose="020B0609020204030204" pitchFamily="49" charset="0"/>
              </a:rPr>
              <a:t>if</a:t>
            </a:r>
            <a:r>
              <a:rPr lang="fr-FR" sz="1100" dirty="0">
                <a:solidFill>
                  <a:srgbClr val="000000"/>
                </a:solidFill>
                <a:latin typeface="Consolas" panose="020B0609020204030204" pitchFamily="49" charset="0"/>
              </a:rPr>
              <a:t> (model == </a:t>
            </a:r>
            <a:r>
              <a:rPr lang="fr-FR" sz="1100" dirty="0" err="1">
                <a:solidFill>
                  <a:srgbClr val="0000FF"/>
                </a:solidFill>
                <a:latin typeface="Consolas" panose="020B0609020204030204" pitchFamily="49" charset="0"/>
              </a:rPr>
              <a:t>null</a:t>
            </a:r>
            <a:r>
              <a:rPr lang="fr-FR" sz="1100" dirty="0">
                <a:solidFill>
                  <a:srgbClr val="000000"/>
                </a:solidFill>
                <a:latin typeface="Consolas" panose="020B0609020204030204" pitchFamily="49" charset="0"/>
              </a:rPr>
              <a:t>)</a:t>
            </a:r>
          </a:p>
          <a:p>
            <a:r>
              <a:rPr lang="fr-FR" sz="1100" dirty="0">
                <a:solidFill>
                  <a:srgbClr val="000000"/>
                </a:solidFill>
                <a:latin typeface="Consolas" panose="020B0609020204030204" pitchFamily="49" charset="0"/>
              </a:rPr>
              <a:t>            </a:t>
            </a:r>
            <a:r>
              <a:rPr lang="fr-FR" sz="1100" dirty="0">
                <a:solidFill>
                  <a:srgbClr val="0000FF"/>
                </a:solidFill>
                <a:latin typeface="Consolas" panose="020B0609020204030204" pitchFamily="49" charset="0"/>
              </a:rPr>
              <a:t>return</a:t>
            </a:r>
            <a:r>
              <a:rPr lang="fr-FR" sz="1100" dirty="0">
                <a:solidFill>
                  <a:srgbClr val="000000"/>
                </a:solidFill>
                <a:latin typeface="Consolas" panose="020B0609020204030204" pitchFamily="49" charset="0"/>
              </a:rPr>
              <a:t> </a:t>
            </a:r>
            <a:r>
              <a:rPr lang="fr-FR" sz="1100" dirty="0" err="1">
                <a:solidFill>
                  <a:srgbClr val="000000"/>
                </a:solidFill>
                <a:latin typeface="Consolas" panose="020B0609020204030204" pitchFamily="49" charset="0"/>
              </a:rPr>
              <a:t>BadRequest</a:t>
            </a:r>
            <a:r>
              <a:rPr lang="fr-FR" sz="1100" dirty="0">
                <a:solidFill>
                  <a:srgbClr val="000000"/>
                </a:solidFill>
                <a:latin typeface="Consolas" panose="020B0609020204030204" pitchFamily="49" charset="0"/>
              </a:rPr>
              <a:t>(</a:t>
            </a:r>
            <a:r>
              <a:rPr lang="fr-FR" sz="1100" dirty="0">
                <a:solidFill>
                  <a:srgbClr val="A31515"/>
                </a:solidFill>
                <a:latin typeface="Consolas" panose="020B0609020204030204" pitchFamily="49" charset="0"/>
              </a:rPr>
              <a:t>"Is inexistant"</a:t>
            </a:r>
            <a:r>
              <a:rPr lang="fr-FR" sz="1100" dirty="0">
                <a:solidFill>
                  <a:srgbClr val="000000"/>
                </a:solidFill>
                <a:latin typeface="Consolas" panose="020B0609020204030204" pitchFamily="49" charset="0"/>
              </a:rPr>
              <a:t>);</a:t>
            </a:r>
          </a:p>
          <a:p>
            <a:endParaRPr lang="fr-FR" sz="1100" dirty="0">
              <a:solidFill>
                <a:srgbClr val="000000"/>
              </a:solidFill>
              <a:latin typeface="Consolas" panose="020B0609020204030204" pitchFamily="49" charset="0"/>
            </a:endParaRPr>
          </a:p>
          <a:p>
            <a:r>
              <a:rPr lang="fr-FR" sz="1100" dirty="0">
                <a:solidFill>
                  <a:srgbClr val="000000"/>
                </a:solidFill>
                <a:latin typeface="Consolas" panose="020B0609020204030204" pitchFamily="49" charset="0"/>
              </a:rPr>
              <a:t>        </a:t>
            </a:r>
            <a:r>
              <a:rPr lang="fr-FR" sz="1100" dirty="0">
                <a:solidFill>
                  <a:srgbClr val="0000FF"/>
                </a:solidFill>
                <a:latin typeface="Consolas" panose="020B0609020204030204" pitchFamily="49" charset="0"/>
              </a:rPr>
              <a:t>return</a:t>
            </a:r>
            <a:r>
              <a:rPr lang="fr-FR" sz="1100" dirty="0">
                <a:solidFill>
                  <a:srgbClr val="000000"/>
                </a:solidFill>
                <a:latin typeface="Consolas" panose="020B0609020204030204" pitchFamily="49" charset="0"/>
              </a:rPr>
              <a:t> Ok(model);</a:t>
            </a:r>
          </a:p>
          <a:p>
            <a:r>
              <a:rPr lang="fr-FR" sz="1100" dirty="0">
                <a:solidFill>
                  <a:srgbClr val="000000"/>
                </a:solidFill>
                <a:latin typeface="Consolas" panose="020B0609020204030204" pitchFamily="49" charset="0"/>
              </a:rPr>
              <a:t>    }</a:t>
            </a:r>
          </a:p>
          <a:p>
            <a:r>
              <a:rPr lang="fr-FR" sz="1200" dirty="0">
                <a:solidFill>
                  <a:srgbClr val="000000"/>
                </a:solidFill>
                <a:latin typeface="Consolas" panose="020B0609020204030204" pitchFamily="49" charset="0"/>
              </a:rPr>
              <a:t>}</a:t>
            </a:r>
            <a:endParaRPr lang="en-US" sz="1200" dirty="0"/>
          </a:p>
        </p:txBody>
      </p:sp>
    </p:spTree>
    <p:extLst>
      <p:ext uri="{BB962C8B-B14F-4D97-AF65-F5344CB8AC3E}">
        <p14:creationId xmlns:p14="http://schemas.microsoft.com/office/powerpoint/2010/main" val="308245894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Espace réservé du contenu 9"/>
          <p:cNvSpPr>
            <a:spLocks noGrp="1"/>
          </p:cNvSpPr>
          <p:nvPr>
            <p:ph sz="quarter" idx="14"/>
          </p:nvPr>
        </p:nvSpPr>
        <p:spPr>
          <a:xfrm>
            <a:off x="292463" y="1126202"/>
            <a:ext cx="3888234" cy="4679062"/>
          </a:xfrm>
        </p:spPr>
        <p:txBody>
          <a:bodyPr/>
          <a:lstStyle/>
          <a:p>
            <a:r>
              <a:rPr lang="fr-FR" dirty="0"/>
              <a:t>XML</a:t>
            </a:r>
            <a:endParaRPr lang="en-US" dirty="0"/>
          </a:p>
        </p:txBody>
      </p:sp>
      <p:sp>
        <p:nvSpPr>
          <p:cNvPr id="8" name="Espace réservé du contenu 7"/>
          <p:cNvSpPr>
            <a:spLocks noGrp="1"/>
          </p:cNvSpPr>
          <p:nvPr>
            <p:ph idx="1"/>
          </p:nvPr>
        </p:nvSpPr>
        <p:spPr>
          <a:xfrm>
            <a:off x="5484490" y="1124744"/>
            <a:ext cx="3912046" cy="4678588"/>
          </a:xfrm>
        </p:spPr>
        <p:txBody>
          <a:bodyPr/>
          <a:lstStyle/>
          <a:p>
            <a:r>
              <a:rPr lang="fr-FR" dirty="0"/>
              <a:t>JSON</a:t>
            </a:r>
            <a:endParaRPr lang="en-US" dirty="0"/>
          </a:p>
        </p:txBody>
      </p:sp>
      <p:sp>
        <p:nvSpPr>
          <p:cNvPr id="2" name="Titre 1"/>
          <p:cNvSpPr>
            <a:spLocks noGrp="1"/>
          </p:cNvSpPr>
          <p:nvPr>
            <p:ph type="title"/>
          </p:nvPr>
        </p:nvSpPr>
        <p:spPr/>
        <p:txBody>
          <a:bodyPr/>
          <a:lstStyle/>
          <a:p>
            <a:r>
              <a:rPr lang="fr-FR" dirty="0"/>
              <a:t>RETOUR DE l’EXEMPLE</a:t>
            </a:r>
            <a:endParaRPr lang="en-US" dirty="0"/>
          </a:p>
        </p:txBody>
      </p:sp>
      <p:sp>
        <p:nvSpPr>
          <p:cNvPr id="3" name="Espace réservé du pied de page 2"/>
          <p:cNvSpPr>
            <a:spLocks noGrp="1"/>
          </p:cNvSpPr>
          <p:nvPr>
            <p:ph type="ftr" sz="quarter" idx="4294967295"/>
          </p:nvPr>
        </p:nvSpPr>
        <p:spPr/>
        <p:txBody>
          <a:bodyPr/>
          <a:lstStyle/>
          <a:p>
            <a:r>
              <a:rPr lang="fr-FR"/>
              <a:t>Nom de la présentation</a:t>
            </a:r>
            <a:endParaRPr lang="fr-FR" dirty="0"/>
          </a:p>
        </p:txBody>
      </p:sp>
      <p:sp>
        <p:nvSpPr>
          <p:cNvPr id="4" name="Espace réservé du numéro de diapositive 3"/>
          <p:cNvSpPr>
            <a:spLocks noGrp="1"/>
          </p:cNvSpPr>
          <p:nvPr>
            <p:ph type="sldNum" sz="quarter" idx="4294967295"/>
          </p:nvPr>
        </p:nvSpPr>
        <p:spPr/>
        <p:txBody>
          <a:bodyPr/>
          <a:lstStyle/>
          <a:p>
            <a:fld id="{AF43E6FD-AB27-4108-A2FC-346BB5F75E3F}" type="slidenum">
              <a:rPr lang="fr-FR" smtClean="0"/>
              <a:pPr/>
              <a:t>58</a:t>
            </a:fld>
            <a:endParaRPr lang="fr-FR" dirty="0"/>
          </a:p>
        </p:txBody>
      </p:sp>
      <p:sp>
        <p:nvSpPr>
          <p:cNvPr id="6" name="ZoneTexte 5"/>
          <p:cNvSpPr txBox="1"/>
          <p:nvPr/>
        </p:nvSpPr>
        <p:spPr>
          <a:xfrm>
            <a:off x="5508104" y="1412776"/>
            <a:ext cx="3214663" cy="4154984"/>
          </a:xfrm>
          <a:prstGeom prst="rect">
            <a:avLst/>
          </a:prstGeom>
          <a:solidFill>
            <a:schemeClr val="bg1">
              <a:lumMod val="95000"/>
            </a:schemeClr>
          </a:solidFill>
          <a:ln>
            <a:solidFill>
              <a:schemeClr val="tx1"/>
            </a:solidFill>
            <a:prstDash val="sysDot"/>
          </a:ln>
        </p:spPr>
        <p:txBody>
          <a:bodyPr wrap="none" rtlCol="0">
            <a:spAutoFit/>
          </a:bodyPr>
          <a:lstStyle/>
          <a:p>
            <a:r>
              <a:rPr lang="en-US" sz="1200" dirty="0"/>
              <a:t>[{</a:t>
            </a:r>
          </a:p>
          <a:p>
            <a:r>
              <a:rPr lang="en-US" sz="1200" dirty="0"/>
              <a:t>	"Id" : 1,</a:t>
            </a:r>
          </a:p>
          <a:p>
            <a:r>
              <a:rPr lang="en-US" sz="1200" dirty="0"/>
              <a:t>	"</a:t>
            </a:r>
            <a:r>
              <a:rPr lang="en-US" sz="1200" dirty="0" err="1"/>
              <a:t>FirstName</a:t>
            </a:r>
            <a:r>
              <a:rPr lang="en-US" sz="1200" dirty="0"/>
              <a:t>" : "</a:t>
            </a:r>
            <a:r>
              <a:rPr lang="en-US" sz="1200" dirty="0" err="1"/>
              <a:t>Hinault</a:t>
            </a:r>
            <a:r>
              <a:rPr lang="en-US" sz="1200" dirty="0"/>
              <a:t>",</a:t>
            </a:r>
          </a:p>
          <a:p>
            <a:r>
              <a:rPr lang="en-US" sz="1200" dirty="0"/>
              <a:t>	"</a:t>
            </a:r>
            <a:r>
              <a:rPr lang="en-US" sz="1200" dirty="0" err="1"/>
              <a:t>LastName</a:t>
            </a:r>
            <a:r>
              <a:rPr lang="en-US" sz="1200" dirty="0"/>
              <a:t>" : "Romaric",</a:t>
            </a:r>
          </a:p>
          <a:p>
            <a:r>
              <a:rPr lang="en-US" sz="1200" dirty="0"/>
              <a:t>	"</a:t>
            </a:r>
            <a:r>
              <a:rPr lang="en-US" sz="1200" dirty="0" err="1"/>
              <a:t>EMail</a:t>
            </a:r>
            <a:r>
              <a:rPr lang="en-US" sz="1200" dirty="0"/>
              <a:t>" : "hr@gmail.com"</a:t>
            </a:r>
          </a:p>
          <a:p>
            <a:r>
              <a:rPr lang="en-US" sz="1200" dirty="0"/>
              <a:t>}, {</a:t>
            </a:r>
          </a:p>
          <a:p>
            <a:r>
              <a:rPr lang="en-US" sz="1200" dirty="0"/>
              <a:t>	"Id" : 2,</a:t>
            </a:r>
          </a:p>
          <a:p>
            <a:r>
              <a:rPr lang="en-US" sz="1200" dirty="0"/>
              <a:t>	"</a:t>
            </a:r>
            <a:r>
              <a:rPr lang="en-US" sz="1200" dirty="0" err="1"/>
              <a:t>FirstName</a:t>
            </a:r>
            <a:r>
              <a:rPr lang="en-US" sz="1200" dirty="0"/>
              <a:t>" : "Thomas",</a:t>
            </a:r>
          </a:p>
          <a:p>
            <a:r>
              <a:rPr lang="en-US" sz="1200" dirty="0"/>
              <a:t>	"</a:t>
            </a:r>
            <a:r>
              <a:rPr lang="en-US" sz="1200" dirty="0" err="1"/>
              <a:t>LastName</a:t>
            </a:r>
            <a:r>
              <a:rPr lang="en-US" sz="1200" dirty="0"/>
              <a:t>" : "Perrin",</a:t>
            </a:r>
          </a:p>
          <a:p>
            <a:r>
              <a:rPr lang="en-US" sz="1200" dirty="0"/>
              <a:t>	"</a:t>
            </a:r>
            <a:r>
              <a:rPr lang="en-US" sz="1200" dirty="0" err="1"/>
              <a:t>EMail</a:t>
            </a:r>
            <a:r>
              <a:rPr lang="en-US" sz="1200" dirty="0"/>
              <a:t>" : "thomas@outlook.com"</a:t>
            </a:r>
          </a:p>
          <a:p>
            <a:r>
              <a:rPr lang="en-US" sz="1200" dirty="0"/>
              <a:t>}, {</a:t>
            </a:r>
          </a:p>
          <a:p>
            <a:r>
              <a:rPr lang="en-US" sz="1200" dirty="0"/>
              <a:t>	"Id" : 3,</a:t>
            </a:r>
          </a:p>
          <a:p>
            <a:r>
              <a:rPr lang="en-US" sz="1200" dirty="0"/>
              <a:t>	"</a:t>
            </a:r>
            <a:r>
              <a:rPr lang="en-US" sz="1200" dirty="0" err="1"/>
              <a:t>FirstName</a:t>
            </a:r>
            <a:r>
              <a:rPr lang="en-US" sz="1200" dirty="0"/>
              <a:t>" : "Allan",</a:t>
            </a:r>
          </a:p>
          <a:p>
            <a:r>
              <a:rPr lang="en-US" sz="1200" dirty="0"/>
              <a:t>	"</a:t>
            </a:r>
            <a:r>
              <a:rPr lang="en-US" sz="1200" dirty="0" err="1"/>
              <a:t>LastName</a:t>
            </a:r>
            <a:r>
              <a:rPr lang="en-US" sz="1200" dirty="0"/>
              <a:t>" : "Croft",</a:t>
            </a:r>
          </a:p>
          <a:p>
            <a:r>
              <a:rPr lang="en-US" sz="1200" dirty="0"/>
              <a:t>	"</a:t>
            </a:r>
            <a:r>
              <a:rPr lang="en-US" sz="1200" dirty="0" err="1"/>
              <a:t>EMail</a:t>
            </a:r>
            <a:r>
              <a:rPr lang="en-US" sz="1200" dirty="0"/>
              <a:t>" : "allan.croft@crt.com"</a:t>
            </a:r>
          </a:p>
          <a:p>
            <a:r>
              <a:rPr lang="en-US" sz="1200" dirty="0"/>
              <a:t>}, {</a:t>
            </a:r>
          </a:p>
          <a:p>
            <a:r>
              <a:rPr lang="en-US" sz="1200" dirty="0"/>
              <a:t>	"Id" : 3,</a:t>
            </a:r>
          </a:p>
          <a:p>
            <a:r>
              <a:rPr lang="en-US" sz="1200" dirty="0"/>
              <a:t>	"</a:t>
            </a:r>
            <a:r>
              <a:rPr lang="en-US" sz="1200" dirty="0" err="1"/>
              <a:t>FirstName</a:t>
            </a:r>
            <a:r>
              <a:rPr lang="en-US" sz="1200" dirty="0"/>
              <a:t>" : "</a:t>
            </a:r>
            <a:r>
              <a:rPr lang="en-US" sz="1200" dirty="0" err="1"/>
              <a:t>Sahra</a:t>
            </a:r>
            <a:r>
              <a:rPr lang="en-US" sz="1200" dirty="0"/>
              <a:t>",</a:t>
            </a:r>
          </a:p>
          <a:p>
            <a:r>
              <a:rPr lang="en-US" sz="1200" dirty="0"/>
              <a:t>	"</a:t>
            </a:r>
            <a:r>
              <a:rPr lang="en-US" sz="1200" dirty="0" err="1"/>
              <a:t>LastName</a:t>
            </a:r>
            <a:r>
              <a:rPr lang="en-US" sz="1200" dirty="0"/>
              <a:t>" : "Parker",</a:t>
            </a:r>
          </a:p>
          <a:p>
            <a:r>
              <a:rPr lang="en-US" sz="1200" dirty="0"/>
              <a:t>	"</a:t>
            </a:r>
            <a:r>
              <a:rPr lang="en-US" sz="1200" dirty="0" err="1"/>
              <a:t>EMail</a:t>
            </a:r>
            <a:r>
              <a:rPr lang="en-US" sz="1200" dirty="0"/>
              <a:t>" : "sahra@yahoo.com"</a:t>
            </a:r>
          </a:p>
          <a:p>
            <a:r>
              <a:rPr lang="en-US" sz="1200" dirty="0"/>
              <a:t>}</a:t>
            </a:r>
          </a:p>
          <a:p>
            <a:r>
              <a:rPr lang="en-US" sz="1200" dirty="0"/>
              <a:t>] 	</a:t>
            </a:r>
          </a:p>
        </p:txBody>
      </p:sp>
      <p:sp>
        <p:nvSpPr>
          <p:cNvPr id="7" name="ZoneTexte 6"/>
          <p:cNvSpPr txBox="1"/>
          <p:nvPr/>
        </p:nvSpPr>
        <p:spPr>
          <a:xfrm>
            <a:off x="251520" y="1447031"/>
            <a:ext cx="5006883" cy="5078313"/>
          </a:xfrm>
          <a:prstGeom prst="rect">
            <a:avLst/>
          </a:prstGeom>
          <a:solidFill>
            <a:schemeClr val="bg1">
              <a:lumMod val="95000"/>
            </a:schemeClr>
          </a:solidFill>
          <a:ln>
            <a:solidFill>
              <a:schemeClr val="tx1"/>
            </a:solidFill>
            <a:prstDash val="sysDot"/>
          </a:ln>
        </p:spPr>
        <p:txBody>
          <a:bodyPr wrap="none" rtlCol="0">
            <a:spAutoFit/>
          </a:bodyPr>
          <a:lstStyle/>
          <a:p>
            <a:r>
              <a:rPr lang="en-US" sz="1200" dirty="0"/>
              <a:t>&lt;</a:t>
            </a:r>
            <a:r>
              <a:rPr lang="en-US" sz="1200" dirty="0" err="1"/>
              <a:t>ArrayOfCustomer</a:t>
            </a:r>
            <a:r>
              <a:rPr lang="en-US" sz="1200" dirty="0"/>
              <a:t> </a:t>
            </a:r>
            <a:r>
              <a:rPr lang="en-US" sz="1200" dirty="0" err="1"/>
              <a:t>xmlns:i</a:t>
            </a:r>
            <a:r>
              <a:rPr lang="en-US" sz="1200" dirty="0"/>
              <a:t>="http://www.w3.org/2001/XMLSchema-instance"</a:t>
            </a:r>
          </a:p>
          <a:p>
            <a:r>
              <a:rPr lang="en-US" sz="1200" dirty="0"/>
              <a:t>    </a:t>
            </a:r>
            <a:r>
              <a:rPr lang="en-US" sz="1200" dirty="0" err="1"/>
              <a:t>xmlns</a:t>
            </a:r>
            <a:r>
              <a:rPr lang="en-US" sz="1200" dirty="0"/>
              <a:t>="http://schemas.datacontract.org/2004/07/</a:t>
            </a:r>
            <a:r>
              <a:rPr lang="en-US" sz="1200" dirty="0" err="1"/>
              <a:t>FirstWebAPI.Models</a:t>
            </a:r>
            <a:r>
              <a:rPr lang="en-US" sz="1200" dirty="0"/>
              <a:t>"&gt;</a:t>
            </a:r>
          </a:p>
          <a:p>
            <a:r>
              <a:rPr lang="en-US" sz="1200" dirty="0"/>
              <a:t>    &lt;Customer&gt;</a:t>
            </a:r>
          </a:p>
          <a:p>
            <a:r>
              <a:rPr lang="en-US" sz="1200" dirty="0"/>
              <a:t>        &lt;</a:t>
            </a:r>
            <a:r>
              <a:rPr lang="en-US" sz="1200" dirty="0" err="1"/>
              <a:t>EMail</a:t>
            </a:r>
            <a:r>
              <a:rPr lang="en-US" sz="1200" dirty="0"/>
              <a:t>&gt;hr@gmail.com&lt;/</a:t>
            </a:r>
            <a:r>
              <a:rPr lang="en-US" sz="1200" dirty="0" err="1"/>
              <a:t>EMail</a:t>
            </a:r>
            <a:r>
              <a:rPr lang="en-US" sz="1200" dirty="0"/>
              <a:t>&gt;</a:t>
            </a:r>
          </a:p>
          <a:p>
            <a:r>
              <a:rPr lang="en-US" sz="1200" dirty="0"/>
              <a:t>        &lt;</a:t>
            </a:r>
            <a:r>
              <a:rPr lang="en-US" sz="1200" dirty="0" err="1"/>
              <a:t>FirstName</a:t>
            </a:r>
            <a:r>
              <a:rPr lang="en-US" sz="1200" dirty="0"/>
              <a:t>&gt;</a:t>
            </a:r>
            <a:r>
              <a:rPr lang="en-US" sz="1200" dirty="0" err="1"/>
              <a:t>Hinault</a:t>
            </a:r>
            <a:r>
              <a:rPr lang="en-US" sz="1200" dirty="0"/>
              <a:t>&lt;/</a:t>
            </a:r>
            <a:r>
              <a:rPr lang="en-US" sz="1200" dirty="0" err="1"/>
              <a:t>FirstName</a:t>
            </a:r>
            <a:r>
              <a:rPr lang="en-US" sz="1200" dirty="0"/>
              <a:t>&gt;</a:t>
            </a:r>
          </a:p>
          <a:p>
            <a:r>
              <a:rPr lang="en-US" sz="1200" dirty="0"/>
              <a:t>        &lt;Id&gt;1&lt;/Id&gt;</a:t>
            </a:r>
          </a:p>
          <a:p>
            <a:r>
              <a:rPr lang="en-US" sz="1200" dirty="0"/>
              <a:t>        &lt;</a:t>
            </a:r>
            <a:r>
              <a:rPr lang="en-US" sz="1200" dirty="0" err="1"/>
              <a:t>LastName</a:t>
            </a:r>
            <a:r>
              <a:rPr lang="en-US" sz="1200" dirty="0"/>
              <a:t>&gt;Romaric&lt;/</a:t>
            </a:r>
            <a:r>
              <a:rPr lang="en-US" sz="1200" dirty="0" err="1"/>
              <a:t>LastName</a:t>
            </a:r>
            <a:r>
              <a:rPr lang="en-US" sz="1200" dirty="0"/>
              <a:t>&gt;</a:t>
            </a:r>
          </a:p>
          <a:p>
            <a:r>
              <a:rPr lang="en-US" sz="1200" dirty="0"/>
              <a:t>    &lt;/Customer&gt;</a:t>
            </a:r>
          </a:p>
          <a:p>
            <a:r>
              <a:rPr lang="en-US" sz="1200" dirty="0"/>
              <a:t>    &lt;Customer&gt;</a:t>
            </a:r>
          </a:p>
          <a:p>
            <a:r>
              <a:rPr lang="en-US" sz="1200" dirty="0"/>
              <a:t>        &lt;</a:t>
            </a:r>
            <a:r>
              <a:rPr lang="en-US" sz="1200" dirty="0" err="1"/>
              <a:t>EMail</a:t>
            </a:r>
            <a:r>
              <a:rPr lang="en-US" sz="1200" dirty="0"/>
              <a:t>&gt;thomas@outlook.com&lt;/</a:t>
            </a:r>
            <a:r>
              <a:rPr lang="en-US" sz="1200" dirty="0" err="1"/>
              <a:t>EMail</a:t>
            </a:r>
            <a:r>
              <a:rPr lang="en-US" sz="1200" dirty="0"/>
              <a:t>&gt;</a:t>
            </a:r>
          </a:p>
          <a:p>
            <a:r>
              <a:rPr lang="en-US" sz="1200" dirty="0"/>
              <a:t>        &lt;</a:t>
            </a:r>
            <a:r>
              <a:rPr lang="en-US" sz="1200" dirty="0" err="1"/>
              <a:t>FirstName</a:t>
            </a:r>
            <a:r>
              <a:rPr lang="en-US" sz="1200" dirty="0"/>
              <a:t>&gt;Thomas&lt;/</a:t>
            </a:r>
            <a:r>
              <a:rPr lang="en-US" sz="1200" dirty="0" err="1"/>
              <a:t>FirstName</a:t>
            </a:r>
            <a:r>
              <a:rPr lang="en-US" sz="1200" dirty="0"/>
              <a:t>&gt;</a:t>
            </a:r>
          </a:p>
          <a:p>
            <a:r>
              <a:rPr lang="en-US" sz="1200" dirty="0"/>
              <a:t>        &lt;Id&gt;2&lt;/Id&gt;</a:t>
            </a:r>
          </a:p>
          <a:p>
            <a:r>
              <a:rPr lang="en-US" sz="1200" dirty="0"/>
              <a:t>        &lt;</a:t>
            </a:r>
            <a:r>
              <a:rPr lang="en-US" sz="1200" dirty="0" err="1"/>
              <a:t>LastName</a:t>
            </a:r>
            <a:r>
              <a:rPr lang="en-US" sz="1200" dirty="0"/>
              <a:t>&gt;Perrin&lt;/</a:t>
            </a:r>
            <a:r>
              <a:rPr lang="en-US" sz="1200" dirty="0" err="1"/>
              <a:t>LastName</a:t>
            </a:r>
            <a:r>
              <a:rPr lang="en-US" sz="1200" dirty="0"/>
              <a:t>&gt;</a:t>
            </a:r>
          </a:p>
          <a:p>
            <a:r>
              <a:rPr lang="en-US" sz="1200" dirty="0"/>
              <a:t>    &lt;/Customer&gt;</a:t>
            </a:r>
          </a:p>
          <a:p>
            <a:r>
              <a:rPr lang="en-US" sz="1200" dirty="0"/>
              <a:t>    &lt;Customer&gt;</a:t>
            </a:r>
          </a:p>
          <a:p>
            <a:r>
              <a:rPr lang="en-US" sz="1200" dirty="0"/>
              <a:t>        &lt;</a:t>
            </a:r>
            <a:r>
              <a:rPr lang="en-US" sz="1200" dirty="0" err="1"/>
              <a:t>EMail</a:t>
            </a:r>
            <a:r>
              <a:rPr lang="en-US" sz="1200" dirty="0"/>
              <a:t>&gt;allan.croft@crt.com&lt;/</a:t>
            </a:r>
            <a:r>
              <a:rPr lang="en-US" sz="1200" dirty="0" err="1"/>
              <a:t>EMail</a:t>
            </a:r>
            <a:r>
              <a:rPr lang="en-US" sz="1200" dirty="0"/>
              <a:t>&gt;</a:t>
            </a:r>
          </a:p>
          <a:p>
            <a:r>
              <a:rPr lang="en-US" sz="1200" dirty="0"/>
              <a:t>        &lt;</a:t>
            </a:r>
            <a:r>
              <a:rPr lang="en-US" sz="1200" dirty="0" err="1"/>
              <a:t>FirstName</a:t>
            </a:r>
            <a:r>
              <a:rPr lang="en-US" sz="1200" dirty="0"/>
              <a:t>&gt;Allan&lt;/</a:t>
            </a:r>
            <a:r>
              <a:rPr lang="en-US" sz="1200" dirty="0" err="1"/>
              <a:t>FirstName</a:t>
            </a:r>
            <a:r>
              <a:rPr lang="en-US" sz="1200" dirty="0"/>
              <a:t>&gt;</a:t>
            </a:r>
          </a:p>
          <a:p>
            <a:r>
              <a:rPr lang="en-US" sz="1200" dirty="0"/>
              <a:t>        &lt;Id&gt;3&lt;/Id&gt;</a:t>
            </a:r>
          </a:p>
          <a:p>
            <a:r>
              <a:rPr lang="en-US" sz="1200" dirty="0"/>
              <a:t>        &lt;</a:t>
            </a:r>
            <a:r>
              <a:rPr lang="en-US" sz="1200" dirty="0" err="1"/>
              <a:t>LastName</a:t>
            </a:r>
            <a:r>
              <a:rPr lang="en-US" sz="1200" dirty="0"/>
              <a:t>&gt;Croft&lt;/</a:t>
            </a:r>
            <a:r>
              <a:rPr lang="en-US" sz="1200" dirty="0" err="1"/>
              <a:t>LastName</a:t>
            </a:r>
            <a:r>
              <a:rPr lang="en-US" sz="1200" dirty="0"/>
              <a:t>&gt;</a:t>
            </a:r>
          </a:p>
          <a:p>
            <a:r>
              <a:rPr lang="en-US" sz="1200" dirty="0"/>
              <a:t>    &lt;/Customer&gt;</a:t>
            </a:r>
          </a:p>
          <a:p>
            <a:r>
              <a:rPr lang="en-US" sz="1200" dirty="0"/>
              <a:t>    &lt;Customer&gt;</a:t>
            </a:r>
          </a:p>
          <a:p>
            <a:r>
              <a:rPr lang="en-US" sz="1200" dirty="0"/>
              <a:t>        &lt;</a:t>
            </a:r>
            <a:r>
              <a:rPr lang="en-US" sz="1200" dirty="0" err="1"/>
              <a:t>EMail</a:t>
            </a:r>
            <a:r>
              <a:rPr lang="en-US" sz="1200" dirty="0"/>
              <a:t>&gt;sahra@yahoo.com&lt;/</a:t>
            </a:r>
            <a:r>
              <a:rPr lang="en-US" sz="1200" dirty="0" err="1"/>
              <a:t>EMail</a:t>
            </a:r>
            <a:r>
              <a:rPr lang="en-US" sz="1200" dirty="0"/>
              <a:t>&gt;</a:t>
            </a:r>
          </a:p>
          <a:p>
            <a:r>
              <a:rPr lang="en-US" sz="1200" dirty="0"/>
              <a:t>        &lt;</a:t>
            </a:r>
            <a:r>
              <a:rPr lang="en-US" sz="1200" dirty="0" err="1"/>
              <a:t>FirstName</a:t>
            </a:r>
            <a:r>
              <a:rPr lang="en-US" sz="1200" dirty="0"/>
              <a:t>&gt;</a:t>
            </a:r>
            <a:r>
              <a:rPr lang="en-US" sz="1200" dirty="0" err="1"/>
              <a:t>Sahra</a:t>
            </a:r>
            <a:r>
              <a:rPr lang="en-US" sz="1200" dirty="0"/>
              <a:t>&lt;/</a:t>
            </a:r>
            <a:r>
              <a:rPr lang="en-US" sz="1200" dirty="0" err="1"/>
              <a:t>FirstName</a:t>
            </a:r>
            <a:r>
              <a:rPr lang="en-US" sz="1200" dirty="0"/>
              <a:t>&gt;</a:t>
            </a:r>
          </a:p>
          <a:p>
            <a:r>
              <a:rPr lang="en-US" sz="1200" dirty="0"/>
              <a:t>        &lt;Id&gt;3&lt;/Id&gt;</a:t>
            </a:r>
          </a:p>
          <a:p>
            <a:r>
              <a:rPr lang="en-US" sz="1200" dirty="0"/>
              <a:t>        &lt;</a:t>
            </a:r>
            <a:r>
              <a:rPr lang="en-US" sz="1200" dirty="0" err="1"/>
              <a:t>LastName</a:t>
            </a:r>
            <a:r>
              <a:rPr lang="en-US" sz="1200" dirty="0"/>
              <a:t>&gt;Parker&lt;/</a:t>
            </a:r>
            <a:r>
              <a:rPr lang="en-US" sz="1200" dirty="0" err="1"/>
              <a:t>LastName</a:t>
            </a:r>
            <a:r>
              <a:rPr lang="en-US" sz="1200" dirty="0"/>
              <a:t>&gt;</a:t>
            </a:r>
          </a:p>
          <a:p>
            <a:r>
              <a:rPr lang="en-US" sz="1200" dirty="0"/>
              <a:t>    &lt;/Customer&gt;</a:t>
            </a:r>
          </a:p>
          <a:p>
            <a:r>
              <a:rPr lang="en-US" sz="1200" dirty="0"/>
              <a:t>&lt;/</a:t>
            </a:r>
            <a:r>
              <a:rPr lang="en-US" sz="1200" dirty="0" err="1"/>
              <a:t>ArrayOfCustomer</a:t>
            </a:r>
            <a:r>
              <a:rPr lang="en-US" sz="1200" dirty="0"/>
              <a:t>&gt;</a:t>
            </a:r>
          </a:p>
        </p:txBody>
      </p:sp>
    </p:spTree>
    <p:extLst>
      <p:ext uri="{BB962C8B-B14F-4D97-AF65-F5344CB8AC3E}">
        <p14:creationId xmlns:p14="http://schemas.microsoft.com/office/powerpoint/2010/main" val="336530113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re 9"/>
          <p:cNvSpPr>
            <a:spLocks noGrp="1"/>
          </p:cNvSpPr>
          <p:nvPr>
            <p:ph type="title"/>
          </p:nvPr>
        </p:nvSpPr>
        <p:spPr/>
        <p:txBody>
          <a:bodyPr/>
          <a:lstStyle/>
          <a:p>
            <a:r>
              <a:rPr lang="fr-FR" dirty="0" err="1"/>
              <a:t>ExEMPLE</a:t>
            </a:r>
            <a:r>
              <a:rPr lang="fr-FR" dirty="0"/>
              <a:t> d’appel</a:t>
            </a:r>
            <a:endParaRPr lang="en-US" dirty="0"/>
          </a:p>
        </p:txBody>
      </p:sp>
      <p:sp>
        <p:nvSpPr>
          <p:cNvPr id="5" name="Espace réservé du pied de page 4"/>
          <p:cNvSpPr>
            <a:spLocks noGrp="1"/>
          </p:cNvSpPr>
          <p:nvPr>
            <p:ph type="ftr" sz="quarter" idx="4294967295"/>
          </p:nvPr>
        </p:nvSpPr>
        <p:spPr/>
        <p:txBody>
          <a:bodyPr/>
          <a:lstStyle/>
          <a:p>
            <a:r>
              <a:rPr lang="fr-FR"/>
              <a:t>Nom de la présentation</a:t>
            </a:r>
            <a:endParaRPr lang="fr-FR" dirty="0"/>
          </a:p>
        </p:txBody>
      </p:sp>
      <p:sp>
        <p:nvSpPr>
          <p:cNvPr id="6" name="Espace réservé du numéro de diapositive 5"/>
          <p:cNvSpPr>
            <a:spLocks noGrp="1"/>
          </p:cNvSpPr>
          <p:nvPr>
            <p:ph type="sldNum" sz="quarter" idx="4294967295"/>
          </p:nvPr>
        </p:nvSpPr>
        <p:spPr/>
        <p:txBody>
          <a:bodyPr/>
          <a:lstStyle/>
          <a:p>
            <a:fld id="{AF43E6FD-AB27-4108-A2FC-346BB5F75E3F}" type="slidenum">
              <a:rPr lang="fr-FR" smtClean="0"/>
              <a:pPr/>
              <a:t>59</a:t>
            </a:fld>
            <a:endParaRPr lang="fr-FR" dirty="0"/>
          </a:p>
        </p:txBody>
      </p:sp>
      <p:sp>
        <p:nvSpPr>
          <p:cNvPr id="12" name="ZoneTexte 11"/>
          <p:cNvSpPr txBox="1"/>
          <p:nvPr/>
        </p:nvSpPr>
        <p:spPr>
          <a:xfrm>
            <a:off x="467544" y="1340768"/>
            <a:ext cx="8135560" cy="3808735"/>
          </a:xfrm>
          <a:prstGeom prst="rect">
            <a:avLst/>
          </a:prstGeom>
          <a:solidFill>
            <a:schemeClr val="bg1">
              <a:lumMod val="95000"/>
            </a:schemeClr>
          </a:solidFill>
          <a:ln>
            <a:solidFill>
              <a:schemeClr val="tx1"/>
            </a:solidFill>
            <a:prstDash val="sysDot"/>
          </a:ln>
        </p:spPr>
        <p:txBody>
          <a:bodyPr wrap="none" rtlCol="0">
            <a:spAutoFit/>
          </a:bodyPr>
          <a:lstStyle/>
          <a:p>
            <a:pPr>
              <a:lnSpc>
                <a:spcPct val="115000"/>
              </a:lnSpc>
              <a:spcAft>
                <a:spcPts val="0"/>
              </a:spcAft>
            </a:pPr>
            <a:r>
              <a:rPr lang="fr-FR" sz="1400" dirty="0">
                <a:solidFill>
                  <a:srgbClr val="0000FF"/>
                </a:solidFill>
                <a:latin typeface="Consolas"/>
                <a:ea typeface="Calibri"/>
                <a:cs typeface="Times New Roman"/>
              </a:rPr>
              <a:t>&lt;</a:t>
            </a:r>
            <a:r>
              <a:rPr lang="fr-FR" sz="1400" dirty="0">
                <a:solidFill>
                  <a:srgbClr val="800000"/>
                </a:solidFill>
                <a:latin typeface="Consolas"/>
                <a:ea typeface="Calibri"/>
                <a:cs typeface="Times New Roman"/>
              </a:rPr>
              <a:t>script</a:t>
            </a:r>
            <a:r>
              <a:rPr lang="fr-FR" sz="1400" dirty="0">
                <a:solidFill>
                  <a:srgbClr val="000000"/>
                </a:solidFill>
                <a:latin typeface="Consolas"/>
                <a:ea typeface="Calibri"/>
                <a:cs typeface="Times New Roman"/>
              </a:rPr>
              <a:t> </a:t>
            </a:r>
            <a:r>
              <a:rPr lang="fr-FR" sz="1400" dirty="0">
                <a:solidFill>
                  <a:srgbClr val="FF0000"/>
                </a:solidFill>
                <a:latin typeface="Consolas"/>
                <a:ea typeface="Calibri"/>
                <a:cs typeface="Times New Roman"/>
              </a:rPr>
              <a:t>type</a:t>
            </a:r>
            <a:r>
              <a:rPr lang="fr-FR" sz="1400" dirty="0">
                <a:solidFill>
                  <a:srgbClr val="0000FF"/>
                </a:solidFill>
                <a:latin typeface="Consolas"/>
                <a:ea typeface="Calibri"/>
                <a:cs typeface="Times New Roman"/>
              </a:rPr>
              <a:t>="</a:t>
            </a:r>
            <a:r>
              <a:rPr lang="fr-FR" sz="1400" dirty="0" err="1">
                <a:solidFill>
                  <a:srgbClr val="0000FF"/>
                </a:solidFill>
                <a:latin typeface="Consolas"/>
                <a:ea typeface="Calibri"/>
                <a:cs typeface="Times New Roman"/>
              </a:rPr>
              <a:t>text</a:t>
            </a:r>
            <a:r>
              <a:rPr lang="fr-FR" sz="1400" dirty="0">
                <a:solidFill>
                  <a:srgbClr val="0000FF"/>
                </a:solidFill>
                <a:latin typeface="Consolas"/>
                <a:ea typeface="Calibri"/>
                <a:cs typeface="Times New Roman"/>
              </a:rPr>
              <a:t>/</a:t>
            </a:r>
            <a:r>
              <a:rPr lang="fr-FR" sz="1400" dirty="0" err="1">
                <a:solidFill>
                  <a:srgbClr val="0000FF"/>
                </a:solidFill>
                <a:latin typeface="Consolas"/>
                <a:ea typeface="Calibri"/>
                <a:cs typeface="Times New Roman"/>
              </a:rPr>
              <a:t>javascript</a:t>
            </a:r>
            <a:r>
              <a:rPr lang="fr-FR" sz="1400" dirty="0">
                <a:solidFill>
                  <a:srgbClr val="0000FF"/>
                </a:solidFill>
                <a:latin typeface="Consolas"/>
                <a:ea typeface="Calibri"/>
                <a:cs typeface="Times New Roman"/>
              </a:rPr>
              <a:t>"&gt;</a:t>
            </a:r>
            <a:endParaRPr lang="en-US" sz="1400" dirty="0">
              <a:ea typeface="Calibri"/>
              <a:cs typeface="Times New Roman"/>
            </a:endParaRPr>
          </a:p>
          <a:p>
            <a:pPr>
              <a:lnSpc>
                <a:spcPct val="115000"/>
              </a:lnSpc>
              <a:spcAft>
                <a:spcPts val="0"/>
              </a:spcAft>
            </a:pPr>
            <a:r>
              <a:rPr lang="fr-FR" sz="1400" dirty="0">
                <a:solidFill>
                  <a:srgbClr val="000000"/>
                </a:solidFill>
                <a:latin typeface="Consolas"/>
                <a:ea typeface="Calibri"/>
                <a:cs typeface="Times New Roman"/>
              </a:rPr>
              <a:t>        $(document).</a:t>
            </a:r>
            <a:r>
              <a:rPr lang="fr-FR" sz="1400" dirty="0" err="1">
                <a:solidFill>
                  <a:srgbClr val="000000"/>
                </a:solidFill>
                <a:latin typeface="Consolas"/>
                <a:ea typeface="Calibri"/>
                <a:cs typeface="Times New Roman"/>
              </a:rPr>
              <a:t>ready</a:t>
            </a:r>
            <a:r>
              <a:rPr lang="fr-FR" sz="1400" dirty="0">
                <a:solidFill>
                  <a:srgbClr val="000000"/>
                </a:solidFill>
                <a:latin typeface="Consolas"/>
                <a:ea typeface="Calibri"/>
                <a:cs typeface="Times New Roman"/>
              </a:rPr>
              <a:t>(</a:t>
            </a:r>
            <a:r>
              <a:rPr lang="fr-FR" sz="1400" dirty="0" err="1">
                <a:solidFill>
                  <a:srgbClr val="0000FF"/>
                </a:solidFill>
                <a:latin typeface="Consolas"/>
                <a:ea typeface="Calibri"/>
                <a:cs typeface="Times New Roman"/>
              </a:rPr>
              <a:t>function</a:t>
            </a:r>
            <a:r>
              <a:rPr lang="fr-FR" sz="1400" dirty="0">
                <a:solidFill>
                  <a:srgbClr val="000000"/>
                </a:solidFill>
                <a:latin typeface="Consolas"/>
                <a:ea typeface="Calibri"/>
                <a:cs typeface="Times New Roman"/>
              </a:rPr>
              <a:t> () {</a:t>
            </a:r>
            <a:endParaRPr lang="en-US" sz="1400" dirty="0">
              <a:ea typeface="Calibri"/>
              <a:cs typeface="Times New Roman"/>
            </a:endParaRPr>
          </a:p>
          <a:p>
            <a:pPr>
              <a:lnSpc>
                <a:spcPct val="115000"/>
              </a:lnSpc>
              <a:spcAft>
                <a:spcPts val="0"/>
              </a:spcAft>
            </a:pPr>
            <a:r>
              <a:rPr lang="fr-FR" sz="1400" dirty="0">
                <a:solidFill>
                  <a:srgbClr val="000000"/>
                </a:solidFill>
                <a:latin typeface="Consolas"/>
                <a:ea typeface="Calibri"/>
                <a:cs typeface="Times New Roman"/>
              </a:rPr>
              <a:t>            </a:t>
            </a:r>
            <a:r>
              <a:rPr lang="fr-FR" sz="1400" dirty="0">
                <a:solidFill>
                  <a:srgbClr val="008000"/>
                </a:solidFill>
                <a:latin typeface="Consolas"/>
                <a:ea typeface="Calibri"/>
                <a:cs typeface="Times New Roman"/>
              </a:rPr>
              <a:t>// Envoi de la requête Ajax</a:t>
            </a:r>
            <a:endParaRPr lang="en-US" sz="1400" dirty="0">
              <a:ea typeface="Calibri"/>
              <a:cs typeface="Times New Roman"/>
            </a:endParaRPr>
          </a:p>
          <a:p>
            <a:pPr>
              <a:lnSpc>
                <a:spcPct val="115000"/>
              </a:lnSpc>
              <a:spcAft>
                <a:spcPts val="0"/>
              </a:spcAft>
            </a:pPr>
            <a:r>
              <a:rPr lang="fr-FR" sz="1400" dirty="0">
                <a:solidFill>
                  <a:srgbClr val="000000"/>
                </a:solidFill>
                <a:latin typeface="Consolas"/>
                <a:ea typeface="Calibri"/>
                <a:cs typeface="Times New Roman"/>
              </a:rPr>
              <a:t>            </a:t>
            </a:r>
            <a:r>
              <a:rPr lang="en-US" sz="1400" dirty="0">
                <a:solidFill>
                  <a:srgbClr val="000000"/>
                </a:solidFill>
                <a:latin typeface="Consolas"/>
                <a:ea typeface="Calibri"/>
                <a:cs typeface="Times New Roman"/>
              </a:rPr>
              <a:t>$.</a:t>
            </a:r>
            <a:r>
              <a:rPr lang="en-US" sz="1400" dirty="0" err="1">
                <a:solidFill>
                  <a:srgbClr val="000000"/>
                </a:solidFill>
                <a:latin typeface="Consolas"/>
                <a:ea typeface="Calibri"/>
                <a:cs typeface="Times New Roman"/>
              </a:rPr>
              <a:t>getJSON</a:t>
            </a:r>
            <a:r>
              <a:rPr lang="en-US" sz="1400" dirty="0">
                <a:solidFill>
                  <a:srgbClr val="000000"/>
                </a:solidFill>
                <a:latin typeface="Consolas"/>
                <a:ea typeface="Calibri"/>
                <a:cs typeface="Times New Roman"/>
              </a:rPr>
              <a:t>(</a:t>
            </a:r>
            <a:r>
              <a:rPr lang="en-US" sz="1400" dirty="0">
                <a:solidFill>
                  <a:srgbClr val="A31515"/>
                </a:solidFill>
                <a:latin typeface="Consolas"/>
                <a:ea typeface="Calibri"/>
                <a:cs typeface="Times New Roman"/>
              </a:rPr>
              <a:t>"</a:t>
            </a:r>
            <a:r>
              <a:rPr lang="en-US" sz="1400" dirty="0" err="1">
                <a:solidFill>
                  <a:srgbClr val="A31515"/>
                </a:solidFill>
                <a:latin typeface="Consolas"/>
                <a:ea typeface="Calibri"/>
                <a:cs typeface="Times New Roman"/>
              </a:rPr>
              <a:t>api</a:t>
            </a:r>
            <a:r>
              <a:rPr lang="en-US" sz="1400" dirty="0">
                <a:solidFill>
                  <a:srgbClr val="A31515"/>
                </a:solidFill>
                <a:latin typeface="Consolas"/>
                <a:ea typeface="Calibri"/>
                <a:cs typeface="Times New Roman"/>
              </a:rPr>
              <a:t>/Customer/"</a:t>
            </a:r>
            <a:r>
              <a:rPr lang="en-US" sz="1400" dirty="0">
                <a:solidFill>
                  <a:srgbClr val="000000"/>
                </a:solidFill>
                <a:latin typeface="Consolas"/>
                <a:ea typeface="Calibri"/>
                <a:cs typeface="Times New Roman"/>
              </a:rPr>
              <a:t>,</a:t>
            </a:r>
            <a:endParaRPr lang="en-US" sz="1400" dirty="0">
              <a:ea typeface="Calibri"/>
              <a:cs typeface="Times New Roman"/>
            </a:endParaRPr>
          </a:p>
          <a:p>
            <a:pPr>
              <a:lnSpc>
                <a:spcPct val="115000"/>
              </a:lnSpc>
              <a:spcAft>
                <a:spcPts val="0"/>
              </a:spcAft>
            </a:pPr>
            <a:r>
              <a:rPr lang="en-US" sz="1400" dirty="0">
                <a:solidFill>
                  <a:srgbClr val="000000"/>
                </a:solidFill>
                <a:latin typeface="Consolas"/>
                <a:ea typeface="Calibri"/>
                <a:cs typeface="Times New Roman"/>
              </a:rPr>
              <a:t>            </a:t>
            </a:r>
            <a:r>
              <a:rPr lang="en-US" sz="1400" dirty="0">
                <a:solidFill>
                  <a:srgbClr val="0000FF"/>
                </a:solidFill>
                <a:latin typeface="Consolas"/>
                <a:ea typeface="Calibri"/>
                <a:cs typeface="Times New Roman"/>
              </a:rPr>
              <a:t>function</a:t>
            </a:r>
            <a:r>
              <a:rPr lang="en-US" sz="1400" dirty="0">
                <a:solidFill>
                  <a:srgbClr val="000000"/>
                </a:solidFill>
                <a:latin typeface="Consolas"/>
                <a:ea typeface="Calibri"/>
                <a:cs typeface="Times New Roman"/>
              </a:rPr>
              <a:t> (data) {</a:t>
            </a:r>
            <a:endParaRPr lang="en-US" sz="1400" dirty="0">
              <a:ea typeface="Calibri"/>
              <a:cs typeface="Times New Roman"/>
            </a:endParaRPr>
          </a:p>
          <a:p>
            <a:pPr>
              <a:lnSpc>
                <a:spcPct val="115000"/>
              </a:lnSpc>
              <a:spcAft>
                <a:spcPts val="0"/>
              </a:spcAft>
            </a:pPr>
            <a:r>
              <a:rPr lang="en-US" sz="1400" dirty="0">
                <a:solidFill>
                  <a:srgbClr val="000000"/>
                </a:solidFill>
                <a:latin typeface="Consolas"/>
                <a:ea typeface="Calibri"/>
                <a:cs typeface="Times New Roman"/>
              </a:rPr>
              <a:t>                </a:t>
            </a:r>
            <a:r>
              <a:rPr lang="fr-FR" sz="1400" dirty="0">
                <a:solidFill>
                  <a:srgbClr val="008000"/>
                </a:solidFill>
                <a:latin typeface="Consolas"/>
                <a:ea typeface="Calibri"/>
                <a:cs typeface="Times New Roman"/>
              </a:rPr>
              <a:t>// En cas de succès, 'data' contient la liste des clients.</a:t>
            </a:r>
            <a:endParaRPr lang="en-US" sz="1400" dirty="0">
              <a:ea typeface="Calibri"/>
              <a:cs typeface="Times New Roman"/>
            </a:endParaRPr>
          </a:p>
          <a:p>
            <a:pPr>
              <a:lnSpc>
                <a:spcPct val="115000"/>
              </a:lnSpc>
              <a:spcAft>
                <a:spcPts val="0"/>
              </a:spcAft>
            </a:pPr>
            <a:r>
              <a:rPr lang="fr-FR" sz="1400" dirty="0">
                <a:solidFill>
                  <a:srgbClr val="000000"/>
                </a:solidFill>
                <a:latin typeface="Consolas"/>
                <a:ea typeface="Calibri"/>
                <a:cs typeface="Times New Roman"/>
              </a:rPr>
              <a:t>                </a:t>
            </a:r>
            <a:r>
              <a:rPr lang="en-US" sz="1400" dirty="0">
                <a:solidFill>
                  <a:srgbClr val="000000"/>
                </a:solidFill>
                <a:latin typeface="Consolas"/>
                <a:ea typeface="Calibri"/>
                <a:cs typeface="Times New Roman"/>
              </a:rPr>
              <a:t>$.each(data, </a:t>
            </a:r>
            <a:r>
              <a:rPr lang="en-US" sz="1400" dirty="0">
                <a:solidFill>
                  <a:srgbClr val="0000FF"/>
                </a:solidFill>
                <a:latin typeface="Consolas"/>
                <a:ea typeface="Calibri"/>
                <a:cs typeface="Times New Roman"/>
              </a:rPr>
              <a:t>function</a:t>
            </a:r>
            <a:r>
              <a:rPr lang="en-US" sz="1400" dirty="0">
                <a:solidFill>
                  <a:srgbClr val="000000"/>
                </a:solidFill>
                <a:latin typeface="Consolas"/>
                <a:ea typeface="Calibri"/>
                <a:cs typeface="Times New Roman"/>
              </a:rPr>
              <a:t> (key, </a:t>
            </a:r>
            <a:r>
              <a:rPr lang="en-US" sz="1400" dirty="0" err="1">
                <a:solidFill>
                  <a:srgbClr val="000000"/>
                </a:solidFill>
                <a:latin typeface="Consolas"/>
                <a:ea typeface="Calibri"/>
                <a:cs typeface="Times New Roman"/>
              </a:rPr>
              <a:t>val</a:t>
            </a:r>
            <a:r>
              <a:rPr lang="en-US" sz="1400" dirty="0">
                <a:solidFill>
                  <a:srgbClr val="000000"/>
                </a:solidFill>
                <a:latin typeface="Consolas"/>
                <a:ea typeface="Calibri"/>
                <a:cs typeface="Times New Roman"/>
              </a:rPr>
              <a:t>) {</a:t>
            </a:r>
            <a:endParaRPr lang="en-US" sz="1400" dirty="0">
              <a:ea typeface="Calibri"/>
              <a:cs typeface="Times New Roman"/>
            </a:endParaRPr>
          </a:p>
          <a:p>
            <a:pPr>
              <a:lnSpc>
                <a:spcPct val="115000"/>
              </a:lnSpc>
              <a:spcAft>
                <a:spcPts val="0"/>
              </a:spcAft>
            </a:pPr>
            <a:r>
              <a:rPr lang="en-US" sz="1400" dirty="0">
                <a:solidFill>
                  <a:srgbClr val="000000"/>
                </a:solidFill>
                <a:latin typeface="Consolas"/>
                <a:ea typeface="Calibri"/>
                <a:cs typeface="Times New Roman"/>
              </a:rPr>
              <a:t> </a:t>
            </a:r>
            <a:endParaRPr lang="en-US" sz="1400" dirty="0">
              <a:ea typeface="Calibri"/>
              <a:cs typeface="Times New Roman"/>
            </a:endParaRPr>
          </a:p>
          <a:p>
            <a:pPr>
              <a:lnSpc>
                <a:spcPct val="115000"/>
              </a:lnSpc>
              <a:spcAft>
                <a:spcPts val="0"/>
              </a:spcAft>
            </a:pPr>
            <a:r>
              <a:rPr lang="en-US" sz="1400" dirty="0">
                <a:solidFill>
                  <a:srgbClr val="000000"/>
                </a:solidFill>
                <a:latin typeface="Consolas"/>
                <a:ea typeface="Calibri"/>
                <a:cs typeface="Times New Roman"/>
              </a:rPr>
              <a:t>                    </a:t>
            </a:r>
            <a:r>
              <a:rPr lang="en-US" sz="1400" dirty="0" err="1">
                <a:solidFill>
                  <a:srgbClr val="0000FF"/>
                </a:solidFill>
                <a:latin typeface="Consolas"/>
                <a:ea typeface="Calibri"/>
                <a:cs typeface="Times New Roman"/>
              </a:rPr>
              <a:t>var</a:t>
            </a:r>
            <a:r>
              <a:rPr lang="en-US" sz="1400" dirty="0">
                <a:solidFill>
                  <a:srgbClr val="000000"/>
                </a:solidFill>
                <a:latin typeface="Consolas"/>
                <a:ea typeface="Calibri"/>
                <a:cs typeface="Times New Roman"/>
              </a:rPr>
              <a:t> </a:t>
            </a:r>
            <a:r>
              <a:rPr lang="en-US" sz="1400" dirty="0" err="1">
                <a:solidFill>
                  <a:srgbClr val="000000"/>
                </a:solidFill>
                <a:latin typeface="Consolas"/>
                <a:ea typeface="Calibri"/>
                <a:cs typeface="Times New Roman"/>
              </a:rPr>
              <a:t>str</a:t>
            </a:r>
            <a:r>
              <a:rPr lang="en-US" sz="1400" dirty="0">
                <a:solidFill>
                  <a:srgbClr val="000000"/>
                </a:solidFill>
                <a:latin typeface="Consolas"/>
                <a:ea typeface="Calibri"/>
                <a:cs typeface="Times New Roman"/>
              </a:rPr>
              <a:t> = </a:t>
            </a:r>
            <a:r>
              <a:rPr lang="en-US" sz="1400" dirty="0" err="1">
                <a:solidFill>
                  <a:srgbClr val="000000"/>
                </a:solidFill>
                <a:latin typeface="Consolas"/>
                <a:ea typeface="Calibri"/>
                <a:cs typeface="Times New Roman"/>
              </a:rPr>
              <a:t>val.Id</a:t>
            </a:r>
            <a:r>
              <a:rPr lang="en-US" sz="1400" dirty="0">
                <a:solidFill>
                  <a:srgbClr val="000000"/>
                </a:solidFill>
                <a:latin typeface="Consolas"/>
                <a:ea typeface="Calibri"/>
                <a:cs typeface="Times New Roman"/>
              </a:rPr>
              <a:t> + </a:t>
            </a:r>
            <a:r>
              <a:rPr lang="en-US" sz="1400" dirty="0">
                <a:solidFill>
                  <a:srgbClr val="A31515"/>
                </a:solidFill>
                <a:latin typeface="Consolas"/>
                <a:ea typeface="Calibri"/>
                <a:cs typeface="Times New Roman"/>
              </a:rPr>
              <a:t>' '</a:t>
            </a:r>
            <a:r>
              <a:rPr lang="en-US" sz="1400" dirty="0">
                <a:solidFill>
                  <a:srgbClr val="000000"/>
                </a:solidFill>
                <a:latin typeface="Consolas"/>
                <a:ea typeface="Calibri"/>
                <a:cs typeface="Times New Roman"/>
              </a:rPr>
              <a:t> + </a:t>
            </a:r>
            <a:r>
              <a:rPr lang="en-US" sz="1400" dirty="0" err="1">
                <a:solidFill>
                  <a:srgbClr val="000000"/>
                </a:solidFill>
                <a:latin typeface="Consolas"/>
                <a:ea typeface="Calibri"/>
                <a:cs typeface="Times New Roman"/>
              </a:rPr>
              <a:t>val.FirstName</a:t>
            </a:r>
            <a:r>
              <a:rPr lang="en-US" sz="1400" dirty="0">
                <a:solidFill>
                  <a:srgbClr val="000000"/>
                </a:solidFill>
                <a:latin typeface="Consolas"/>
                <a:ea typeface="Calibri"/>
                <a:cs typeface="Times New Roman"/>
              </a:rPr>
              <a:t> + </a:t>
            </a:r>
            <a:r>
              <a:rPr lang="en-US" sz="1400" dirty="0">
                <a:solidFill>
                  <a:srgbClr val="A31515"/>
                </a:solidFill>
                <a:latin typeface="Consolas"/>
                <a:ea typeface="Calibri"/>
                <a:cs typeface="Times New Roman"/>
              </a:rPr>
              <a:t>' '</a:t>
            </a:r>
            <a:r>
              <a:rPr lang="en-US" sz="1400" dirty="0">
                <a:solidFill>
                  <a:srgbClr val="000000"/>
                </a:solidFill>
                <a:latin typeface="Consolas"/>
                <a:ea typeface="Calibri"/>
                <a:cs typeface="Times New Roman"/>
              </a:rPr>
              <a:t> + </a:t>
            </a:r>
            <a:r>
              <a:rPr lang="en-US" sz="1400" dirty="0" err="1">
                <a:solidFill>
                  <a:srgbClr val="000000"/>
                </a:solidFill>
                <a:latin typeface="Consolas"/>
                <a:ea typeface="Calibri"/>
                <a:cs typeface="Times New Roman"/>
              </a:rPr>
              <a:t>val.LastName</a:t>
            </a:r>
            <a:r>
              <a:rPr lang="en-US" sz="1400" dirty="0">
                <a:solidFill>
                  <a:srgbClr val="000000"/>
                </a:solidFill>
                <a:latin typeface="Consolas"/>
                <a:ea typeface="Calibri"/>
                <a:cs typeface="Times New Roman"/>
              </a:rPr>
              <a:t>;</a:t>
            </a:r>
            <a:endParaRPr lang="en-US" sz="1400" dirty="0">
              <a:ea typeface="Calibri"/>
              <a:cs typeface="Times New Roman"/>
            </a:endParaRPr>
          </a:p>
          <a:p>
            <a:pPr>
              <a:lnSpc>
                <a:spcPct val="115000"/>
              </a:lnSpc>
              <a:spcAft>
                <a:spcPts val="0"/>
              </a:spcAft>
            </a:pPr>
            <a:r>
              <a:rPr lang="en-US" sz="1400" dirty="0">
                <a:solidFill>
                  <a:srgbClr val="000000"/>
                </a:solidFill>
                <a:latin typeface="Consolas"/>
                <a:ea typeface="Calibri"/>
                <a:cs typeface="Times New Roman"/>
              </a:rPr>
              <a:t> </a:t>
            </a:r>
            <a:endParaRPr lang="en-US" sz="1400" dirty="0">
              <a:ea typeface="Calibri"/>
              <a:cs typeface="Times New Roman"/>
            </a:endParaRPr>
          </a:p>
          <a:p>
            <a:pPr>
              <a:lnSpc>
                <a:spcPct val="115000"/>
              </a:lnSpc>
              <a:spcAft>
                <a:spcPts val="0"/>
              </a:spcAft>
            </a:pPr>
            <a:r>
              <a:rPr lang="en-US" sz="1400" dirty="0">
                <a:solidFill>
                  <a:srgbClr val="000000"/>
                </a:solidFill>
                <a:latin typeface="Consolas"/>
                <a:ea typeface="Calibri"/>
                <a:cs typeface="Times New Roman"/>
              </a:rPr>
              <a:t>                    $(</a:t>
            </a:r>
            <a:r>
              <a:rPr lang="en-US" sz="1400" dirty="0">
                <a:solidFill>
                  <a:srgbClr val="A31515"/>
                </a:solidFill>
                <a:latin typeface="Consolas"/>
                <a:ea typeface="Calibri"/>
                <a:cs typeface="Times New Roman"/>
              </a:rPr>
              <a:t>'&lt;li/&gt;'</a:t>
            </a:r>
            <a:r>
              <a:rPr lang="en-US" sz="1400" dirty="0">
                <a:solidFill>
                  <a:srgbClr val="000000"/>
                </a:solidFill>
                <a:latin typeface="Consolas"/>
                <a:ea typeface="Calibri"/>
                <a:cs typeface="Times New Roman"/>
              </a:rPr>
              <a:t>, { html: </a:t>
            </a:r>
            <a:r>
              <a:rPr lang="en-US" sz="1400" dirty="0" err="1">
                <a:solidFill>
                  <a:srgbClr val="000000"/>
                </a:solidFill>
                <a:latin typeface="Consolas"/>
                <a:ea typeface="Calibri"/>
                <a:cs typeface="Times New Roman"/>
              </a:rPr>
              <a:t>str</a:t>
            </a:r>
            <a:r>
              <a:rPr lang="en-US" sz="1400" dirty="0">
                <a:solidFill>
                  <a:srgbClr val="000000"/>
                </a:solidFill>
                <a:latin typeface="Consolas"/>
                <a:ea typeface="Calibri"/>
                <a:cs typeface="Times New Roman"/>
              </a:rPr>
              <a:t> }).</a:t>
            </a:r>
            <a:r>
              <a:rPr lang="en-US" sz="1400" dirty="0" err="1">
                <a:solidFill>
                  <a:srgbClr val="000000"/>
                </a:solidFill>
                <a:latin typeface="Consolas"/>
                <a:ea typeface="Calibri"/>
                <a:cs typeface="Times New Roman"/>
              </a:rPr>
              <a:t>appendTo</a:t>
            </a:r>
            <a:r>
              <a:rPr lang="en-US" sz="1400" dirty="0">
                <a:solidFill>
                  <a:srgbClr val="000000"/>
                </a:solidFill>
                <a:latin typeface="Consolas"/>
                <a:ea typeface="Calibri"/>
                <a:cs typeface="Times New Roman"/>
              </a:rPr>
              <a:t>($(</a:t>
            </a:r>
            <a:r>
              <a:rPr lang="en-US" sz="1400" dirty="0">
                <a:solidFill>
                  <a:srgbClr val="A31515"/>
                </a:solidFill>
                <a:latin typeface="Consolas"/>
                <a:ea typeface="Calibri"/>
                <a:cs typeface="Times New Roman"/>
              </a:rPr>
              <a:t>'#customers'</a:t>
            </a:r>
            <a:r>
              <a:rPr lang="en-US" sz="1400" dirty="0">
                <a:solidFill>
                  <a:srgbClr val="000000"/>
                </a:solidFill>
                <a:latin typeface="Consolas"/>
                <a:ea typeface="Calibri"/>
                <a:cs typeface="Times New Roman"/>
              </a:rPr>
              <a:t>));</a:t>
            </a:r>
            <a:endParaRPr lang="en-US" sz="1400" dirty="0">
              <a:ea typeface="Calibri"/>
              <a:cs typeface="Times New Roman"/>
            </a:endParaRPr>
          </a:p>
          <a:p>
            <a:pPr>
              <a:lnSpc>
                <a:spcPct val="115000"/>
              </a:lnSpc>
              <a:spcAft>
                <a:spcPts val="0"/>
              </a:spcAft>
            </a:pPr>
            <a:r>
              <a:rPr lang="en-US" sz="1400" dirty="0">
                <a:solidFill>
                  <a:srgbClr val="000000"/>
                </a:solidFill>
                <a:latin typeface="Consolas"/>
                <a:ea typeface="Calibri"/>
                <a:cs typeface="Times New Roman"/>
              </a:rPr>
              <a:t>                });</a:t>
            </a:r>
            <a:endParaRPr lang="en-US" sz="1400" dirty="0">
              <a:ea typeface="Calibri"/>
              <a:cs typeface="Times New Roman"/>
            </a:endParaRPr>
          </a:p>
          <a:p>
            <a:pPr>
              <a:lnSpc>
                <a:spcPct val="115000"/>
              </a:lnSpc>
              <a:spcAft>
                <a:spcPts val="0"/>
              </a:spcAft>
            </a:pPr>
            <a:r>
              <a:rPr lang="en-US" sz="1400" dirty="0">
                <a:solidFill>
                  <a:srgbClr val="000000"/>
                </a:solidFill>
                <a:latin typeface="Consolas"/>
                <a:ea typeface="Calibri"/>
                <a:cs typeface="Times New Roman"/>
              </a:rPr>
              <a:t>            });</a:t>
            </a:r>
            <a:endParaRPr lang="en-US" sz="1400" dirty="0">
              <a:ea typeface="Calibri"/>
              <a:cs typeface="Times New Roman"/>
            </a:endParaRPr>
          </a:p>
          <a:p>
            <a:pPr>
              <a:lnSpc>
                <a:spcPct val="115000"/>
              </a:lnSpc>
              <a:spcAft>
                <a:spcPts val="0"/>
              </a:spcAft>
            </a:pPr>
            <a:r>
              <a:rPr lang="en-US" sz="1400" dirty="0">
                <a:solidFill>
                  <a:srgbClr val="000000"/>
                </a:solidFill>
                <a:latin typeface="Consolas"/>
                <a:ea typeface="Calibri"/>
                <a:cs typeface="Times New Roman"/>
              </a:rPr>
              <a:t>        });</a:t>
            </a:r>
            <a:endParaRPr lang="en-US" sz="1400" dirty="0">
              <a:ea typeface="Calibri"/>
              <a:cs typeface="Times New Roman"/>
            </a:endParaRPr>
          </a:p>
          <a:p>
            <a:pPr>
              <a:lnSpc>
                <a:spcPct val="115000"/>
              </a:lnSpc>
              <a:spcAft>
                <a:spcPts val="1000"/>
              </a:spcAft>
            </a:pPr>
            <a:r>
              <a:rPr lang="en-US" sz="1400" dirty="0">
                <a:solidFill>
                  <a:srgbClr val="0000FF"/>
                </a:solidFill>
                <a:latin typeface="Consolas"/>
                <a:ea typeface="Calibri"/>
                <a:cs typeface="Times New Roman"/>
              </a:rPr>
              <a:t>&lt;/</a:t>
            </a:r>
            <a:r>
              <a:rPr lang="en-US" sz="1400" dirty="0">
                <a:solidFill>
                  <a:srgbClr val="800000"/>
                </a:solidFill>
                <a:latin typeface="Consolas"/>
                <a:ea typeface="Calibri"/>
                <a:cs typeface="Times New Roman"/>
              </a:rPr>
              <a:t>script</a:t>
            </a:r>
            <a:r>
              <a:rPr lang="en-US" sz="1400" dirty="0">
                <a:solidFill>
                  <a:srgbClr val="0000FF"/>
                </a:solidFill>
                <a:latin typeface="Consolas"/>
                <a:ea typeface="Calibri"/>
                <a:cs typeface="Times New Roman"/>
              </a:rPr>
              <a:t>&gt;</a:t>
            </a:r>
            <a:endParaRPr lang="en-US" sz="1400" dirty="0">
              <a:ea typeface="Calibri"/>
              <a:cs typeface="Times New Roman"/>
            </a:endParaRPr>
          </a:p>
        </p:txBody>
      </p:sp>
    </p:spTree>
    <p:extLst>
      <p:ext uri="{BB962C8B-B14F-4D97-AF65-F5344CB8AC3E}">
        <p14:creationId xmlns:p14="http://schemas.microsoft.com/office/powerpoint/2010/main" val="23332606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Qu’est-ce que le .NET</a:t>
            </a:r>
            <a:endParaRPr lang="en-US" dirty="0"/>
          </a:p>
        </p:txBody>
      </p:sp>
      <p:sp>
        <p:nvSpPr>
          <p:cNvPr id="3" name="Espace réservé du pied de page 2"/>
          <p:cNvSpPr>
            <a:spLocks noGrp="1"/>
          </p:cNvSpPr>
          <p:nvPr>
            <p:ph type="ftr" sz="quarter" idx="4294967295"/>
          </p:nvPr>
        </p:nvSpPr>
        <p:spPr>
          <a:xfrm>
            <a:off x="531466" y="6502208"/>
            <a:ext cx="4544590" cy="162152"/>
          </a:xfrm>
          <a:prstGeom prst="rect">
            <a:avLst/>
          </a:prstGeom>
        </p:spPr>
        <p:txBody>
          <a:bodyPr/>
          <a:lstStyle/>
          <a:p>
            <a:r>
              <a:rPr lang="fr-FR" dirty="0"/>
              <a:t>Présentation de Microsoft .NET</a:t>
            </a:r>
          </a:p>
        </p:txBody>
      </p:sp>
      <p:sp>
        <p:nvSpPr>
          <p:cNvPr id="4" name="Espace réservé du numéro de diapositive 3"/>
          <p:cNvSpPr>
            <a:spLocks noGrp="1"/>
          </p:cNvSpPr>
          <p:nvPr>
            <p:ph type="sldNum" sz="quarter" idx="4294967295"/>
          </p:nvPr>
        </p:nvSpPr>
        <p:spPr>
          <a:xfrm>
            <a:off x="122130" y="6502208"/>
            <a:ext cx="296226" cy="162152"/>
          </a:xfrm>
          <a:prstGeom prst="rect">
            <a:avLst/>
          </a:prstGeom>
        </p:spPr>
        <p:txBody>
          <a:bodyPr/>
          <a:lstStyle/>
          <a:p>
            <a:fld id="{AF43E6FD-AB27-4108-A2FC-346BB5F75E3F}" type="slidenum">
              <a:rPr lang="fr-FR" smtClean="0"/>
              <a:pPr/>
              <a:t>6</a:t>
            </a:fld>
            <a:endParaRPr lang="fr-FR" dirty="0"/>
          </a:p>
        </p:txBody>
      </p:sp>
      <p:sp>
        <p:nvSpPr>
          <p:cNvPr id="5" name="Espace réservé du contenu 4"/>
          <p:cNvSpPr>
            <a:spLocks noGrp="1"/>
          </p:cNvSpPr>
          <p:nvPr>
            <p:ph sz="quarter" idx="13"/>
          </p:nvPr>
        </p:nvSpPr>
        <p:spPr>
          <a:xfrm>
            <a:off x="515938" y="1484784"/>
            <a:ext cx="8088312" cy="4681066"/>
          </a:xfrm>
        </p:spPr>
        <p:txBody>
          <a:bodyPr/>
          <a:lstStyle/>
          <a:p>
            <a:pPr>
              <a:lnSpc>
                <a:spcPct val="80000"/>
              </a:lnSpc>
            </a:pPr>
            <a:r>
              <a:rPr lang="fr-FR" sz="2400" dirty="0"/>
              <a:t>Aujourd’hui : plusieurs implémentations</a:t>
            </a:r>
            <a:endParaRPr lang="fr-FR" sz="2200" dirty="0"/>
          </a:p>
          <a:p>
            <a:pPr marL="0" indent="0">
              <a:buNone/>
            </a:pPr>
            <a:endParaRPr lang="en-US" dirty="0"/>
          </a:p>
        </p:txBody>
      </p:sp>
      <p:pic>
        <p:nvPicPr>
          <p:cNvPr id="7" name="Imag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4738" y="1944049"/>
            <a:ext cx="6984776" cy="4216683"/>
          </a:xfrm>
          <a:prstGeom prst="rect">
            <a:avLst/>
          </a:prstGeom>
        </p:spPr>
      </p:pic>
    </p:spTree>
    <p:extLst>
      <p:ext uri="{BB962C8B-B14F-4D97-AF65-F5344CB8AC3E}">
        <p14:creationId xmlns:p14="http://schemas.microsoft.com/office/powerpoint/2010/main" val="223820437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ctrTitle"/>
          </p:nvPr>
        </p:nvSpPr>
        <p:spPr/>
        <p:txBody>
          <a:bodyPr/>
          <a:lstStyle/>
          <a:p>
            <a:r>
              <a:rPr lang="fr-FR" dirty="0" err="1"/>
              <a:t>Demo</a:t>
            </a:r>
            <a:endParaRPr lang="fr-FR" dirty="0"/>
          </a:p>
        </p:txBody>
      </p:sp>
      <p:sp>
        <p:nvSpPr>
          <p:cNvPr id="4" name="Sous-titre 3"/>
          <p:cNvSpPr>
            <a:spLocks noGrp="1"/>
          </p:cNvSpPr>
          <p:nvPr>
            <p:ph type="subTitle" idx="1"/>
          </p:nvPr>
        </p:nvSpPr>
        <p:spPr/>
        <p:txBody>
          <a:bodyPr/>
          <a:lstStyle/>
          <a:p>
            <a:endParaRPr lang="fr-FR"/>
          </a:p>
        </p:txBody>
      </p:sp>
      <p:sp>
        <p:nvSpPr>
          <p:cNvPr id="5" name="Espace réservé du pied de page 4"/>
          <p:cNvSpPr>
            <a:spLocks noGrp="1"/>
          </p:cNvSpPr>
          <p:nvPr>
            <p:ph type="ftr" sz="quarter" idx="17"/>
          </p:nvPr>
        </p:nvSpPr>
        <p:spPr/>
        <p:txBody>
          <a:bodyPr/>
          <a:lstStyle/>
          <a:p>
            <a:pPr>
              <a:defRPr/>
            </a:pPr>
            <a:r>
              <a:rPr lang="fr-FR" dirty="0"/>
              <a:t>Master MIAGE - </a:t>
            </a:r>
            <a:r>
              <a:rPr lang="fr-FR" dirty="0" err="1"/>
              <a:t>Sopra</a:t>
            </a:r>
            <a:r>
              <a:rPr lang="fr-FR" dirty="0"/>
              <a:t> </a:t>
            </a:r>
            <a:r>
              <a:rPr lang="fr-FR" dirty="0" err="1"/>
              <a:t>Steria</a:t>
            </a:r>
            <a:endParaRPr lang="fr-FR" dirty="0"/>
          </a:p>
        </p:txBody>
      </p:sp>
      <p:sp>
        <p:nvSpPr>
          <p:cNvPr id="6" name="Espace réservé du numéro de diapositive 5"/>
          <p:cNvSpPr>
            <a:spLocks noGrp="1"/>
          </p:cNvSpPr>
          <p:nvPr>
            <p:ph type="sldNum" sz="quarter" idx="18"/>
          </p:nvPr>
        </p:nvSpPr>
        <p:spPr/>
        <p:txBody>
          <a:bodyPr/>
          <a:lstStyle/>
          <a:p>
            <a:pPr>
              <a:defRPr/>
            </a:pPr>
            <a:fld id="{C1954512-EA28-45E4-ADF8-8B5FEEF0D095}" type="slidenum">
              <a:rPr lang="fr-FR" smtClean="0"/>
              <a:pPr>
                <a:defRPr/>
              </a:pPr>
              <a:t>60</a:t>
            </a:fld>
            <a:endParaRPr lang="fr-FR" dirty="0"/>
          </a:p>
        </p:txBody>
      </p:sp>
      <p:pic>
        <p:nvPicPr>
          <p:cNvPr id="9" name="Espace réservé pour une image  8"/>
          <p:cNvPicPr>
            <a:picLocks noGrp="1" noChangeAspect="1"/>
          </p:cNvPicPr>
          <p:nvPr>
            <p:ph type="pic" sz="quarter" idx="15"/>
          </p:nvPr>
        </p:nvPicPr>
        <p:blipFill>
          <a:blip r:embed="rId3">
            <a:extLst>
              <a:ext uri="{28A0092B-C50C-407E-A947-70E740481C1C}">
                <a14:useLocalDpi xmlns:a14="http://schemas.microsoft.com/office/drawing/2010/main" val="0"/>
              </a:ext>
            </a:extLst>
          </a:blip>
          <a:srcRect t="16860" b="16860"/>
          <a:stretch>
            <a:fillRect/>
          </a:stretch>
        </p:blipFill>
        <p:spPr/>
      </p:pic>
    </p:spTree>
    <p:extLst>
      <p:ext uri="{BB962C8B-B14F-4D97-AF65-F5344CB8AC3E}">
        <p14:creationId xmlns:p14="http://schemas.microsoft.com/office/powerpoint/2010/main" val="129890032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6"/>
          <p:cNvSpPr>
            <a:spLocks noGrp="1"/>
          </p:cNvSpPr>
          <p:nvPr>
            <p:ph type="title"/>
          </p:nvPr>
        </p:nvSpPr>
        <p:spPr/>
        <p:txBody>
          <a:bodyPr/>
          <a:lstStyle/>
          <a:p>
            <a:r>
              <a:rPr lang="fr-FR" dirty="0"/>
              <a:t>Questions potentielles</a:t>
            </a:r>
          </a:p>
        </p:txBody>
      </p:sp>
      <p:sp>
        <p:nvSpPr>
          <p:cNvPr id="8" name="Espace réservé du contenu 7"/>
          <p:cNvSpPr>
            <a:spLocks noGrp="1"/>
          </p:cNvSpPr>
          <p:nvPr>
            <p:ph sz="quarter" idx="13"/>
          </p:nvPr>
        </p:nvSpPr>
        <p:spPr/>
        <p:txBody>
          <a:bodyPr/>
          <a:lstStyle/>
          <a:p>
            <a:r>
              <a:rPr lang="fr-FR" sz="1600" dirty="0"/>
              <a:t>Comment s’appelle la spécification officielle des API .NET ?</a:t>
            </a:r>
          </a:p>
          <a:p>
            <a:r>
              <a:rPr lang="fr-FR" sz="1600" dirty="0"/>
              <a:t>Quel est la dernière version du Framework .NET ?</a:t>
            </a:r>
          </a:p>
          <a:p>
            <a:r>
              <a:rPr lang="fr-FR" sz="1600" dirty="0"/>
              <a:t>Comment s’appelle la version open-source du .NET ?</a:t>
            </a:r>
          </a:p>
          <a:p>
            <a:r>
              <a:rPr lang="fr-FR" sz="1600" dirty="0"/>
              <a:t>Quel Framework permet de faire des applications mobiles en .NET ?</a:t>
            </a:r>
          </a:p>
          <a:p>
            <a:r>
              <a:rPr lang="fr-FR" sz="1600" dirty="0"/>
              <a:t>Qu’est-ce que </a:t>
            </a:r>
            <a:r>
              <a:rPr lang="fr-FR" sz="1600" dirty="0" err="1"/>
              <a:t>Nuget</a:t>
            </a:r>
            <a:r>
              <a:rPr lang="fr-FR" sz="1600" dirty="0"/>
              <a:t> ?</a:t>
            </a:r>
          </a:p>
          <a:p>
            <a:r>
              <a:rPr lang="fr-FR" sz="1600" dirty="0"/>
              <a:t>Citer les 3 langages géré dans le Framework .NET ?</a:t>
            </a:r>
          </a:p>
          <a:p>
            <a:r>
              <a:rPr lang="fr-FR" sz="1600" dirty="0"/>
              <a:t>Quelle implémentation du Framework permet de faire des webservices SOAP ?</a:t>
            </a:r>
          </a:p>
          <a:p>
            <a:r>
              <a:rPr lang="fr-FR" sz="1600" dirty="0"/>
              <a:t>Quelle sont les 4 mots clés importants en WCF ?</a:t>
            </a:r>
          </a:p>
          <a:p>
            <a:r>
              <a:rPr lang="fr-FR" sz="1600" dirty="0"/>
              <a:t>Qu’est ce qui permet de relier un verbe http à une méthode de contrôleur en ASP.NET </a:t>
            </a:r>
            <a:r>
              <a:rPr lang="fr-FR" sz="1600" dirty="0" err="1"/>
              <a:t>WebAPI</a:t>
            </a:r>
            <a:r>
              <a:rPr lang="fr-FR" sz="1600" dirty="0"/>
              <a:t> ?</a:t>
            </a:r>
          </a:p>
          <a:p>
            <a:r>
              <a:rPr lang="fr-FR" sz="1600" dirty="0"/>
              <a:t>Quelle est la forme la plus commune d’une réponse à une requête ASP.NET </a:t>
            </a:r>
            <a:r>
              <a:rPr lang="fr-FR" sz="1600" dirty="0" err="1"/>
              <a:t>WebAPI</a:t>
            </a:r>
            <a:r>
              <a:rPr lang="fr-FR" sz="1600" dirty="0"/>
              <a:t> ?</a:t>
            </a:r>
          </a:p>
        </p:txBody>
      </p:sp>
      <p:sp>
        <p:nvSpPr>
          <p:cNvPr id="5" name="Espace réservé du pied de page 4"/>
          <p:cNvSpPr>
            <a:spLocks noGrp="1"/>
          </p:cNvSpPr>
          <p:nvPr>
            <p:ph type="ftr" sz="quarter" idx="15"/>
          </p:nvPr>
        </p:nvSpPr>
        <p:spPr/>
        <p:txBody>
          <a:bodyPr/>
          <a:lstStyle/>
          <a:p>
            <a:pPr>
              <a:defRPr/>
            </a:pPr>
            <a:r>
              <a:rPr lang="fr-FR"/>
              <a:t>Master MIAGE - Sopra Steria</a:t>
            </a:r>
            <a:endParaRPr lang="fr-FR" dirty="0"/>
          </a:p>
        </p:txBody>
      </p:sp>
      <p:sp>
        <p:nvSpPr>
          <p:cNvPr id="6" name="Espace réservé du numéro de diapositive 5"/>
          <p:cNvSpPr>
            <a:spLocks noGrp="1"/>
          </p:cNvSpPr>
          <p:nvPr>
            <p:ph type="sldNum" sz="quarter" idx="16"/>
          </p:nvPr>
        </p:nvSpPr>
        <p:spPr/>
        <p:txBody>
          <a:bodyPr/>
          <a:lstStyle/>
          <a:p>
            <a:pPr>
              <a:defRPr/>
            </a:pPr>
            <a:fld id="{C1954512-EA28-45E4-ADF8-8B5FEEF0D095}" type="slidenum">
              <a:rPr lang="fr-FR" smtClean="0"/>
              <a:pPr>
                <a:defRPr/>
              </a:pPr>
              <a:t>61</a:t>
            </a:fld>
            <a:endParaRPr lang="fr-FR" dirty="0"/>
          </a:p>
        </p:txBody>
      </p:sp>
    </p:spTree>
    <p:extLst>
      <p:ext uri="{BB962C8B-B14F-4D97-AF65-F5344CB8AC3E}">
        <p14:creationId xmlns:p14="http://schemas.microsoft.com/office/powerpoint/2010/main" val="28039292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Qu’est-ce que le .NET</a:t>
            </a:r>
          </a:p>
        </p:txBody>
      </p:sp>
      <p:sp>
        <p:nvSpPr>
          <p:cNvPr id="3" name="Espace réservé du pied de page 2"/>
          <p:cNvSpPr>
            <a:spLocks noGrp="1"/>
          </p:cNvSpPr>
          <p:nvPr>
            <p:ph type="ftr" sz="quarter" idx="4294967295"/>
          </p:nvPr>
        </p:nvSpPr>
        <p:spPr>
          <a:xfrm>
            <a:off x="531466" y="6502208"/>
            <a:ext cx="4544590" cy="162152"/>
          </a:xfrm>
          <a:prstGeom prst="rect">
            <a:avLst/>
          </a:prstGeom>
        </p:spPr>
        <p:txBody>
          <a:bodyPr/>
          <a:lstStyle/>
          <a:p>
            <a:r>
              <a:rPr lang="fr-FR"/>
              <a:t>Présentation de Microsoft .NET</a:t>
            </a:r>
            <a:endParaRPr lang="fr-FR" dirty="0"/>
          </a:p>
        </p:txBody>
      </p:sp>
      <p:sp>
        <p:nvSpPr>
          <p:cNvPr id="4" name="Espace réservé du numéro de diapositive 3"/>
          <p:cNvSpPr>
            <a:spLocks noGrp="1"/>
          </p:cNvSpPr>
          <p:nvPr>
            <p:ph type="sldNum" sz="quarter" idx="4294967295"/>
          </p:nvPr>
        </p:nvSpPr>
        <p:spPr>
          <a:xfrm>
            <a:off x="122130" y="6502208"/>
            <a:ext cx="296226" cy="162152"/>
          </a:xfrm>
          <a:prstGeom prst="rect">
            <a:avLst/>
          </a:prstGeom>
        </p:spPr>
        <p:txBody>
          <a:bodyPr/>
          <a:lstStyle/>
          <a:p>
            <a:fld id="{AF43E6FD-AB27-4108-A2FC-346BB5F75E3F}" type="slidenum">
              <a:rPr lang="fr-FR" smtClean="0"/>
              <a:pPr/>
              <a:t>7</a:t>
            </a:fld>
            <a:endParaRPr lang="fr-FR" dirty="0"/>
          </a:p>
        </p:txBody>
      </p:sp>
      <p:sp>
        <p:nvSpPr>
          <p:cNvPr id="5" name="Espace réservé du contenu 4"/>
          <p:cNvSpPr>
            <a:spLocks noGrp="1"/>
          </p:cNvSpPr>
          <p:nvPr>
            <p:ph sz="quarter" idx="13"/>
          </p:nvPr>
        </p:nvSpPr>
        <p:spPr/>
        <p:txBody>
          <a:bodyPr/>
          <a:lstStyle/>
          <a:p>
            <a:r>
              <a:rPr lang="fr-FR" sz="2800" dirty="0"/>
              <a:t>.NET Standard</a:t>
            </a:r>
          </a:p>
          <a:p>
            <a:pPr lvl="1"/>
            <a:r>
              <a:rPr lang="fr-FR" sz="2400" dirty="0"/>
              <a:t>Spécification officielle des API .NET</a:t>
            </a:r>
          </a:p>
          <a:p>
            <a:pPr lvl="2"/>
            <a:r>
              <a:rPr lang="fr-FR" sz="2000" dirty="0"/>
              <a:t>APIs destinées à être disponibles sur toutes les implémentations de .NET</a:t>
            </a:r>
          </a:p>
          <a:p>
            <a:pPr lvl="2"/>
            <a:r>
              <a:rPr lang="fr-FR" sz="2000" dirty="0"/>
              <a:t>Objectif : Etablir une meilleure uniformité dans l’écosystème .NET</a:t>
            </a:r>
          </a:p>
          <a:p>
            <a:pPr lvl="2"/>
            <a:endParaRPr lang="fr-FR" sz="2000" dirty="0"/>
          </a:p>
          <a:p>
            <a:pPr lvl="1"/>
            <a:r>
              <a:rPr lang="fr-FR" sz="2400" dirty="0"/>
              <a:t>Framework socle pour les implémentations communes:</a:t>
            </a:r>
          </a:p>
          <a:p>
            <a:pPr lvl="2"/>
            <a:r>
              <a:rPr lang="fr-FR" sz="2000" dirty="0"/>
              <a:t>Si votre code cible une version de .NET Standard, il peut s’exécuter sur n’importe quelle implémentation de .NET qui prend en charge cette version de .NET Standard</a:t>
            </a:r>
            <a:r>
              <a:rPr lang="fr-FR" dirty="0"/>
              <a:t>.</a:t>
            </a:r>
          </a:p>
          <a:p>
            <a:pPr lvl="1"/>
            <a:endParaRPr lang="fr-FR" dirty="0"/>
          </a:p>
          <a:p>
            <a:pPr lvl="1"/>
            <a:endParaRPr lang="fr-FR" dirty="0"/>
          </a:p>
        </p:txBody>
      </p:sp>
    </p:spTree>
    <p:extLst>
      <p:ext uri="{BB962C8B-B14F-4D97-AF65-F5344CB8AC3E}">
        <p14:creationId xmlns:p14="http://schemas.microsoft.com/office/powerpoint/2010/main" val="27882337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Implémentations de .NET</a:t>
            </a:r>
          </a:p>
        </p:txBody>
      </p:sp>
      <p:sp>
        <p:nvSpPr>
          <p:cNvPr id="3" name="Espace réservé du pied de page 2"/>
          <p:cNvSpPr>
            <a:spLocks noGrp="1"/>
          </p:cNvSpPr>
          <p:nvPr>
            <p:ph type="ftr" sz="quarter" idx="4294967295"/>
          </p:nvPr>
        </p:nvSpPr>
        <p:spPr>
          <a:xfrm>
            <a:off x="531466" y="6502208"/>
            <a:ext cx="4544590" cy="162152"/>
          </a:xfrm>
          <a:prstGeom prst="rect">
            <a:avLst/>
          </a:prstGeom>
        </p:spPr>
        <p:txBody>
          <a:bodyPr/>
          <a:lstStyle/>
          <a:p>
            <a:r>
              <a:rPr lang="fr-FR"/>
              <a:t>Présentation de Microsoft .NET</a:t>
            </a:r>
            <a:endParaRPr lang="fr-FR" dirty="0"/>
          </a:p>
        </p:txBody>
      </p:sp>
      <p:sp>
        <p:nvSpPr>
          <p:cNvPr id="4" name="Espace réservé du numéro de diapositive 3"/>
          <p:cNvSpPr>
            <a:spLocks noGrp="1"/>
          </p:cNvSpPr>
          <p:nvPr>
            <p:ph type="sldNum" sz="quarter" idx="4294967295"/>
          </p:nvPr>
        </p:nvSpPr>
        <p:spPr>
          <a:xfrm>
            <a:off x="122130" y="6502208"/>
            <a:ext cx="296226" cy="162152"/>
          </a:xfrm>
          <a:prstGeom prst="rect">
            <a:avLst/>
          </a:prstGeom>
        </p:spPr>
        <p:txBody>
          <a:bodyPr/>
          <a:lstStyle/>
          <a:p>
            <a:fld id="{AF43E6FD-AB27-4108-A2FC-346BB5F75E3F}" type="slidenum">
              <a:rPr lang="fr-FR" smtClean="0"/>
              <a:pPr/>
              <a:t>8</a:t>
            </a:fld>
            <a:endParaRPr lang="fr-FR" dirty="0"/>
          </a:p>
        </p:txBody>
      </p:sp>
      <p:sp>
        <p:nvSpPr>
          <p:cNvPr id="5" name="Espace réservé du contenu 4"/>
          <p:cNvSpPr>
            <a:spLocks noGrp="1"/>
          </p:cNvSpPr>
          <p:nvPr>
            <p:ph sz="quarter" idx="13"/>
          </p:nvPr>
        </p:nvSpPr>
        <p:spPr/>
        <p:txBody>
          <a:bodyPr/>
          <a:lstStyle/>
          <a:p>
            <a:r>
              <a:rPr lang="fr-FR" sz="2800" dirty="0"/>
              <a:t>.NET Framework</a:t>
            </a:r>
          </a:p>
          <a:p>
            <a:pPr lvl="1"/>
            <a:r>
              <a:rPr lang="fr-FR" sz="2400" dirty="0"/>
              <a:t>Implémentation d’origine du .NET</a:t>
            </a:r>
          </a:p>
          <a:p>
            <a:pPr lvl="1"/>
            <a:r>
              <a:rPr lang="fr-FR" sz="2400" dirty="0"/>
              <a:t>Existe depuis 2002</a:t>
            </a:r>
          </a:p>
          <a:p>
            <a:pPr lvl="1"/>
            <a:endParaRPr lang="fr-FR" sz="2400" dirty="0"/>
          </a:p>
          <a:p>
            <a:pPr lvl="1"/>
            <a:endParaRPr lang="fr-FR" sz="2400" dirty="0"/>
          </a:p>
          <a:p>
            <a:pPr lvl="1"/>
            <a:r>
              <a:rPr lang="fr-FR" sz="2400" dirty="0"/>
              <a:t>Implémente .NET Standard depuis la version 4.5</a:t>
            </a:r>
          </a:p>
          <a:p>
            <a:pPr lvl="1"/>
            <a:r>
              <a:rPr lang="fr-FR" sz="2400" dirty="0"/>
              <a:t>Contient des API spécifiques à Windows</a:t>
            </a:r>
            <a:endParaRPr lang="fr-FR" sz="2200" dirty="0"/>
          </a:p>
          <a:p>
            <a:pPr lvl="1"/>
            <a:endParaRPr lang="fr-FR" sz="2400" dirty="0"/>
          </a:p>
          <a:p>
            <a:pPr lvl="1"/>
            <a:endParaRPr lang="fr-FR" dirty="0"/>
          </a:p>
          <a:p>
            <a:pPr lvl="1"/>
            <a:endParaRPr lang="fr-FR" dirty="0"/>
          </a:p>
        </p:txBody>
      </p:sp>
      <p:graphicFrame>
        <p:nvGraphicFramePr>
          <p:cNvPr id="6" name="Diagramme 5"/>
          <p:cNvGraphicFramePr/>
          <p:nvPr>
            <p:extLst/>
          </p:nvPr>
        </p:nvGraphicFramePr>
        <p:xfrm>
          <a:off x="251520" y="2492896"/>
          <a:ext cx="8537253" cy="10801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ZoneTexte 6"/>
          <p:cNvSpPr txBox="1"/>
          <p:nvPr/>
        </p:nvSpPr>
        <p:spPr>
          <a:xfrm>
            <a:off x="315615" y="3131676"/>
            <a:ext cx="8473158" cy="369332"/>
          </a:xfrm>
          <a:prstGeom prst="rect">
            <a:avLst/>
          </a:prstGeom>
          <a:noFill/>
        </p:spPr>
        <p:txBody>
          <a:bodyPr wrap="square" rtlCol="0">
            <a:spAutoFit/>
          </a:bodyPr>
          <a:lstStyle/>
          <a:p>
            <a:r>
              <a:rPr lang="fr-FR" dirty="0"/>
              <a:t>2002								         2017</a:t>
            </a:r>
          </a:p>
        </p:txBody>
      </p:sp>
    </p:spTree>
    <p:extLst>
      <p:ext uri="{BB962C8B-B14F-4D97-AF65-F5344CB8AC3E}">
        <p14:creationId xmlns:p14="http://schemas.microsoft.com/office/powerpoint/2010/main" val="26556859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Implémentations de .NET</a:t>
            </a:r>
          </a:p>
        </p:txBody>
      </p:sp>
      <p:sp>
        <p:nvSpPr>
          <p:cNvPr id="3" name="Espace réservé du pied de page 2"/>
          <p:cNvSpPr>
            <a:spLocks noGrp="1"/>
          </p:cNvSpPr>
          <p:nvPr>
            <p:ph type="ftr" sz="quarter" idx="4294967295"/>
          </p:nvPr>
        </p:nvSpPr>
        <p:spPr>
          <a:xfrm>
            <a:off x="531466" y="6502208"/>
            <a:ext cx="4544590" cy="162152"/>
          </a:xfrm>
          <a:prstGeom prst="rect">
            <a:avLst/>
          </a:prstGeom>
        </p:spPr>
        <p:txBody>
          <a:bodyPr/>
          <a:lstStyle/>
          <a:p>
            <a:r>
              <a:rPr lang="fr-FR"/>
              <a:t>Présentation de Microsoft .NET</a:t>
            </a:r>
            <a:endParaRPr lang="fr-FR" dirty="0"/>
          </a:p>
        </p:txBody>
      </p:sp>
      <p:sp>
        <p:nvSpPr>
          <p:cNvPr id="4" name="Espace réservé du numéro de diapositive 3"/>
          <p:cNvSpPr>
            <a:spLocks noGrp="1"/>
          </p:cNvSpPr>
          <p:nvPr>
            <p:ph type="sldNum" sz="quarter" idx="4294967295"/>
          </p:nvPr>
        </p:nvSpPr>
        <p:spPr>
          <a:xfrm>
            <a:off x="122130" y="6502208"/>
            <a:ext cx="296226" cy="162152"/>
          </a:xfrm>
          <a:prstGeom prst="rect">
            <a:avLst/>
          </a:prstGeom>
        </p:spPr>
        <p:txBody>
          <a:bodyPr/>
          <a:lstStyle/>
          <a:p>
            <a:fld id="{AF43E6FD-AB27-4108-A2FC-346BB5F75E3F}" type="slidenum">
              <a:rPr lang="fr-FR" smtClean="0"/>
              <a:pPr/>
              <a:t>9</a:t>
            </a:fld>
            <a:endParaRPr lang="fr-FR" dirty="0"/>
          </a:p>
        </p:txBody>
      </p:sp>
      <p:sp>
        <p:nvSpPr>
          <p:cNvPr id="5" name="Espace réservé du contenu 4"/>
          <p:cNvSpPr>
            <a:spLocks noGrp="1"/>
          </p:cNvSpPr>
          <p:nvPr>
            <p:ph sz="quarter" idx="13"/>
          </p:nvPr>
        </p:nvSpPr>
        <p:spPr/>
        <p:txBody>
          <a:bodyPr/>
          <a:lstStyle/>
          <a:p>
            <a:r>
              <a:rPr lang="fr-FR" sz="2800" dirty="0"/>
              <a:t>.NET </a:t>
            </a:r>
            <a:r>
              <a:rPr lang="fr-FR" sz="2800" dirty="0" err="1"/>
              <a:t>Core</a:t>
            </a:r>
            <a:endParaRPr lang="fr-FR" sz="2800" dirty="0"/>
          </a:p>
          <a:p>
            <a:pPr lvl="1"/>
            <a:r>
              <a:rPr lang="fr-FR" sz="2600" dirty="0" err="1"/>
              <a:t>Multi-plateformes</a:t>
            </a:r>
            <a:endParaRPr lang="fr-FR" sz="2600" dirty="0"/>
          </a:p>
          <a:p>
            <a:pPr lvl="1"/>
            <a:endParaRPr lang="fr-FR" sz="2600" dirty="0"/>
          </a:p>
          <a:p>
            <a:pPr lvl="1"/>
            <a:endParaRPr lang="fr-FR" sz="2600" dirty="0"/>
          </a:p>
          <a:p>
            <a:pPr lvl="1"/>
            <a:r>
              <a:rPr lang="fr-FR" sz="2600" dirty="0"/>
              <a:t>Open Source</a:t>
            </a:r>
          </a:p>
          <a:p>
            <a:pPr lvl="2"/>
            <a:r>
              <a:rPr lang="fr-FR" sz="2200" dirty="0"/>
              <a:t>Sources sur </a:t>
            </a:r>
            <a:r>
              <a:rPr lang="fr-FR" sz="2200" dirty="0" err="1"/>
              <a:t>github</a:t>
            </a:r>
            <a:endParaRPr lang="fr-FR" sz="2200" dirty="0"/>
          </a:p>
          <a:p>
            <a:pPr lvl="1"/>
            <a:endParaRPr lang="fr-FR" sz="2400" dirty="0"/>
          </a:p>
          <a:p>
            <a:pPr lvl="1"/>
            <a:endParaRPr lang="fr-FR" dirty="0"/>
          </a:p>
          <a:p>
            <a:pPr lvl="1"/>
            <a:endParaRPr lang="fr-FR" dirty="0"/>
          </a:p>
        </p:txBody>
      </p:sp>
      <p:pic>
        <p:nvPicPr>
          <p:cNvPr id="8" name="Imag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77541" y="2380501"/>
            <a:ext cx="836712" cy="836712"/>
          </a:xfrm>
          <a:prstGeom prst="rect">
            <a:avLst/>
          </a:prstGeom>
        </p:spPr>
      </p:pic>
      <p:pic>
        <p:nvPicPr>
          <p:cNvPr id="9" name="Picture 2" descr="Afficher l'image d'origin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43808" y="2399777"/>
            <a:ext cx="751130" cy="885207"/>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Afficher l'image d'origin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25463" y="2382619"/>
            <a:ext cx="1582641" cy="974373"/>
          </a:xfrm>
          <a:prstGeom prst="rect">
            <a:avLst/>
          </a:prstGeom>
          <a:noFill/>
          <a:extLst>
            <a:ext uri="{909E8E84-426E-40DD-AFC4-6F175D3DCCD1}">
              <a14:hiddenFill xmlns:a14="http://schemas.microsoft.com/office/drawing/2010/main">
                <a:solidFill>
                  <a:srgbClr val="FFFFFF"/>
                </a:solidFill>
              </a14:hiddenFill>
            </a:ext>
          </a:extLst>
        </p:spPr>
      </p:pic>
      <p:grpSp>
        <p:nvGrpSpPr>
          <p:cNvPr id="13" name="Group 13"/>
          <p:cNvGrpSpPr/>
          <p:nvPr/>
        </p:nvGrpSpPr>
        <p:grpSpPr>
          <a:xfrm>
            <a:off x="3925463" y="3863027"/>
            <a:ext cx="3849157" cy="2132162"/>
            <a:chOff x="3992229" y="2365121"/>
            <a:chExt cx="5579403" cy="3090597"/>
          </a:xfrm>
        </p:grpSpPr>
        <p:pic>
          <p:nvPicPr>
            <p:cNvPr id="14" name="Picture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992229" y="2899420"/>
              <a:ext cx="2414444" cy="515484"/>
            </a:xfrm>
            <a:prstGeom prst="rect">
              <a:avLst/>
            </a:prstGeom>
          </p:spPr>
        </p:pic>
        <p:sp>
          <p:nvSpPr>
            <p:cNvPr id="15" name="TextBox 9"/>
            <p:cNvSpPr txBox="1"/>
            <p:nvPr/>
          </p:nvSpPr>
          <p:spPr>
            <a:xfrm>
              <a:off x="3992229" y="3539006"/>
              <a:ext cx="2684192" cy="936865"/>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3600" b="0" i="0" u="none" strike="noStrike" kern="0" cap="none" spc="0" normalizeH="0" baseline="0" noProof="0" dirty="0">
                  <a:ln>
                    <a:noFill/>
                  </a:ln>
                  <a:solidFill>
                    <a:sysClr val="windowText" lastClr="000000"/>
                  </a:solidFill>
                  <a:effectLst/>
                  <a:uLnTx/>
                  <a:uFillTx/>
                  <a:latin typeface="Segoe UI Light" panose="020B0502040204020203" pitchFamily="34" charset="0"/>
                  <a:cs typeface="Segoe UI Light" panose="020B0502040204020203" pitchFamily="34" charset="0"/>
                </a:rPr>
                <a:t>ASP.NET</a:t>
              </a:r>
            </a:p>
          </p:txBody>
        </p:sp>
        <p:sp>
          <p:nvSpPr>
            <p:cNvPr id="16" name="TextBox 10"/>
            <p:cNvSpPr txBox="1"/>
            <p:nvPr/>
          </p:nvSpPr>
          <p:spPr>
            <a:xfrm>
              <a:off x="3992229" y="5009591"/>
              <a:ext cx="2349598" cy="446127"/>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ysClr val="windowText" lastClr="000000"/>
                  </a:solidFill>
                  <a:effectLst/>
                  <a:uLnTx/>
                  <a:uFillTx/>
                  <a:latin typeface="Segoe UI Light" panose="020B0502040204020203" pitchFamily="34" charset="0"/>
                  <a:cs typeface="Segoe UI Light" panose="020B0502040204020203" pitchFamily="34" charset="0"/>
                </a:rPr>
                <a:t>Github.com/</a:t>
              </a:r>
              <a:r>
                <a:rPr kumimoji="0" lang="en-US" sz="1400" b="0" i="0" u="none" strike="noStrike" kern="0" cap="none" spc="0" normalizeH="0" baseline="0" noProof="0" dirty="0" err="1">
                  <a:ln>
                    <a:noFill/>
                  </a:ln>
                  <a:solidFill>
                    <a:sysClr val="windowText" lastClr="000000"/>
                  </a:solidFill>
                  <a:effectLst/>
                  <a:uLnTx/>
                  <a:uFillTx/>
                  <a:latin typeface="Segoe UI Light" panose="020B0502040204020203" pitchFamily="34" charset="0"/>
                  <a:cs typeface="Segoe UI Light" panose="020B0502040204020203" pitchFamily="34" charset="0"/>
                </a:rPr>
                <a:t>aspnet</a:t>
              </a:r>
              <a:endParaRPr kumimoji="0" lang="en-US" sz="1400" b="0" i="0" u="none" strike="noStrike" kern="0" cap="none" spc="0" normalizeH="0" baseline="0" noProof="0" dirty="0">
                <a:ln>
                  <a:noFill/>
                </a:ln>
                <a:solidFill>
                  <a:sysClr val="windowText" lastClr="000000"/>
                </a:solidFill>
                <a:effectLst/>
                <a:uLnTx/>
                <a:uFillTx/>
                <a:latin typeface="Segoe UI Light" panose="020B0502040204020203" pitchFamily="34" charset="0"/>
                <a:cs typeface="Segoe UI Light" panose="020B0502040204020203" pitchFamily="34" charset="0"/>
              </a:endParaRPr>
            </a:p>
          </p:txBody>
        </p:sp>
        <p:pic>
          <p:nvPicPr>
            <p:cNvPr id="17" name="Picture 1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025307" y="2365121"/>
              <a:ext cx="2221869" cy="2221869"/>
            </a:xfrm>
            <a:prstGeom prst="rect">
              <a:avLst/>
            </a:prstGeom>
          </p:spPr>
        </p:pic>
        <p:sp>
          <p:nvSpPr>
            <p:cNvPr id="18" name="TextBox 12"/>
            <p:cNvSpPr txBox="1"/>
            <p:nvPr/>
          </p:nvSpPr>
          <p:spPr>
            <a:xfrm>
              <a:off x="7226681" y="5009591"/>
              <a:ext cx="2344951" cy="446127"/>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ysClr val="windowText" lastClr="000000"/>
                  </a:solidFill>
                  <a:effectLst/>
                  <a:uLnTx/>
                  <a:uFillTx/>
                  <a:latin typeface="Segoe UI Light" panose="020B0502040204020203" pitchFamily="34" charset="0"/>
                  <a:cs typeface="Segoe UI Light" panose="020B0502040204020203" pitchFamily="34" charset="0"/>
                </a:rPr>
                <a:t>Github.com/</a:t>
              </a:r>
              <a:r>
                <a:rPr kumimoji="0" lang="en-US" sz="1400" b="0" i="0" u="none" strike="noStrike" kern="0" cap="none" spc="0" normalizeH="0" baseline="0" noProof="0" dirty="0" err="1">
                  <a:ln>
                    <a:noFill/>
                  </a:ln>
                  <a:solidFill>
                    <a:sysClr val="windowText" lastClr="000000"/>
                  </a:solidFill>
                  <a:effectLst/>
                  <a:uLnTx/>
                  <a:uFillTx/>
                  <a:latin typeface="Segoe UI Light" panose="020B0502040204020203" pitchFamily="34" charset="0"/>
                  <a:cs typeface="Segoe UI Light" panose="020B0502040204020203" pitchFamily="34" charset="0"/>
                </a:rPr>
                <a:t>dotnet</a:t>
              </a:r>
              <a:endParaRPr kumimoji="0" lang="en-US" sz="1400" b="0" i="0" u="none" strike="noStrike" kern="0" cap="none" spc="0" normalizeH="0" baseline="0" noProof="0" dirty="0">
                <a:ln>
                  <a:noFill/>
                </a:ln>
                <a:solidFill>
                  <a:sysClr val="windowText" lastClr="000000"/>
                </a:solidFill>
                <a:effectLst/>
                <a:uLnTx/>
                <a:uFillTx/>
                <a:latin typeface="Segoe UI Light" panose="020B0502040204020203" pitchFamily="34" charset="0"/>
                <a:cs typeface="Segoe UI Light" panose="020B0502040204020203" pitchFamily="34" charset="0"/>
              </a:endParaRPr>
            </a:p>
          </p:txBody>
        </p:sp>
      </p:grpSp>
      <p:pic>
        <p:nvPicPr>
          <p:cNvPr id="19" name="Picture 7"/>
          <p:cNvPicPr>
            <a:picLocks noChangeAspect="1"/>
          </p:cNvPicPr>
          <p:nvPr/>
        </p:nvPicPr>
        <p:blipFill>
          <a:blip r:embed="rId7"/>
          <a:stretch>
            <a:fillRect/>
          </a:stretch>
        </p:blipFill>
        <p:spPr>
          <a:xfrm>
            <a:off x="1498311" y="1591927"/>
            <a:ext cx="5490151" cy="3924824"/>
          </a:xfrm>
          <a:prstGeom prst="rect">
            <a:avLst/>
          </a:prstGeom>
        </p:spPr>
      </p:pic>
    </p:spTree>
    <p:extLst>
      <p:ext uri="{BB962C8B-B14F-4D97-AF65-F5344CB8AC3E}">
        <p14:creationId xmlns:p14="http://schemas.microsoft.com/office/powerpoint/2010/main" val="41977513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FR_Template_SopraSteria_Consulting_SopraHR">
  <a:themeElements>
    <a:clrScheme name="Personnalisé 1">
      <a:dk1>
        <a:srgbClr val="232323"/>
      </a:dk1>
      <a:lt1>
        <a:srgbClr val="FFFFFF"/>
      </a:lt1>
      <a:dk2>
        <a:srgbClr val="232323"/>
      </a:dk2>
      <a:lt2>
        <a:srgbClr val="8C2350"/>
      </a:lt2>
      <a:accent1>
        <a:srgbClr val="CF022B"/>
      </a:accent1>
      <a:accent2>
        <a:srgbClr val="960000"/>
      </a:accent2>
      <a:accent3>
        <a:srgbClr val="E14B0F"/>
      </a:accent3>
      <a:accent4>
        <a:srgbClr val="F07D00"/>
      </a:accent4>
      <a:accent5>
        <a:srgbClr val="FAAA0A"/>
      </a:accent5>
      <a:accent6>
        <a:srgbClr val="41738C"/>
      </a:accent6>
      <a:hlink>
        <a:srgbClr val="0000FF"/>
      </a:hlink>
      <a:folHlink>
        <a:srgbClr val="800080"/>
      </a:folHlink>
    </a:clrScheme>
    <a:fontScheme name="Personnalisé 7">
      <a:majorFont>
        <a:latin typeface="Tahoma"/>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CF022B"/>
        </a:solidFill>
        <a:ln>
          <a:noFill/>
        </a:ln>
      </a:spPr>
      <a:bodyPr rtlCol="0" anchor="ctr"/>
      <a:lstStyle>
        <a:defPPr>
          <a:defRPr dirty="0" smtClean="0"/>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rgbClr val="CF022B"/>
          </a:solidFill>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Thème Office">
  <a:themeElements>
    <a:clrScheme name="Sopra">
      <a:dk1>
        <a:srgbClr val="505050"/>
      </a:dk1>
      <a:lt1>
        <a:sysClr val="window" lastClr="FFFFFF"/>
      </a:lt1>
      <a:dk2>
        <a:srgbClr val="000000"/>
      </a:dk2>
      <a:lt2>
        <a:srgbClr val="DCDCDC"/>
      </a:lt2>
      <a:accent1>
        <a:srgbClr val="CF032B"/>
      </a:accent1>
      <a:accent2>
        <a:srgbClr val="EE1D23"/>
      </a:accent2>
      <a:accent3>
        <a:srgbClr val="F15929"/>
      </a:accent3>
      <a:accent4>
        <a:srgbClr val="FD8B1D"/>
      </a:accent4>
      <a:accent5>
        <a:srgbClr val="FAAA0A"/>
      </a:accent5>
      <a:accent6>
        <a:srgbClr val="C00000"/>
      </a:accent6>
      <a:hlink>
        <a:srgbClr val="0000FF"/>
      </a:hlink>
      <a:folHlink>
        <a:srgbClr val="800080"/>
      </a:folHlink>
    </a:clrScheme>
    <a:fontScheme name="Personnalisé 11">
      <a:majorFont>
        <a:latin typeface="Arial"/>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Sopra">
      <a:dk1>
        <a:srgbClr val="505050"/>
      </a:dk1>
      <a:lt1>
        <a:sysClr val="window" lastClr="FFFFFF"/>
      </a:lt1>
      <a:dk2>
        <a:srgbClr val="000000"/>
      </a:dk2>
      <a:lt2>
        <a:srgbClr val="DCDCDC"/>
      </a:lt2>
      <a:accent1>
        <a:srgbClr val="CF032B"/>
      </a:accent1>
      <a:accent2>
        <a:srgbClr val="EE1D23"/>
      </a:accent2>
      <a:accent3>
        <a:srgbClr val="F15929"/>
      </a:accent3>
      <a:accent4>
        <a:srgbClr val="FD8B1D"/>
      </a:accent4>
      <a:accent5>
        <a:srgbClr val="FAAA0A"/>
      </a:accent5>
      <a:accent6>
        <a:srgbClr val="C00000"/>
      </a:accent6>
      <a:hlink>
        <a:srgbClr val="0000FF"/>
      </a:hlink>
      <a:folHlink>
        <a:srgbClr val="800080"/>
      </a:folHlink>
    </a:clrScheme>
    <a:fontScheme name="Personnalisé 10">
      <a:majorFont>
        <a:latin typeface="Arial"/>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 Sopra" ma:contentTypeID="0x010100FA65E1551B3AF94588C793437B8F95EB00098E305B37E62B42AC94710489992EDD009CE229CE32CFCD4B9078C952AC9E722F00D12AB1669C674B4F924AAD09E0B9CC0F" ma:contentTypeVersion="80" ma:contentTypeDescription="Crée un document." ma:contentTypeScope="" ma:versionID="bcfe854ce9be3483ac71d5a12221909d">
  <xsd:schema xmlns:xsd="http://www.w3.org/2001/XMLSchema" xmlns:xs="http://www.w3.org/2001/XMLSchema" xmlns:p="http://schemas.microsoft.com/office/2006/metadata/properties" xmlns:ns1="http://schemas.microsoft.com/sharepoint/v3" xmlns:ns3="491f76ce-9ed4-4a43-87be-05c30ef516ef" targetNamespace="http://schemas.microsoft.com/office/2006/metadata/properties" ma:root="true" ma:fieldsID="50b6bf71598b2dcb66824da466fe51a0" ns1:_="" ns3:_="">
    <xsd:import namespace="http://schemas.microsoft.com/sharepoint/v3"/>
    <xsd:import namespace="491f76ce-9ed4-4a43-87be-05c30ef516ef"/>
    <xsd:element name="properties">
      <xsd:complexType>
        <xsd:sequence>
          <xsd:element name="documentManagement">
            <xsd:complexType>
              <xsd:all>
                <xsd:element ref="ns1:PublishingContact" minOccurs="0"/>
                <xsd:element ref="ns3:Management" minOccurs="0"/>
                <xsd:element ref="ns1:Audience" minOccurs="0"/>
                <xsd:element ref="ns1:PublishingContactName" minOccurs="0"/>
                <xsd:element ref="ns1:PublishingContactPicture" minOccurs="0"/>
                <xsd:element ref="ns1:PublishingContactEmail" minOccurs="0"/>
                <xsd:element ref="ns3:p8c30f6a651c427d9bd424c122c23a9d" minOccurs="0"/>
                <xsd:element ref="ns3:ff8351bcb69c40babea7ee5d404032da" minOccurs="0"/>
                <xsd:element ref="ns3:TaxCatchAllLabel" minOccurs="0"/>
                <xsd:element ref="ns3:TaxCatchAll" minOccurs="0"/>
                <xsd:element ref="ns3:n47d7eb6b5ec46129d728ddb6183814b" minOccurs="0"/>
                <xsd:element ref="ns3:k8417183ee6b4a6a8df6f66f611a68b2" minOccurs="0"/>
                <xsd:element ref="ns3:f7554b9f094a4ad0908889f9c76704aa" minOccurs="0"/>
                <xsd:element ref="ns3:k5ddb160d8854ab381ee98b565489d51" minOccurs="0"/>
                <xsd:element ref="ns3:SOP-Origine" minOccurs="0"/>
                <xsd:element ref="ns3:SOP-DateDeMiseAJour" minOccurs="0"/>
                <xsd:element ref="ns3:SOP-DureeDeVie" minOccurs="0"/>
                <xsd:element ref="ns3:SOP-Confidentiel" minOccurs="0"/>
                <xsd:element ref="ns3:SOP-Fondamentaux" minOccurs="0"/>
                <xsd:element ref="ns3:SOP-SolutionsEditeurs" minOccurs="0"/>
                <xsd:element ref="ns3:SOP-DescriptionLongu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Contact" ma:index="2" nillable="true" ma:displayName="Contact" ma:description="La colonne de site Contact est créée par la fonctionnalité de publication. Elle est utilisée sur le type de contenu Page comme personne ou groupe correspondant à la personne à contacter pour la page." ma:list="UserInfo" ma:internalName="PublishingContact">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udience" ma:index="10" nillable="true" ma:displayName="Audiences ciblées" ma:description="La colonne de site Audiences ciblées est créée par la fonctionnalité de publication. Elle permet de spécifier les audiences auxquelles cette page est destinée." ma:hidden="true" ma:internalName="Audience" ma:readOnly="false">
      <xsd:simpleType>
        <xsd:restriction base="dms:Unknown"/>
      </xsd:simpleType>
    </xsd:element>
    <xsd:element name="PublishingContactName" ma:index="11" nillable="true" ma:displayName="Nom du contact" ma:description="La colonne de site Nom du contact est créée par la fonctionnalité de publication. Elle est utilisée sur le type de contenu Page comme nom de la personne ou du groupe correspondant à la personne à contacter pour la page." ma:hidden="true" ma:internalName="PublishingContactName" ma:readOnly="false">
      <xsd:simpleType>
        <xsd:restriction base="dms:Text">
          <xsd:maxLength value="255"/>
        </xsd:restriction>
      </xsd:simpleType>
    </xsd:element>
    <xsd:element name="PublishingContactPicture" ma:index="12" nillable="true" ma:displayName="Image du contact" ma:description="La colonne de site Image du contact est créée par la fonctionnalité de publication. Elle est utilisé sur le type de contenu Page comme image de l'utilisateur ou du groupe correspondant à la personne à contacter pour la page." ma:format="Image" ma:hidden="true" ma:internalName="PublishingContactPictur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PublishingContactEmail" ma:index="13" nillable="true" ma:displayName="Adresse de messagerie du contact" ma:description="La colonne de site Adresse de messagerie du contact est créée par la fonctionnalité de publication. Elle est utilisée sur le type de contenu Page comme adresse de messagerie de la personne ou du groupe correspondant à la personne à contacter pour la page." ma:hidden="true" ma:internalName="PublishingContactEmail" ma:readOnly="false">
      <xsd:simpleType>
        <xsd:restriction base="dms:Text">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91f76ce-9ed4-4a43-87be-05c30ef516ef" elementFormDefault="qualified">
    <xsd:import namespace="http://schemas.microsoft.com/office/2006/documentManagement/types"/>
    <xsd:import namespace="http://schemas.microsoft.com/office/infopath/2007/PartnerControls"/>
    <xsd:element name="Management" ma:index="6" nillable="true" ma:displayName="Management" ma:default="0" ma:internalName="Management">
      <xsd:simpleType>
        <xsd:restriction base="dms:Boolean"/>
      </xsd:simpleType>
    </xsd:element>
    <xsd:element name="p8c30f6a651c427d9bd424c122c23a9d" ma:index="15" nillable="true" ma:taxonomy="true" ma:internalName="p8c30f6a651c427d9bd424c122c23a9d" ma:taxonomyFieldName="SOP_x002d_LangueDuContenu" ma:displayName="Langue du contenu" ma:default="5;#Anglais|2d40f1a4-5911-4b26-9306-aa16e6c41576" ma:fieldId="{98c30f6a-651c-427d-9bd4-24c122c23a9d}" ma:sspId="5d04bb52-f274-443f-91a6-0e6352dc29dc" ma:termSetId="c83d42d0-870d-4aee-9acc-e0d0ee36386b" ma:anchorId="00000000-0000-0000-0000-000000000000" ma:open="false" ma:isKeyword="false">
      <xsd:complexType>
        <xsd:sequence>
          <xsd:element ref="pc:Terms" minOccurs="0" maxOccurs="1"/>
        </xsd:sequence>
      </xsd:complexType>
    </xsd:element>
    <xsd:element name="ff8351bcb69c40babea7ee5d404032da" ma:index="17" nillable="true" ma:taxonomy="true" ma:internalName="ff8351bcb69c40babea7ee5d404032da" ma:taxonomyFieldName="SOP_x002d_TypeDeDocument" ma:displayName="Type de document" ma:fieldId="{ff8351bc-b69c-40ba-bea7-ee5d404032da}" ma:sspId="5d04bb52-f274-443f-91a6-0e6352dc29dc" ma:termSetId="6a951fdf-f587-405b-a5db-84debead7053" ma:anchorId="00000000-0000-0000-0000-000000000000" ma:open="false" ma:isKeyword="false">
      <xsd:complexType>
        <xsd:sequence>
          <xsd:element ref="pc:Terms" minOccurs="0" maxOccurs="1"/>
        </xsd:sequence>
      </xsd:complexType>
    </xsd:element>
    <xsd:element name="TaxCatchAllLabel" ma:index="18" nillable="true" ma:displayName="Taxonomy Catch All Column1" ma:description="" ma:hidden="true" ma:list="{fcb3b588-70eb-4163-937c-c919f5ad6263}" ma:internalName="TaxCatchAllLabel" ma:readOnly="true" ma:showField="CatchAllDataLabel" ma:web="094d1ffe-a79a-4495-b940-ce184e846951">
      <xsd:complexType>
        <xsd:complexContent>
          <xsd:extension base="dms:MultiChoiceLookup">
            <xsd:sequence>
              <xsd:element name="Value" type="dms:Lookup" maxOccurs="unbounded" minOccurs="0" nillable="true"/>
            </xsd:sequence>
          </xsd:extension>
        </xsd:complexContent>
      </xsd:complexType>
    </xsd:element>
    <xsd:element name="TaxCatchAll" ma:index="19" nillable="true" ma:displayName="Taxonomy Catch All Column" ma:description="" ma:hidden="true" ma:list="{fcb3b588-70eb-4163-937c-c919f5ad6263}" ma:internalName="TaxCatchAll" ma:readOnly="false" ma:showField="CatchAllData" ma:web="094d1ffe-a79a-4495-b940-ce184e846951">
      <xsd:complexType>
        <xsd:complexContent>
          <xsd:extension base="dms:MultiChoiceLookup">
            <xsd:sequence>
              <xsd:element name="Value" type="dms:Lookup" maxOccurs="unbounded" minOccurs="0" nillable="true"/>
            </xsd:sequence>
          </xsd:extension>
        </xsd:complexContent>
      </xsd:complexType>
    </xsd:element>
    <xsd:element name="n47d7eb6b5ec46129d728ddb6183814b" ma:index="20" nillable="true" ma:taxonomy="true" ma:internalName="n47d7eb6b5ec46129d728ddb6183814b" ma:taxonomyFieldName="M_x00e9_tier" ma:displayName="Métier" ma:readOnly="false" ma:default="" ma:fieldId="{747d7eb6-b5ec-4612-9d72-8ddb6183814b}" ma:taxonomyMulti="true" ma:sspId="5d04bb52-f274-443f-91a6-0e6352dc29dc" ma:termSetId="a3fa006f-5a94-49d1-b507-b941e5567313" ma:anchorId="00000000-0000-0000-0000-000000000000" ma:open="false" ma:isKeyword="false">
      <xsd:complexType>
        <xsd:sequence>
          <xsd:element ref="pc:Terms" minOccurs="0" maxOccurs="1"/>
        </xsd:sequence>
      </xsd:complexType>
    </xsd:element>
    <xsd:element name="k8417183ee6b4a6a8df6f66f611a68b2" ma:index="22" nillable="true" ma:taxonomy="true" ma:internalName="k8417183ee6b4a6a8df6f66f611a68b2" ma:taxonomyFieldName="Type_x0020_d_x0027_application" ma:displayName="Type d'application" ma:readOnly="false" ma:default="" ma:fieldId="{48417183-ee6b-4a6a-8df6-f66f611a68b2}" ma:taxonomyMulti="true" ma:sspId="5d04bb52-f274-443f-91a6-0e6352dc29dc" ma:termSetId="9c736402-2d27-4cc9-84b0-08ed5fdb8155" ma:anchorId="00000000-0000-0000-0000-000000000000" ma:open="false" ma:isKeyword="false">
      <xsd:complexType>
        <xsd:sequence>
          <xsd:element ref="pc:Terms" minOccurs="0" maxOccurs="1"/>
        </xsd:sequence>
      </xsd:complexType>
    </xsd:element>
    <xsd:element name="f7554b9f094a4ad0908889f9c76704aa" ma:index="24" nillable="true" ma:taxonomy="true" ma:internalName="f7554b9f094a4ad0908889f9c76704aa" ma:taxonomyFieldName="Source_x0020_F2F" ma:displayName="Source F2F" ma:readOnly="false" ma:default="" ma:fieldId="{f7554b9f-094a-4ad0-9088-89f9c76704aa}" ma:sspId="5d04bb52-f274-443f-91a6-0e6352dc29dc" ma:termSetId="1d72aea2-75bc-44cd-a887-4d2d8d7a6c9e" ma:anchorId="00000000-0000-0000-0000-000000000000" ma:open="false" ma:isKeyword="false">
      <xsd:complexType>
        <xsd:sequence>
          <xsd:element ref="pc:Terms" minOccurs="0" maxOccurs="1"/>
        </xsd:sequence>
      </xsd:complexType>
    </xsd:element>
    <xsd:element name="k5ddb160d8854ab381ee98b565489d51" ma:index="25" nillable="true" ma:taxonomy="true" ma:internalName="k5ddb160d8854ab381ee98b565489d51" ma:taxonomyFieldName="SOP_x002d_SecteurDActivite" ma:displayName="Secteur d'activité / Marché" ma:fieldId="{45ddb160-d885-4ab3-81ee-98b565489d51}" ma:taxonomyMulti="true" ma:sspId="5d04bb52-f274-443f-91a6-0e6352dc29dc" ma:termSetId="bb5ed113-bba9-4f69-a593-faf166c41f0d" ma:anchorId="00000000-0000-0000-0000-000000000000" ma:open="false" ma:isKeyword="false">
      <xsd:complexType>
        <xsd:sequence>
          <xsd:element ref="pc:Terms" minOccurs="0" maxOccurs="1"/>
        </xsd:sequence>
      </xsd:complexType>
    </xsd:element>
    <xsd:element name="SOP-Origine" ma:index="28" nillable="true" ma:displayName="Origine" ma:default="Interne / Internal" ma:format="Dropdown" ma:internalName="SOP_x002d_Origine">
      <xsd:simpleType>
        <xsd:restriction base="dms:Choice">
          <xsd:enumeration value="Interne / Internal"/>
          <xsd:enumeration value="Externe / External"/>
        </xsd:restriction>
      </xsd:simpleType>
    </xsd:element>
    <xsd:element name="SOP-DateDeMiseAJour" ma:index="30" nillable="true" ma:displayName="Date de mise à jour" ma:default="[today]" ma:format="DateOnly" ma:internalName="SOP_x002d_DateDeMiseAJour">
      <xsd:simpleType>
        <xsd:restriction base="dms:DateTime"/>
      </xsd:simpleType>
    </xsd:element>
    <xsd:element name="SOP-DureeDeVie" ma:index="31" nillable="true" ma:displayName="Durée de vie" ma:format="Dropdown" ma:internalName="SOP_x002d_DureeDeVie">
      <xsd:simpleType>
        <xsd:restriction base="dms:Choice">
          <xsd:enumeration value="1 an / year"/>
          <xsd:enumeration value="2 ans / years"/>
          <xsd:enumeration value="3 ans / years"/>
          <xsd:enumeration value="Illimité / Unlimited"/>
        </xsd:restriction>
      </xsd:simpleType>
    </xsd:element>
    <xsd:element name="SOP-Confidentiel" ma:index="32" nillable="true" ma:displayName="Confidentiel" ma:default="0" ma:internalName="SOP_x002d_Confidentiel">
      <xsd:simpleType>
        <xsd:restriction base="dms:Boolean"/>
      </xsd:simpleType>
    </xsd:element>
    <xsd:element name="SOP-Fondamentaux" ma:index="33" nillable="true" ma:displayName="Fondamentaux" ma:default="0" ma:internalName="SOP_x002d_Fondamentaux">
      <xsd:simpleType>
        <xsd:restriction base="dms:Boolean"/>
      </xsd:simpleType>
    </xsd:element>
    <xsd:element name="SOP-SolutionsEditeurs" ma:index="34" nillable="true" ma:displayName="Solutions / Editeurs" ma:internalName="SOP_x002d_SolutionsEditeurs" ma:readOnly="false">
      <xsd:simpleType>
        <xsd:restriction base="dms:Text">
          <xsd:maxLength value="255"/>
        </xsd:restriction>
      </xsd:simpleType>
    </xsd:element>
    <xsd:element name="SOP-DescriptionLongue" ma:index="35" nillable="true" ma:displayName="Description longue" ma:internalName="SOP_x002d_DescriptionLong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ma:index="3" ma:displayName="Auteur"/>
        <xsd:element ref="dcterms:created" minOccurs="0" maxOccurs="1"/>
        <xsd:element ref="dc:identifier" minOccurs="0" maxOccurs="1"/>
        <xsd:element name="contentType" minOccurs="0" maxOccurs="1" type="xsd:string" ma:index="21" ma:displayName="Type de contenu"/>
        <xsd:element ref="dc:title" minOccurs="0" maxOccurs="1" ma:index="1" ma:displayName="Titre"/>
        <xsd:element ref="dc:subject" minOccurs="0" maxOccurs="1"/>
        <xsd:element ref="dc:description" minOccurs="0" maxOccurs="1"/>
        <xsd:element name="keywords" minOccurs="0" maxOccurs="1" type="xsd:string" ma:displayName="Mots clés"/>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n47d7eb6b5ec46129d728ddb6183814b xmlns="491f76ce-9ed4-4a43-87be-05c30ef516ef">
      <Terms xmlns="http://schemas.microsoft.com/office/infopath/2007/PartnerControls"/>
    </n47d7eb6b5ec46129d728ddb6183814b>
    <ff8351bcb69c40babea7ee5d404032da xmlns="491f76ce-9ed4-4a43-87be-05c30ef516ef">
      <Terms xmlns="http://schemas.microsoft.com/office/infopath/2007/PartnerControls"/>
    </ff8351bcb69c40babea7ee5d404032da>
    <SOP-DureeDeVie xmlns="491f76ce-9ed4-4a43-87be-05c30ef516ef" xsi:nil="true"/>
    <SOP-DescriptionLongue xmlns="491f76ce-9ed4-4a43-87be-05c30ef516ef" xsi:nil="true"/>
    <TaxCatchAll xmlns="491f76ce-9ed4-4a43-87be-05c30ef516ef">
      <Value>65</Value>
      <Value>3</Value>
    </TaxCatchAll>
    <PublishingContactEmail xmlns="http://schemas.microsoft.com/sharepoint/v3" xsi:nil="true"/>
    <f7554b9f094a4ad0908889f9c76704aa xmlns="491f76ce-9ed4-4a43-87be-05c30ef516ef">
      <Terms xmlns="http://schemas.microsoft.com/office/infopath/2007/PartnerControls">
        <TermInfo xmlns="http://schemas.microsoft.com/office/infopath/2007/PartnerControls">
          <TermName xmlns="http://schemas.microsoft.com/office/infopath/2007/PartnerControls">Corp / Identité visuelle (DCOM)</TermName>
          <TermId xmlns="http://schemas.microsoft.com/office/infopath/2007/PartnerControls">ef95a2a1-6382-42b5-8db1-a32e0b92c190</TermId>
        </TermInfo>
      </Terms>
    </f7554b9f094a4ad0908889f9c76704aa>
    <k5ddb160d8854ab381ee98b565489d51 xmlns="491f76ce-9ed4-4a43-87be-05c30ef516ef">
      <Terms xmlns="http://schemas.microsoft.com/office/infopath/2007/PartnerControls"/>
    </k5ddb160d8854ab381ee98b565489d51>
    <k8417183ee6b4a6a8df6f66f611a68b2 xmlns="491f76ce-9ed4-4a43-87be-05c30ef516ef">
      <Terms xmlns="http://schemas.microsoft.com/office/infopath/2007/PartnerControls"/>
    </k8417183ee6b4a6a8df6f66f611a68b2>
    <p8c30f6a651c427d9bd424c122c23a9d xmlns="491f76ce-9ed4-4a43-87be-05c30ef516ef">
      <Terms xmlns="http://schemas.microsoft.com/office/infopath/2007/PartnerControls">
        <TermInfo xmlns="http://schemas.microsoft.com/office/infopath/2007/PartnerControls">
          <TermName xmlns="http://schemas.microsoft.com/office/infopath/2007/PartnerControls">Français</TermName>
          <TermId xmlns="http://schemas.microsoft.com/office/infopath/2007/PartnerControls">f71b14fe-611e-4ebf-bec1-4609cf218aa5</TermId>
        </TermInfo>
      </Terms>
    </p8c30f6a651c427d9bd424c122c23a9d>
    <SOP-SolutionsEditeurs xmlns="491f76ce-9ed4-4a43-87be-05c30ef516ef" xsi:nil="true"/>
    <SOP-Origine xmlns="491f76ce-9ed4-4a43-87be-05c30ef516ef">Interne / Internal</SOP-Origine>
    <Audience xmlns="http://schemas.microsoft.com/sharepoint/v3" xsi:nil="true"/>
    <PublishingContactPicture xmlns="http://schemas.microsoft.com/sharepoint/v3">
      <Url xsi:nil="true"/>
      <Description xsi:nil="true"/>
    </PublishingContactPicture>
    <Management xmlns="491f76ce-9ed4-4a43-87be-05c30ef516ef">false</Management>
    <SOP-Confidentiel xmlns="491f76ce-9ed4-4a43-87be-05c30ef516ef">false</SOP-Confidentiel>
    <PublishingContact xmlns="http://schemas.microsoft.com/sharepoint/v3">
      <UserInfo>
        <DisplayName/>
        <AccountId xsi:nil="true"/>
        <AccountType/>
      </UserInfo>
    </PublishingContact>
    <PublishingContactName xmlns="http://schemas.microsoft.com/sharepoint/v3" xsi:nil="true"/>
    <SOP-Fondamentaux xmlns="491f76ce-9ed4-4a43-87be-05c30ef516ef">false</SOP-Fondamentaux>
    <SOP-DateDeMiseAJour xmlns="491f76ce-9ed4-4a43-87be-05c30ef516ef">2016-04-12T22:00:00+00:00</SOP-DateDeMiseAJour>
  </documentManagement>
</p:properties>
</file>

<file path=customXml/item4.xml><?xml version="1.0" encoding="utf-8"?>
<?mso-contentType ?>
<SharedContentType xmlns="Microsoft.SharePoint.Taxonomy.ContentTypeSync" SourceId="5d04bb52-f274-443f-91a6-0e6352dc29dc" ContentTypeId="0x010100FA65E1551B3AF94588C793437B8F95EB" PreviousValue="false"/>
</file>

<file path=customXml/itemProps1.xml><?xml version="1.0" encoding="utf-8"?>
<ds:datastoreItem xmlns:ds="http://schemas.openxmlformats.org/officeDocument/2006/customXml" ds:itemID="{2FBA4E50-D991-45DB-B349-9CF03D07AED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491f76ce-9ed4-4a43-87be-05c30ef516e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7BECC99-263C-45A7-8853-8E5ABF3CF0EE}">
  <ds:schemaRefs>
    <ds:schemaRef ds:uri="http://schemas.microsoft.com/sharepoint/v3/contenttype/forms"/>
  </ds:schemaRefs>
</ds:datastoreItem>
</file>

<file path=customXml/itemProps3.xml><?xml version="1.0" encoding="utf-8"?>
<ds:datastoreItem xmlns:ds="http://schemas.openxmlformats.org/officeDocument/2006/customXml" ds:itemID="{258BF6C8-870A-4057-9876-6A39CE0F0157}">
  <ds:schemaRefs>
    <ds:schemaRef ds:uri="http://schemas.microsoft.com/sharepoint/v3"/>
    <ds:schemaRef ds:uri="http://schemas.microsoft.com/office/infopath/2007/PartnerControls"/>
    <ds:schemaRef ds:uri="http://purl.org/dc/elements/1.1/"/>
    <ds:schemaRef ds:uri="491f76ce-9ed4-4a43-87be-05c30ef516ef"/>
    <ds:schemaRef ds:uri="http://purl.org/dc/terms/"/>
    <ds:schemaRef ds:uri="http://schemas.microsoft.com/office/2006/metadata/properties"/>
    <ds:schemaRef ds:uri="http://schemas.microsoft.com/office/2006/documentManagement/types"/>
    <ds:schemaRef ds:uri="http://schemas.openxmlformats.org/package/2006/metadata/core-properties"/>
    <ds:schemaRef ds:uri="http://www.w3.org/XML/1998/namespace"/>
    <ds:schemaRef ds:uri="http://purl.org/dc/dcmitype/"/>
  </ds:schemaRefs>
</ds:datastoreItem>
</file>

<file path=customXml/itemProps4.xml><?xml version="1.0" encoding="utf-8"?>
<ds:datastoreItem xmlns:ds="http://schemas.openxmlformats.org/officeDocument/2006/customXml" ds:itemID="{A29C6029-0C13-47F6-865E-C458202C0C5A}">
  <ds:schemaRefs>
    <ds:schemaRef ds:uri="Microsoft.SharePoint.Taxonomy.ContentTypeSync"/>
  </ds:schemaRefs>
</ds:datastoreItem>
</file>

<file path=docProps/app.xml><?xml version="1.0" encoding="utf-8"?>
<Properties xmlns="http://schemas.openxmlformats.org/officeDocument/2006/extended-properties" xmlns:vt="http://schemas.openxmlformats.org/officeDocument/2006/docPropsVTypes">
  <Template>FR_Template_SopraSteria_Consulting_SopraHR</Template>
  <TotalTime>4395</TotalTime>
  <Words>5002</Words>
  <Application>Microsoft Office PowerPoint</Application>
  <PresentationFormat>Affichage à l'écran (4:3)</PresentationFormat>
  <Paragraphs>1238</Paragraphs>
  <Slides>61</Slides>
  <Notes>45</Notes>
  <HiddenSlides>0</HiddenSlides>
  <MMClips>0</MMClips>
  <ScaleCrop>false</ScaleCrop>
  <HeadingPairs>
    <vt:vector size="6" baseType="variant">
      <vt:variant>
        <vt:lpstr>Polices utilisées</vt:lpstr>
      </vt:variant>
      <vt:variant>
        <vt:i4>11</vt:i4>
      </vt:variant>
      <vt:variant>
        <vt:lpstr>Thème</vt:lpstr>
      </vt:variant>
      <vt:variant>
        <vt:i4>1</vt:i4>
      </vt:variant>
      <vt:variant>
        <vt:lpstr>Titres des diapositives</vt:lpstr>
      </vt:variant>
      <vt:variant>
        <vt:i4>61</vt:i4>
      </vt:variant>
    </vt:vector>
  </HeadingPairs>
  <TitlesOfParts>
    <vt:vector size="73" baseType="lpstr">
      <vt:lpstr>Arial</vt:lpstr>
      <vt:lpstr>Calibri</vt:lpstr>
      <vt:lpstr>Consolas</vt:lpstr>
      <vt:lpstr>Impact</vt:lpstr>
      <vt:lpstr>Segoe UI</vt:lpstr>
      <vt:lpstr>Segoe UI Light</vt:lpstr>
      <vt:lpstr>Tahoma</vt:lpstr>
      <vt:lpstr>Times New Roman</vt:lpstr>
      <vt:lpstr>Verdana</vt:lpstr>
      <vt:lpstr>Wingdings</vt:lpstr>
      <vt:lpstr>ヒラギノ角ゴ Pro W3</vt:lpstr>
      <vt:lpstr>FR_Template_SopraSteria_Consulting_SopraHR</vt:lpstr>
      <vt:lpstr>Initiation au .NET</vt:lpstr>
      <vt:lpstr>Me, myself &amp; I : Nicolas FLEURY</vt:lpstr>
      <vt:lpstr>Présentation PowerPoint</vt:lpstr>
      <vt:lpstr>Initiation au .NET</vt:lpstr>
      <vt:lpstr>Qu’est-ce que le .NET</vt:lpstr>
      <vt:lpstr>Qu’est-ce que le .NET</vt:lpstr>
      <vt:lpstr>Qu’est-ce que le .NET</vt:lpstr>
      <vt:lpstr>Implémentations de .NET</vt:lpstr>
      <vt:lpstr>Implémentations de .NET</vt:lpstr>
      <vt:lpstr>Implémentations de .NET</vt:lpstr>
      <vt:lpstr>Implémentations de .NET</vt:lpstr>
      <vt:lpstr>Implémentations de .NET</vt:lpstr>
      <vt:lpstr>Que peut-on faire avec ?</vt:lpstr>
      <vt:lpstr>Quelques principes en vrac  </vt:lpstr>
      <vt:lpstr>Quelques principes en vrac  </vt:lpstr>
      <vt:lpstr>VISUAL STUDIO</vt:lpstr>
      <vt:lpstr>VISUAL STUDIO</vt:lpstr>
      <vt:lpstr>Organisation d’un projet en .NET</vt:lpstr>
      <vt:lpstr>Les LANGAGES</vt:lpstr>
      <vt:lpstr>Les LANGAGEs</vt:lpstr>
      <vt:lpstr>FOCUS SUR C# : Présentation</vt:lpstr>
      <vt:lpstr>FOCUS SUR C# : Les bases</vt:lpstr>
      <vt:lpstr>FOCUS SUR C# : LES CLASSES </vt:lpstr>
      <vt:lpstr>FOCUS SUR C# : Les Collections &amp; Généricité</vt:lpstr>
      <vt:lpstr>FOCUS SUR C# : Quelques spécificités </vt:lpstr>
      <vt:lpstr>ASP.NET</vt:lpstr>
      <vt:lpstr>ASP.NET MVC</vt:lpstr>
      <vt:lpstr>ASP.NET MVC : Modèles</vt:lpstr>
      <vt:lpstr>ASP.NET MVC : CONTROLEURS</vt:lpstr>
      <vt:lpstr>ASP.NET MVC : VUES</vt:lpstr>
      <vt:lpstr>ASP.NET Core </vt:lpstr>
      <vt:lpstr>ASP.NET Core</vt:lpstr>
      <vt:lpstr>Et Pleins d’autres chose encore…</vt:lpstr>
      <vt:lpstr>Nuget : What is it?</vt:lpstr>
      <vt:lpstr>L’informatique dans les nuages</vt:lpstr>
      <vt:lpstr>Ecosysèmes Microsoft</vt:lpstr>
      <vt:lpstr>Références</vt:lpstr>
      <vt:lpstr>Initiation au .NET</vt:lpstr>
      <vt:lpstr>A quoi sert un WEB SERVICE?</vt:lpstr>
      <vt:lpstr>ET WCF dans tout ça?</vt:lpstr>
      <vt:lpstr>BASE d’un service</vt:lpstr>
      <vt:lpstr>BINDINGS</vt:lpstr>
      <vt:lpstr>Création d’un service</vt:lpstr>
      <vt:lpstr>Création d’un service</vt:lpstr>
      <vt:lpstr>Création d’un service</vt:lpstr>
      <vt:lpstr>Création d’un service</vt:lpstr>
      <vt:lpstr>Consommation d’un service</vt:lpstr>
      <vt:lpstr>Consommation d’un service</vt:lpstr>
      <vt:lpstr>Demo</vt:lpstr>
      <vt:lpstr>Initiation au .NET</vt:lpstr>
      <vt:lpstr>ASP.NET Core Web apI: What is it?</vt:lpstr>
      <vt:lpstr>Création facilité pour des services Web Restfull</vt:lpstr>
      <vt:lpstr>ASP.NET Core</vt:lpstr>
      <vt:lpstr>Un exemple de contrôleur</vt:lpstr>
      <vt:lpstr> Système de routage pour Web API</vt:lpstr>
      <vt:lpstr> Système de routage pour Web API</vt:lpstr>
      <vt:lpstr>Un exemple plus poussé</vt:lpstr>
      <vt:lpstr>RETOUR DE l’EXEMPLE</vt:lpstr>
      <vt:lpstr>ExEMPLE d’appel</vt:lpstr>
      <vt:lpstr>Demo</vt:lpstr>
      <vt:lpstr>Questions potentielles</vt:lpstr>
    </vt:vector>
  </TitlesOfParts>
  <Company>Sopra Group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FR_Template_Références commerciales_Avant-vente</dc:title>
  <dc:creator>nicolas.fleury1@soprasteria.com</dc:creator>
  <cp:lastModifiedBy>FLEURY Nicolas</cp:lastModifiedBy>
  <cp:revision>264</cp:revision>
  <cp:lastPrinted>2015-06-05T15:46:45Z</cp:lastPrinted>
  <dcterms:created xsi:type="dcterms:W3CDTF">2015-04-15T14:03:36Z</dcterms:created>
  <dcterms:modified xsi:type="dcterms:W3CDTF">2018-03-25T22:12:54Z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0x010100FA65E1551B3AF94588C793437B8F95EB00098E305B37E62B42AC94710489992EDD009CE229CE32CFCD4B9078C952AC9E722F00D12AB1669C674B4F924AAD09E0B9CC0F</vt:lpwstr>
  </property>
  <property fmtid="{D5CDD505-2E9C-101B-9397-08002B2CF9AE}" pid="3" name="Source F2F">
    <vt:lpwstr>65;#Corp / Identité visuelle (DCOM)|ef95a2a1-6382-42b5-8db1-a32e0b92c190</vt:lpwstr>
  </property>
  <property fmtid="{D5CDD505-2E9C-101B-9397-08002B2CF9AE}" pid="4" name="jc82b7512bbf4ac681d1c9d7dd17faba">
    <vt:lpwstr/>
  </property>
  <property fmtid="{D5CDD505-2E9C-101B-9397-08002B2CF9AE}" pid="5" name="Type d'application">
    <vt:lpwstr/>
  </property>
  <property fmtid="{D5CDD505-2E9C-101B-9397-08002B2CF9AE}" pid="6" name="SOP-LangueDuContenu">
    <vt:lpwstr>3;#Français|f71b14fe-611e-4ebf-bec1-4609cf218aa5</vt:lpwstr>
  </property>
  <property fmtid="{D5CDD505-2E9C-101B-9397-08002B2CF9AE}" pid="7" name="Métier">
    <vt:lpwstr/>
  </property>
  <property fmtid="{D5CDD505-2E9C-101B-9397-08002B2CF9AE}" pid="8" name="SOP_x002d_TypeDeDocument">
    <vt:lpwstr/>
  </property>
  <property fmtid="{D5CDD505-2E9C-101B-9397-08002B2CF9AE}" pid="9" name="SOP-SecteurDActivite">
    <vt:lpwstr/>
  </property>
  <property fmtid="{D5CDD505-2E9C-101B-9397-08002B2CF9AE}" pid="10" name="SOP_x002d_PerimetreEntite">
    <vt:lpwstr/>
  </property>
  <property fmtid="{D5CDD505-2E9C-101B-9397-08002B2CF9AE}" pid="11" name="SOP-PerimetreEntite">
    <vt:lpwstr/>
  </property>
  <property fmtid="{D5CDD505-2E9C-101B-9397-08002B2CF9AE}" pid="12" name="SOP-TypeDeDocument">
    <vt:lpwstr/>
  </property>
</Properties>
</file>