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84c364403_2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84c364403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84c364403_2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84c364403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84c364403_2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84c364403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84c36440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84c36440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84c364403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84c364403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84c364403_2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84c364403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84c364403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84c364403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84c364403_2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84c364403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84c364403_2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84c364403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194152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Intelligenza artificiale in aula: innovare l'insegnamento con la tecnologia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Individuale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Creazione di una lezione completa su un argomento a scelta utilizzando strumenti di 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Struttura: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Introduzione all'argomento.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Concetti base e avanzati.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Applicazioni pratiche.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Esercizi pratici o quiz.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Riepilogo e risorse aggiuntive.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Creazione di Materiale didattico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Schede didattiche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Quiz interattivi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creazione di immagini usando AI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Presentazione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 cos’è l’Intelligenza Artificiale (IA)?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L’Intelligenza Artificiale (IA) è una branca dell’informatica che mira a sviluppare sistemi in grado di svolgere attività che normalmente richiedono intelligenza umana.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Quale attività include?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L’IA si basa su modelli matematici, algoritmi e tecniche di apprendimento automatico (Machine Learning, ML) che permettono ai sistemi di migliorare le proprie prestazioni nel tempo grazie all’esperienza e ai dati che elaborano.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Qual è l’obiettivo dell’ IA?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Componenti chiave dell’IA: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29650" y="14048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it" sz="3800"/>
              <a:t>Dati; 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it" sz="3800"/>
              <a:t>Algoritmi;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it" sz="3800"/>
              <a:t>Potenza computazionale; </a:t>
            </a:r>
            <a:endParaRPr sz="3800"/>
          </a:p>
          <a:p>
            <a:pPr indent="-469900" lvl="0" marL="457200" rtl="0" algn="l">
              <a:spcBef>
                <a:spcPts val="0"/>
              </a:spcBef>
              <a:spcAft>
                <a:spcPts val="0"/>
              </a:spcAft>
              <a:buSzPts val="3800"/>
              <a:buAutoNum type="arabicPeriod"/>
            </a:pPr>
            <a:r>
              <a:rPr lang="it" sz="3800"/>
              <a:t>Modelli di apprendimento. 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311700" y="194152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Intelligenza artificiale in aula: innovare l'insegnamento con la tecnologia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311700" y="15928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IA debole e IA forte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IA Debole 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L’IA debole è progettata svolge compiti specifici e specifici.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Caratteristiche principali: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    </a:t>
            </a:r>
            <a:r>
              <a:rPr b="1" lang="it" sz="1300"/>
              <a:t>Specializzazione</a:t>
            </a:r>
            <a:r>
              <a:rPr lang="it" sz="1300"/>
              <a:t>: riconosce immagini, rispondere a domande o giocare a un determinato gioco.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    </a:t>
            </a:r>
            <a:r>
              <a:rPr b="1" lang="it" sz="1300"/>
              <a:t>Non consapevole</a:t>
            </a:r>
            <a:r>
              <a:rPr lang="it" sz="1300"/>
              <a:t>: Non ha comprensione, intenzionalità o autocoscienza; si limita a seguire regole e schemi.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 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    </a:t>
            </a:r>
            <a:r>
              <a:rPr i="1" lang="it" sz="1300"/>
              <a:t>Esempi</a:t>
            </a:r>
            <a:r>
              <a:rPr lang="it" sz="1300"/>
              <a:t>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Assistenti vocali come Alexa, Siri e Google Assistant.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Algoritmi di riconoscimento facciale e biometrico.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Veicoli autonomi che utilizzano IA per la guida.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Limiti dell’IA debole: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    Dipende fortemente dai dati con cui è stata addestrata.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/>
              <a:t>        È inadatta a contesti nuovi o complessi al di fuori del suo dominio specifico.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IA Forte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L’IA forte replica le capacità cognitive umane in modo completo.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r>
              <a:rPr lang="it" sz="2120"/>
              <a:t>Caratteristiche principali: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</a:t>
            </a:r>
            <a:r>
              <a:rPr b="1" lang="it"/>
              <a:t>Generalità</a:t>
            </a:r>
            <a:r>
              <a:rPr lang="it"/>
              <a:t>: È in grado di comprendere.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</a:t>
            </a:r>
            <a:r>
              <a:rPr b="1" lang="it"/>
              <a:t>Autocoscienza</a:t>
            </a:r>
            <a:r>
              <a:rPr lang="it"/>
              <a:t>: Possiede capacità di riflettere.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</a:t>
            </a:r>
            <a:r>
              <a:rPr b="1" lang="it"/>
              <a:t>Autonomia</a:t>
            </a:r>
            <a:r>
              <a:rPr lang="it"/>
              <a:t> </a:t>
            </a:r>
            <a:r>
              <a:rPr b="1" lang="it"/>
              <a:t>completa</a:t>
            </a:r>
            <a:r>
              <a:rPr lang="it"/>
              <a:t>: Prende decisioni complesse riuscendosi ad adattare.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</a:t>
            </a:r>
            <a:r>
              <a:rPr lang="it" sz="2120"/>
              <a:t> </a:t>
            </a:r>
            <a:r>
              <a:rPr i="1" lang="it" sz="2120"/>
              <a:t>Esempi ipotetici</a:t>
            </a:r>
            <a:r>
              <a:rPr lang="it" sz="2120"/>
              <a:t>:</a:t>
            </a:r>
            <a:endParaRPr sz="212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Un robot che può svolgere qualsiasi lavoro umano, dal pensare come uno scienziato al creare arte come     un artista.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/>
              <a:t>Sistemi in grado di discutere, ragionare e avere una propria "visione del mondo".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</a:t>
            </a:r>
            <a:r>
              <a:rPr lang="it" sz="2120"/>
              <a:t>Stato attuale dell’IA forte: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Non esiste ancora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Chat GPT</a:t>
            </a:r>
            <a:endParaRPr/>
          </a:p>
        </p:txBody>
      </p:sp>
      <p:pic>
        <p:nvPicPr>
          <p:cNvPr descr="File:ChatGPT-Logo.png - Wikimedia Commons"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863" y="1266325"/>
            <a:ext cx="6114275" cy="343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di Gruppo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1. Formazione di gruppi (preferibilmente secondo materie)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2. Scelta dell argomento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3. Progettare attività  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. Definire gli obiettivi didattici (cosa vogliono insegnare).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. Realizzazione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4. Presentazione (con pptx) (si puo usare slidesAI.io di google)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   Titolo dell'attività.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   Obiettivi didattici.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   Strumenti utilizzati.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   Dimostrazione pratica di come funziona.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            Benefici e criticità riscontrate.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