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d36e298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d36e2987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d36e298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3d36e2987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Hash Algorithm V1 (AES S-Box)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Master's Degree in Cybersecurity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University of Pisa – A.Y. 2024/2025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-1796625" y="285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Waveform Analysis</a:t>
            </a:r>
            <a:endParaRPr/>
          </a:p>
        </p:txBody>
      </p:sp>
      <p:pic>
        <p:nvPicPr>
          <p:cNvPr id="139" name="Google Shape;139;p22" title="HW_iniz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00" y="271863"/>
            <a:ext cx="3634175" cy="631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Waveform Analysis</a:t>
            </a:r>
            <a:endParaRPr/>
          </a:p>
        </p:txBody>
      </p:sp>
      <p:pic>
        <p:nvPicPr>
          <p:cNvPr id="145" name="Google Shape;145;p23" title="HW_f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0" y="1725300"/>
            <a:ext cx="8917300" cy="414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 Implementation Results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Intel Cyclone V (5CGXFC9D6F27C7).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Refactored S-box to ROM to avoid warnings.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Meets timing at 9.7 ns (≈103 MHz).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is functionally correct and stable.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 met after slight adjustments.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optimization requires architectural redesign.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Hashing function transforming messages into 64-bit digests.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main phases: message processing and finalization.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AES S-box, XOR and circular shifts.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 Requirements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active-low reset.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valid_in flag to validate input bytes.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digest_ready signal to indicate valid output.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message byte counter for finalization.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Plan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High-Level Python Model (golden reference).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RTL Design in SystemVerilog.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Functional Simulation and Verification.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FPGA Implementation (Cyclone V).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Python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model for functional correctness.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each byte with 36 rounds and AES S-box.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Finalization depends on message length (8-byte counter).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ice_python_hash.png"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11" y="753999"/>
            <a:ext cx="8166975" cy="5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SzPts val="990"/>
              <a:buNone/>
            </a:pPr>
            <a:r>
              <a:rPr lang="en-US"/>
              <a:t>RTL Design in SystemVerilog.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4760"/>
          </a:p>
        </p:txBody>
      </p:sp>
      <p:pic>
        <p:nvPicPr>
          <p:cNvPr id="120" name="Google Shape;120;p19" title="RTL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13" y="1119288"/>
            <a:ext cx="8673965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FSM Overview</a:t>
            </a:r>
            <a:endParaRPr/>
          </a:p>
        </p:txBody>
      </p:sp>
      <p:pic>
        <p:nvPicPr>
          <p:cNvPr id="126" name="Google Shape;126;p20" title="FS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9800"/>
            <a:ext cx="10953099" cy="71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Waveform Analysis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 title="vuo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31438"/>
            <a:ext cx="8229600" cy="506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