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5" userDrawn="1">
          <p15:clr>
            <a:srgbClr val="A4A3A4"/>
          </p15:clr>
        </p15:guide>
        <p15:guide id="2" orient="horz" pos="384" userDrawn="1">
          <p15:clr>
            <a:srgbClr val="A4A3A4"/>
          </p15:clr>
        </p15:guide>
        <p15:guide id="3" orient="horz" pos="26880" userDrawn="1">
          <p15:clr>
            <a:srgbClr val="A4A3A4"/>
          </p15:clr>
        </p15:guide>
        <p15:guide id="4" orient="horz" userDrawn="1">
          <p15:clr>
            <a:srgbClr val="A4A3A4"/>
          </p15:clr>
        </p15:guide>
        <p15:guide id="5" pos="434" userDrawn="1">
          <p15:clr>
            <a:srgbClr val="A4A3A4"/>
          </p15:clr>
        </p15:guide>
        <p15:guide id="6" pos="2019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960A3-D676-CA18-EF29-2CF82EEDE6D4}" v="34" dt="2024-04-09T18:17:26.755"/>
    <p1510:client id="{279C599F-1CF3-50DC-85B4-60178E914C21}" v="176" dt="2024-04-09T19:25:46.482"/>
    <p1510:client id="{714F6829-95EF-6618-D6E3-14F2E06FDDFF}" v="17" dt="2024-04-09T20:43:56.371"/>
    <p1510:client id="{9E32F24A-9B32-2802-4FD5-094570F08226}" v="572" dt="2024-04-09T21:07:37.870"/>
    <p1510:client id="{EBF6D5C5-5FBD-0A68-118E-7FB53640915F}" v="3" dt="2024-04-09T18:08:29.375"/>
    <p1510:client id="{F9430285-8D38-2893-666A-23D400003747}" v="997" dt="2024-04-09T18:05:36.9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autoAdjust="0"/>
    <p:restoredTop sz="94762" autoAdjust="0"/>
  </p:normalViewPr>
  <p:slideViewPr>
    <p:cSldViewPr snapToGrid="0" snapToObjects="1" showGuides="1">
      <p:cViewPr varScale="1">
        <p:scale>
          <a:sx n="25" d="100"/>
          <a:sy n="25" d="100"/>
        </p:scale>
        <p:origin x="4304" y="280"/>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7" d="100"/>
          <a:sy n="97" d="100"/>
        </p:scale>
        <p:origin x="432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VARAHERRANNICOLAS" userId="S::nguevarah@udistrital.edu.co::cf012bcc-a2ca-41b0-8fe7-dd0984994a9a" providerId="AD" clId="Web-{EBF6D5C5-5FBD-0A68-118E-7FB53640915F}"/>
    <pc:docChg chg="modSld">
      <pc:chgData name="GUEVARAHERRANNICOLAS" userId="S::nguevarah@udistrital.edu.co::cf012bcc-a2ca-41b0-8fe7-dd0984994a9a" providerId="AD" clId="Web-{EBF6D5C5-5FBD-0A68-118E-7FB53640915F}" dt="2024-04-09T18:08:29.375" v="1" actId="1076"/>
      <pc:docMkLst>
        <pc:docMk/>
      </pc:docMkLst>
      <pc:sldChg chg="addSp modSp">
        <pc:chgData name="GUEVARAHERRANNICOLAS" userId="S::nguevarah@udistrital.edu.co::cf012bcc-a2ca-41b0-8fe7-dd0984994a9a" providerId="AD" clId="Web-{EBF6D5C5-5FBD-0A68-118E-7FB53640915F}" dt="2024-04-09T18:08:29.375" v="1" actId="1076"/>
        <pc:sldMkLst>
          <pc:docMk/>
          <pc:sldMk cId="2315783993" sldId="256"/>
        </pc:sldMkLst>
        <pc:picChg chg="add mod">
          <ac:chgData name="GUEVARAHERRANNICOLAS" userId="S::nguevarah@udistrital.edu.co::cf012bcc-a2ca-41b0-8fe7-dd0984994a9a" providerId="AD" clId="Web-{EBF6D5C5-5FBD-0A68-118E-7FB53640915F}" dt="2024-04-09T18:08:29.375" v="1" actId="1076"/>
          <ac:picMkLst>
            <pc:docMk/>
            <pc:sldMk cId="2315783993" sldId="256"/>
            <ac:picMk id="2" creationId="{A89E031D-0FC0-9701-0137-12045E20322E}"/>
          </ac:picMkLst>
        </pc:picChg>
      </pc:sldChg>
    </pc:docChg>
  </pc:docChgLst>
  <pc:docChgLst>
    <pc:chgData name="GUEVARAHERRANNICOLAS" userId="S::nguevarah@udistrital.edu.co::cf012bcc-a2ca-41b0-8fe7-dd0984994a9a" providerId="AD" clId="Web-{9E32F24A-9B32-2802-4FD5-094570F08226}"/>
    <pc:docChg chg="mod modSld modMainMaster setSldSz">
      <pc:chgData name="GUEVARAHERRANNICOLAS" userId="S::nguevarah@udistrital.edu.co::cf012bcc-a2ca-41b0-8fe7-dd0984994a9a" providerId="AD" clId="Web-{9E32F24A-9B32-2802-4FD5-094570F08226}" dt="2024-04-09T21:07:37.870" v="293"/>
      <pc:docMkLst>
        <pc:docMk/>
      </pc:docMkLst>
      <pc:sldChg chg="addSp delSp modSp">
        <pc:chgData name="GUEVARAHERRANNICOLAS" userId="S::nguevarah@udistrital.edu.co::cf012bcc-a2ca-41b0-8fe7-dd0984994a9a" providerId="AD" clId="Web-{9E32F24A-9B32-2802-4FD5-094570F08226}" dt="2024-04-09T21:07:37.870" v="293"/>
        <pc:sldMkLst>
          <pc:docMk/>
          <pc:sldMk cId="2315783993" sldId="256"/>
        </pc:sldMkLst>
        <pc:spChg chg="mod">
          <ac:chgData name="GUEVARAHERRANNICOLAS" userId="S::nguevarah@udistrital.edu.co::cf012bcc-a2ca-41b0-8fe7-dd0984994a9a" providerId="AD" clId="Web-{9E32F24A-9B32-2802-4FD5-094570F08226}" dt="2024-04-09T21:07:37.870" v="293"/>
          <ac:spMkLst>
            <pc:docMk/>
            <pc:sldMk cId="2315783993" sldId="256"/>
            <ac:spMk id="5" creationId="{10EAB19B-F6A3-696C-706B-E260557819E0}"/>
          </ac:spMkLst>
        </pc:spChg>
        <pc:spChg chg="add mod">
          <ac:chgData name="GUEVARAHERRANNICOLAS" userId="S::nguevarah@udistrital.edu.co::cf012bcc-a2ca-41b0-8fe7-dd0984994a9a" providerId="AD" clId="Web-{9E32F24A-9B32-2802-4FD5-094570F08226}" dt="2024-04-09T21:07:37.870" v="293"/>
          <ac:spMkLst>
            <pc:docMk/>
            <pc:sldMk cId="2315783993" sldId="256"/>
            <ac:spMk id="6" creationId="{10DE4F39-67EC-5EED-0C82-DC9EDFFEA00C}"/>
          </ac:spMkLst>
        </pc:spChg>
        <pc:spChg chg="del mod">
          <ac:chgData name="GUEVARAHERRANNICOLAS" userId="S::nguevarah@udistrital.edu.co::cf012bcc-a2ca-41b0-8fe7-dd0984994a9a" providerId="AD" clId="Web-{9E32F24A-9B32-2802-4FD5-094570F08226}" dt="2024-04-09T20:50:01.328" v="73"/>
          <ac:spMkLst>
            <pc:docMk/>
            <pc:sldMk cId="2315783993" sldId="256"/>
            <ac:spMk id="7" creationId="{4055FD87-FCF3-334C-2AD3-4E89475ED260}"/>
          </ac:spMkLst>
        </pc:spChg>
        <pc:spChg chg="add mod">
          <ac:chgData name="GUEVARAHERRANNICOLAS" userId="S::nguevarah@udistrital.edu.co::cf012bcc-a2ca-41b0-8fe7-dd0984994a9a" providerId="AD" clId="Web-{9E32F24A-9B32-2802-4FD5-094570F08226}" dt="2024-04-09T21:07:37.870" v="293"/>
          <ac:spMkLst>
            <pc:docMk/>
            <pc:sldMk cId="2315783993" sldId="256"/>
            <ac:spMk id="10" creationId="{F8BB458E-88E7-9C9F-F86F-55A5FEE43D4D}"/>
          </ac:spMkLst>
        </pc:spChg>
        <pc:spChg chg="del">
          <ac:chgData name="GUEVARAHERRANNICOLAS" userId="S::nguevarah@udistrital.edu.co::cf012bcc-a2ca-41b0-8fe7-dd0984994a9a" providerId="AD" clId="Web-{9E32F24A-9B32-2802-4FD5-094570F08226}" dt="2024-04-09T20:50:09.297" v="75"/>
          <ac:spMkLst>
            <pc:docMk/>
            <pc:sldMk cId="2315783993" sldId="256"/>
            <ac:spMk id="13" creationId="{ECE3D58E-3DE3-2B5A-61A4-EE087124D84A}"/>
          </ac:spMkLst>
        </pc:spChg>
        <pc:spChg chg="mod">
          <ac:chgData name="GUEVARAHERRANNICOLAS" userId="S::nguevarah@udistrital.edu.co::cf012bcc-a2ca-41b0-8fe7-dd0984994a9a" providerId="AD" clId="Web-{9E32F24A-9B32-2802-4FD5-094570F08226}" dt="2024-04-09T21:07:37.870" v="293"/>
          <ac:spMkLst>
            <pc:docMk/>
            <pc:sldMk cId="2315783993" sldId="256"/>
            <ac:spMk id="244" creationId="{00000000-0000-0000-0000-000000000000}"/>
          </ac:spMkLst>
        </pc:spChg>
        <pc:spChg chg="mod">
          <ac:chgData name="GUEVARAHERRANNICOLAS" userId="S::nguevarah@udistrital.edu.co::cf012bcc-a2ca-41b0-8fe7-dd0984994a9a" providerId="AD" clId="Web-{9E32F24A-9B32-2802-4FD5-094570F08226}" dt="2024-04-09T21:07:37.870" v="293"/>
          <ac:spMkLst>
            <pc:docMk/>
            <pc:sldMk cId="2315783993" sldId="256"/>
            <ac:spMk id="245" creationId="{00000000-0000-0000-0000-000000000000}"/>
          </ac:spMkLst>
        </pc:spChg>
        <pc:spChg chg="mod">
          <ac:chgData name="GUEVARAHERRANNICOLAS" userId="S::nguevarah@udistrital.edu.co::cf012bcc-a2ca-41b0-8fe7-dd0984994a9a" providerId="AD" clId="Web-{9E32F24A-9B32-2802-4FD5-094570F08226}" dt="2024-04-09T21:07:37.870" v="293"/>
          <ac:spMkLst>
            <pc:docMk/>
            <pc:sldMk cId="2315783993" sldId="256"/>
            <ac:spMk id="248" creationId="{00000000-0000-0000-0000-000000000000}"/>
          </ac:spMkLst>
        </pc:spChg>
        <pc:spChg chg="mod">
          <ac:chgData name="GUEVARAHERRANNICOLAS" userId="S::nguevarah@udistrital.edu.co::cf012bcc-a2ca-41b0-8fe7-dd0984994a9a" providerId="AD" clId="Web-{9E32F24A-9B32-2802-4FD5-094570F08226}" dt="2024-04-09T21:07:37.870" v="293"/>
          <ac:spMkLst>
            <pc:docMk/>
            <pc:sldMk cId="2315783993" sldId="256"/>
            <ac:spMk id="249" creationId="{00000000-0000-0000-0000-000000000000}"/>
          </ac:spMkLst>
        </pc:spChg>
        <pc:spChg chg="mod">
          <ac:chgData name="GUEVARAHERRANNICOLAS" userId="S::nguevarah@udistrital.edu.co::cf012bcc-a2ca-41b0-8fe7-dd0984994a9a" providerId="AD" clId="Web-{9E32F24A-9B32-2802-4FD5-094570F08226}" dt="2024-04-09T21:07:37.870" v="293"/>
          <ac:spMkLst>
            <pc:docMk/>
            <pc:sldMk cId="2315783993" sldId="256"/>
            <ac:spMk id="250" creationId="{00000000-0000-0000-0000-000000000000}"/>
          </ac:spMkLst>
        </pc:spChg>
        <pc:spChg chg="mod">
          <ac:chgData name="GUEVARAHERRANNICOLAS" userId="S::nguevarah@udistrital.edu.co::cf012bcc-a2ca-41b0-8fe7-dd0984994a9a" providerId="AD" clId="Web-{9E32F24A-9B32-2802-4FD5-094570F08226}" dt="2024-04-09T21:07:37.870" v="293"/>
          <ac:spMkLst>
            <pc:docMk/>
            <pc:sldMk cId="2315783993" sldId="256"/>
            <ac:spMk id="256" creationId="{00000000-0000-0000-0000-000000000000}"/>
          </ac:spMkLst>
        </pc:spChg>
        <pc:spChg chg="mod">
          <ac:chgData name="GUEVARAHERRANNICOLAS" userId="S::nguevarah@udistrital.edu.co::cf012bcc-a2ca-41b0-8fe7-dd0984994a9a" providerId="AD" clId="Web-{9E32F24A-9B32-2802-4FD5-094570F08226}" dt="2024-04-09T21:07:37.870" v="293"/>
          <ac:spMkLst>
            <pc:docMk/>
            <pc:sldMk cId="2315783993" sldId="256"/>
            <ac:spMk id="294" creationId="{00000000-0000-0000-0000-000000000000}"/>
          </ac:spMkLst>
        </pc:spChg>
        <pc:spChg chg="mod">
          <ac:chgData name="GUEVARAHERRANNICOLAS" userId="S::nguevarah@udistrital.edu.co::cf012bcc-a2ca-41b0-8fe7-dd0984994a9a" providerId="AD" clId="Web-{9E32F24A-9B32-2802-4FD5-094570F08226}" dt="2024-04-09T21:07:37.870" v="293"/>
          <ac:spMkLst>
            <pc:docMk/>
            <pc:sldMk cId="2315783993" sldId="256"/>
            <ac:spMk id="295" creationId="{00000000-0000-0000-0000-000000000000}"/>
          </ac:spMkLst>
        </pc:spChg>
        <pc:picChg chg="mod">
          <ac:chgData name="GUEVARAHERRANNICOLAS" userId="S::nguevarah@udistrital.edu.co::cf012bcc-a2ca-41b0-8fe7-dd0984994a9a" providerId="AD" clId="Web-{9E32F24A-9B32-2802-4FD5-094570F08226}" dt="2024-04-09T21:07:37.870" v="293"/>
          <ac:picMkLst>
            <pc:docMk/>
            <pc:sldMk cId="2315783993" sldId="256"/>
            <ac:picMk id="3" creationId="{03317224-7153-9987-9A81-64AD5DB410FF}"/>
          </ac:picMkLst>
        </pc:picChg>
        <pc:picChg chg="mod">
          <ac:chgData name="GUEVARAHERRANNICOLAS" userId="S::nguevarah@udistrital.edu.co::cf012bcc-a2ca-41b0-8fe7-dd0984994a9a" providerId="AD" clId="Web-{9E32F24A-9B32-2802-4FD5-094570F08226}" dt="2024-04-09T21:07:37.870" v="293"/>
          <ac:picMkLst>
            <pc:docMk/>
            <pc:sldMk cId="2315783993" sldId="256"/>
            <ac:picMk id="4" creationId="{D70BC220-7214-CDD7-0818-8A72B26AFA87}"/>
          </ac:picMkLst>
        </pc:picChg>
        <pc:picChg chg="mod">
          <ac:chgData name="GUEVARAHERRANNICOLAS" userId="S::nguevarah@udistrital.edu.co::cf012bcc-a2ca-41b0-8fe7-dd0984994a9a" providerId="AD" clId="Web-{9E32F24A-9B32-2802-4FD5-094570F08226}" dt="2024-04-09T21:07:37.870" v="293"/>
          <ac:picMkLst>
            <pc:docMk/>
            <pc:sldMk cId="2315783993" sldId="256"/>
            <ac:picMk id="8" creationId="{528D9E1F-A11A-F823-91B5-AE7372AEC2E8}"/>
          </ac:picMkLst>
        </pc:picChg>
        <pc:picChg chg="del">
          <ac:chgData name="GUEVARAHERRANNICOLAS" userId="S::nguevarah@udistrital.edu.co::cf012bcc-a2ca-41b0-8fe7-dd0984994a9a" providerId="AD" clId="Web-{9E32F24A-9B32-2802-4FD5-094570F08226}" dt="2024-04-09T20:50:04.875" v="74"/>
          <ac:picMkLst>
            <pc:docMk/>
            <pc:sldMk cId="2315783993" sldId="256"/>
            <ac:picMk id="12" creationId="{F059EE5E-21B0-C27C-90F7-CC6B677E1C26}"/>
          </ac:picMkLst>
        </pc:picChg>
      </pc:sldChg>
      <pc:sldMasterChg chg="modSp modSldLayout">
        <pc:chgData name="GUEVARAHERRANNICOLAS" userId="S::nguevarah@udistrital.edu.co::cf012bcc-a2ca-41b0-8fe7-dd0984994a9a" providerId="AD" clId="Web-{9E32F24A-9B32-2802-4FD5-094570F08226}" dt="2024-04-09T21:07:37.870" v="293"/>
        <pc:sldMasterMkLst>
          <pc:docMk/>
          <pc:sldMasterMk cId="0" sldId="2147483650"/>
        </pc:sldMasterMkLst>
        <pc:spChg chg="mod">
          <ac:chgData name="GUEVARAHERRANNICOLAS" userId="S::nguevarah@udistrital.edu.co::cf012bcc-a2ca-41b0-8fe7-dd0984994a9a" providerId="AD" clId="Web-{9E32F24A-9B32-2802-4FD5-094570F08226}" dt="2024-04-09T21:07:37.870" v="293"/>
          <ac:spMkLst>
            <pc:docMk/>
            <pc:sldMasterMk cId="0" sldId="2147483650"/>
            <ac:spMk id="41" creationId="{00000000-0000-0000-0000-000000000000}"/>
          </ac:spMkLst>
        </pc:spChg>
        <pc:graphicFrameChg chg="mod modGraphic">
          <ac:chgData name="GUEVARAHERRANNICOLAS" userId="S::nguevarah@udistrital.edu.co::cf012bcc-a2ca-41b0-8fe7-dd0984994a9a" providerId="AD" clId="Web-{9E32F24A-9B32-2802-4FD5-094570F08226}" dt="2024-04-09T21:07:37.870" v="293"/>
          <ac:graphicFrameMkLst>
            <pc:docMk/>
            <pc:sldMasterMk cId="0" sldId="2147483650"/>
            <ac:graphicFrameMk id="3" creationId="{2664405E-ABA7-3148-BDDE-6FB1855472EA}"/>
          </ac:graphicFrameMkLst>
        </pc:graphicFrameChg>
        <pc:graphicFrameChg chg="mod modGraphic">
          <ac:chgData name="GUEVARAHERRANNICOLAS" userId="S::nguevarah@udistrital.edu.co::cf012bcc-a2ca-41b0-8fe7-dd0984994a9a" providerId="AD" clId="Web-{9E32F24A-9B32-2802-4FD5-094570F08226}" dt="2024-04-09T21:07:37.870" v="293"/>
          <ac:graphicFrameMkLst>
            <pc:docMk/>
            <pc:sldMasterMk cId="0" sldId="2147483650"/>
            <ac:graphicFrameMk id="4" creationId="{4505FAE4-0F67-BD46-8B2D-5C5007A34979}"/>
          </ac:graphicFrameMkLst>
        </pc:graphicFrameChg>
        <pc:sldLayoutChg chg="modSp">
          <pc:chgData name="GUEVARAHERRANNICOLAS" userId="S::nguevarah@udistrital.edu.co::cf012bcc-a2ca-41b0-8fe7-dd0984994a9a" providerId="AD" clId="Web-{9E32F24A-9B32-2802-4FD5-094570F08226}" dt="2024-04-09T21:07:37.870" v="293"/>
          <pc:sldLayoutMkLst>
            <pc:docMk/>
            <pc:sldMasterMk cId="0" sldId="2147483650"/>
            <pc:sldLayoutMk cId="0" sldId="2147483659"/>
          </pc:sldLayoutMkLst>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4"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6"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20"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25"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26"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27"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28"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29"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30"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60"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76"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79"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0" sldId="2147483650"/>
              <pc:sldLayoutMk cId="0" sldId="2147483659"/>
              <ac:spMk id="80" creationId="{00000000-0000-0000-0000-000000000000}"/>
            </ac:spMkLst>
          </pc:spChg>
        </pc:sldLayoutChg>
      </pc:sldMasterChg>
      <pc:sldMasterChg chg="modSp modSldLayout">
        <pc:chgData name="GUEVARAHERRANNICOLAS" userId="S::nguevarah@udistrital.edu.co::cf012bcc-a2ca-41b0-8fe7-dd0984994a9a" providerId="AD" clId="Web-{9E32F24A-9B32-2802-4FD5-094570F08226}" dt="2024-04-09T21:07:37.870" v="293"/>
        <pc:sldMasterMkLst>
          <pc:docMk/>
          <pc:sldMasterMk cId="1335127615" sldId="2147483660"/>
        </pc:sldMasterMkLst>
        <pc:spChg chg="mod">
          <ac:chgData name="GUEVARAHERRANNICOLAS" userId="S::nguevarah@udistrital.edu.co::cf012bcc-a2ca-41b0-8fe7-dd0984994a9a" providerId="AD" clId="Web-{9E32F24A-9B32-2802-4FD5-094570F08226}" dt="2024-04-09T21:07:37.870" v="293"/>
          <ac:spMkLst>
            <pc:docMk/>
            <pc:sldMasterMk cId="1335127615" sldId="2147483660"/>
            <ac:spMk id="41" creationId="{00000000-0000-0000-0000-000000000000}"/>
          </ac:spMkLst>
        </pc:spChg>
        <pc:sldLayoutChg chg="modSp">
          <pc:chgData name="GUEVARAHERRANNICOLAS" userId="S::nguevarah@udistrital.edu.co::cf012bcc-a2ca-41b0-8fe7-dd0984994a9a" providerId="AD" clId="Web-{9E32F24A-9B32-2802-4FD5-094570F08226}" dt="2024-04-09T21:07:37.870" v="293"/>
          <pc:sldLayoutMkLst>
            <pc:docMk/>
            <pc:sldMasterMk cId="1335127615" sldId="2147483660"/>
            <pc:sldLayoutMk cId="2477277514" sldId="2147483661"/>
          </pc:sldLayoutMkLst>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4"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6"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20"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25"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26"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27"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28"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29"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30"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60"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76"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79" creationId="{00000000-0000-0000-0000-000000000000}"/>
            </ac:spMkLst>
          </pc:spChg>
          <pc:spChg chg="mod">
            <ac:chgData name="GUEVARAHERRANNICOLAS" userId="S::nguevarah@udistrital.edu.co::cf012bcc-a2ca-41b0-8fe7-dd0984994a9a" providerId="AD" clId="Web-{9E32F24A-9B32-2802-4FD5-094570F08226}" dt="2024-04-09T21:07:37.870" v="293"/>
            <ac:spMkLst>
              <pc:docMk/>
              <pc:sldMasterMk cId="1335127615" sldId="2147483660"/>
              <pc:sldLayoutMk cId="2477277514" sldId="2147483661"/>
              <ac:spMk id="80" creationId="{00000000-0000-0000-0000-000000000000}"/>
            </ac:spMkLst>
          </pc:spChg>
        </pc:sldLayoutChg>
      </pc:sldMasterChg>
    </pc:docChg>
  </pc:docChgLst>
  <pc:docChgLst>
    <pc:chgData name="GUEVARAHERRANNICOLAS" userId="S::nguevarah@udistrital.edu.co::cf012bcc-a2ca-41b0-8fe7-dd0984994a9a" providerId="AD" clId="Web-{1A0960A3-D676-CA18-EF29-2CF82EEDE6D4}"/>
    <pc:docChg chg="modSld">
      <pc:chgData name="GUEVARAHERRANNICOLAS" userId="S::nguevarah@udistrital.edu.co::cf012bcc-a2ca-41b0-8fe7-dd0984994a9a" providerId="AD" clId="Web-{1A0960A3-D676-CA18-EF29-2CF82EEDE6D4}" dt="2024-04-09T18:17:26.755" v="30" actId="1076"/>
      <pc:docMkLst>
        <pc:docMk/>
      </pc:docMkLst>
      <pc:sldChg chg="addSp delSp modSp">
        <pc:chgData name="GUEVARAHERRANNICOLAS" userId="S::nguevarah@udistrital.edu.co::cf012bcc-a2ca-41b0-8fe7-dd0984994a9a" providerId="AD" clId="Web-{1A0960A3-D676-CA18-EF29-2CF82EEDE6D4}" dt="2024-04-09T18:17:26.755" v="30" actId="1076"/>
        <pc:sldMkLst>
          <pc:docMk/>
          <pc:sldMk cId="2315783993" sldId="256"/>
        </pc:sldMkLst>
        <pc:spChg chg="mod">
          <ac:chgData name="GUEVARAHERRANNICOLAS" userId="S::nguevarah@udistrital.edu.co::cf012bcc-a2ca-41b0-8fe7-dd0984994a9a" providerId="AD" clId="Web-{1A0960A3-D676-CA18-EF29-2CF82EEDE6D4}" dt="2024-04-09T18:14:55.158" v="10"/>
          <ac:spMkLst>
            <pc:docMk/>
            <pc:sldMk cId="2315783993" sldId="256"/>
            <ac:spMk id="244" creationId="{00000000-0000-0000-0000-000000000000}"/>
          </ac:spMkLst>
        </pc:spChg>
        <pc:spChg chg="mod">
          <ac:chgData name="GUEVARAHERRANNICOLAS" userId="S::nguevarah@udistrital.edu.co::cf012bcc-a2ca-41b0-8fe7-dd0984994a9a" providerId="AD" clId="Web-{1A0960A3-D676-CA18-EF29-2CF82EEDE6D4}" dt="2024-04-09T18:14:45.439" v="8" actId="1076"/>
          <ac:spMkLst>
            <pc:docMk/>
            <pc:sldMk cId="2315783993" sldId="256"/>
            <ac:spMk id="248" creationId="{00000000-0000-0000-0000-000000000000}"/>
          </ac:spMkLst>
        </pc:spChg>
        <pc:spChg chg="mod">
          <ac:chgData name="GUEVARAHERRANNICOLAS" userId="S::nguevarah@udistrital.edu.co::cf012bcc-a2ca-41b0-8fe7-dd0984994a9a" providerId="AD" clId="Web-{1A0960A3-D676-CA18-EF29-2CF82EEDE6D4}" dt="2024-04-09T18:15:44.425" v="19"/>
          <ac:spMkLst>
            <pc:docMk/>
            <pc:sldMk cId="2315783993" sldId="256"/>
            <ac:spMk id="250" creationId="{00000000-0000-0000-0000-000000000000}"/>
          </ac:spMkLst>
        </pc:spChg>
        <pc:spChg chg="mod">
          <ac:chgData name="GUEVARAHERRANNICOLAS" userId="S::nguevarah@udistrital.edu.co::cf012bcc-a2ca-41b0-8fe7-dd0984994a9a" providerId="AD" clId="Web-{1A0960A3-D676-CA18-EF29-2CF82EEDE6D4}" dt="2024-04-09T18:14:45.486" v="9" actId="1076"/>
          <ac:spMkLst>
            <pc:docMk/>
            <pc:sldMk cId="2315783993" sldId="256"/>
            <ac:spMk id="256" creationId="{00000000-0000-0000-0000-000000000000}"/>
          </ac:spMkLst>
        </pc:spChg>
        <pc:picChg chg="del mod">
          <ac:chgData name="GUEVARAHERRANNICOLAS" userId="S::nguevarah@udistrital.edu.co::cf012bcc-a2ca-41b0-8fe7-dd0984994a9a" providerId="AD" clId="Web-{1A0960A3-D676-CA18-EF29-2CF82EEDE6D4}" dt="2024-04-09T18:16:57.145" v="24"/>
          <ac:picMkLst>
            <pc:docMk/>
            <pc:sldMk cId="2315783993" sldId="256"/>
            <ac:picMk id="2" creationId="{A89E031D-0FC0-9701-0137-12045E20322E}"/>
          </ac:picMkLst>
        </pc:picChg>
        <pc:picChg chg="add mod">
          <ac:chgData name="GUEVARAHERRANNICOLAS" userId="S::nguevarah@udistrital.edu.co::cf012bcc-a2ca-41b0-8fe7-dd0984994a9a" providerId="AD" clId="Web-{1A0960A3-D676-CA18-EF29-2CF82EEDE6D4}" dt="2024-04-09T18:17:26.755" v="30" actId="1076"/>
          <ac:picMkLst>
            <pc:docMk/>
            <pc:sldMk cId="2315783993" sldId="256"/>
            <ac:picMk id="4" creationId="{D70BC220-7214-CDD7-0818-8A72B26AFA87}"/>
          </ac:picMkLst>
        </pc:picChg>
      </pc:sldChg>
    </pc:docChg>
  </pc:docChgLst>
  <pc:docChgLst>
    <pc:chgData name="Usuario invitado" userId="S::urn:spo:anon#47f836451e95d5320478657fbf37dffc6a8ca4f8243a57f3cd689b68487b9cee::" providerId="AD" clId="Web-{714F6829-95EF-6618-D6E3-14F2E06FDDFF}"/>
    <pc:docChg chg="modSld">
      <pc:chgData name="Usuario invitado" userId="S::urn:spo:anon#47f836451e95d5320478657fbf37dffc6a8ca4f8243a57f3cd689b68487b9cee::" providerId="AD" clId="Web-{714F6829-95EF-6618-D6E3-14F2E06FDDFF}" dt="2024-04-09T20:43:56.371" v="13" actId="14100"/>
      <pc:docMkLst>
        <pc:docMk/>
      </pc:docMkLst>
      <pc:sldChg chg="addSp delSp modSp">
        <pc:chgData name="Usuario invitado" userId="S::urn:spo:anon#47f836451e95d5320478657fbf37dffc6a8ca4f8243a57f3cd689b68487b9cee::" providerId="AD" clId="Web-{714F6829-95EF-6618-D6E3-14F2E06FDDFF}" dt="2024-04-09T20:43:56.371" v="13" actId="14100"/>
        <pc:sldMkLst>
          <pc:docMk/>
          <pc:sldMk cId="2315783993" sldId="256"/>
        </pc:sldMkLst>
        <pc:picChg chg="add del mod">
          <ac:chgData name="Usuario invitado" userId="S::urn:spo:anon#47f836451e95d5320478657fbf37dffc6a8ca4f8243a57f3cd689b68487b9cee::" providerId="AD" clId="Web-{714F6829-95EF-6618-D6E3-14F2E06FDDFF}" dt="2024-04-09T20:43:41.605" v="7"/>
          <ac:picMkLst>
            <pc:docMk/>
            <pc:sldMk cId="2315783993" sldId="256"/>
            <ac:picMk id="2" creationId="{15F31ED9-D0DF-5602-3775-E14228C29025}"/>
          </ac:picMkLst>
        </pc:picChg>
        <pc:picChg chg="add del mod">
          <ac:chgData name="Usuario invitado" userId="S::urn:spo:anon#47f836451e95d5320478657fbf37dffc6a8ca4f8243a57f3cd689b68487b9cee::" providerId="AD" clId="Web-{714F6829-95EF-6618-D6E3-14F2E06FDDFF}" dt="2024-04-09T20:43:52.808" v="12"/>
          <ac:picMkLst>
            <pc:docMk/>
            <pc:sldMk cId="2315783993" sldId="256"/>
            <ac:picMk id="6" creationId="{52FC521A-5889-AB22-3213-D9BDCE09F8A4}"/>
          </ac:picMkLst>
        </pc:picChg>
        <pc:picChg chg="add mod">
          <ac:chgData name="Usuario invitado" userId="S::urn:spo:anon#47f836451e95d5320478657fbf37dffc6a8ca4f8243a57f3cd689b68487b9cee::" providerId="AD" clId="Web-{714F6829-95EF-6618-D6E3-14F2E06FDDFF}" dt="2024-04-09T20:43:56.371" v="13" actId="14100"/>
          <ac:picMkLst>
            <pc:docMk/>
            <pc:sldMk cId="2315783993" sldId="256"/>
            <ac:picMk id="8" creationId="{528D9E1F-A11A-F823-91B5-AE7372AEC2E8}"/>
          </ac:picMkLst>
        </pc:picChg>
        <pc:picChg chg="mod">
          <ac:chgData name="Usuario invitado" userId="S::urn:spo:anon#47f836451e95d5320478657fbf37dffc6a8ca4f8243a57f3cd689b68487b9cee::" providerId="AD" clId="Web-{714F6829-95EF-6618-D6E3-14F2E06FDDFF}" dt="2024-04-09T20:42:29.009" v="3" actId="1076"/>
          <ac:picMkLst>
            <pc:docMk/>
            <pc:sldMk cId="2315783993" sldId="256"/>
            <ac:picMk id="12" creationId="{F059EE5E-21B0-C27C-90F7-CC6B677E1C26}"/>
          </ac:picMkLst>
        </pc:picChg>
      </pc:sldChg>
    </pc:docChg>
  </pc:docChgLst>
  <pc:docChgLst>
    <pc:chgData name="GUEVARAHERRANNICOLAS" userId="S::nguevarah@udistrital.edu.co::cf012bcc-a2ca-41b0-8fe7-dd0984994a9a" providerId="AD" clId="Web-{279C599F-1CF3-50DC-85B4-60178E914C21}"/>
    <pc:docChg chg="modSld">
      <pc:chgData name="GUEVARAHERRANNICOLAS" userId="S::nguevarah@udistrital.edu.co::cf012bcc-a2ca-41b0-8fe7-dd0984994a9a" providerId="AD" clId="Web-{279C599F-1CF3-50DC-85B4-60178E914C21}" dt="2024-04-09T19:25:40.529" v="105" actId="20577"/>
      <pc:docMkLst>
        <pc:docMk/>
      </pc:docMkLst>
      <pc:sldChg chg="addSp delSp modSp">
        <pc:chgData name="GUEVARAHERRANNICOLAS" userId="S::nguevarah@udistrital.edu.co::cf012bcc-a2ca-41b0-8fe7-dd0984994a9a" providerId="AD" clId="Web-{279C599F-1CF3-50DC-85B4-60178E914C21}" dt="2024-04-09T19:25:40.529" v="105" actId="20577"/>
        <pc:sldMkLst>
          <pc:docMk/>
          <pc:sldMk cId="2315783993" sldId="256"/>
        </pc:sldMkLst>
        <pc:spChg chg="add mod">
          <ac:chgData name="GUEVARAHERRANNICOLAS" userId="S::nguevarah@udistrital.edu.co::cf012bcc-a2ca-41b0-8fe7-dd0984994a9a" providerId="AD" clId="Web-{279C599F-1CF3-50DC-85B4-60178E914C21}" dt="2024-04-09T19:22:39.774" v="86" actId="1076"/>
          <ac:spMkLst>
            <pc:docMk/>
            <pc:sldMk cId="2315783993" sldId="256"/>
            <ac:spMk id="5" creationId="{10EAB19B-F6A3-696C-706B-E260557819E0}"/>
          </ac:spMkLst>
        </pc:spChg>
        <pc:spChg chg="add mod">
          <ac:chgData name="GUEVARAHERRANNICOLAS" userId="S::nguevarah@udistrital.edu.co::cf012bcc-a2ca-41b0-8fe7-dd0984994a9a" providerId="AD" clId="Web-{279C599F-1CF3-50DC-85B4-60178E914C21}" dt="2024-04-09T19:22:36.681" v="85" actId="1076"/>
          <ac:spMkLst>
            <pc:docMk/>
            <pc:sldMk cId="2315783993" sldId="256"/>
            <ac:spMk id="7" creationId="{4055FD87-FCF3-334C-2AD3-4E89475ED260}"/>
          </ac:spMkLst>
        </pc:spChg>
        <pc:spChg chg="add del">
          <ac:chgData name="GUEVARAHERRANNICOLAS" userId="S::nguevarah@udistrital.edu.co::cf012bcc-a2ca-41b0-8fe7-dd0984994a9a" providerId="AD" clId="Web-{279C599F-1CF3-50DC-85B4-60178E914C21}" dt="2024-04-09T19:14:20.372" v="31"/>
          <ac:spMkLst>
            <pc:docMk/>
            <pc:sldMk cId="2315783993" sldId="256"/>
            <ac:spMk id="9" creationId="{AF993894-921D-5118-AC2A-BCE52D8AE5C0}"/>
          </ac:spMkLst>
        </pc:spChg>
        <pc:spChg chg="add del">
          <ac:chgData name="GUEVARAHERRANNICOLAS" userId="S::nguevarah@udistrital.edu.co::cf012bcc-a2ca-41b0-8fe7-dd0984994a9a" providerId="AD" clId="Web-{279C599F-1CF3-50DC-85B4-60178E914C21}" dt="2024-04-09T19:14:20.372" v="30"/>
          <ac:spMkLst>
            <pc:docMk/>
            <pc:sldMk cId="2315783993" sldId="256"/>
            <ac:spMk id="11" creationId="{BF39B26F-D1B2-0B63-DE90-A8622A1F9FD1}"/>
          </ac:spMkLst>
        </pc:spChg>
        <pc:spChg chg="add mod">
          <ac:chgData name="GUEVARAHERRANNICOLAS" userId="S::nguevarah@udistrital.edu.co::cf012bcc-a2ca-41b0-8fe7-dd0984994a9a" providerId="AD" clId="Web-{279C599F-1CF3-50DC-85B4-60178E914C21}" dt="2024-04-09T19:16:03.999" v="69" actId="20577"/>
          <ac:spMkLst>
            <pc:docMk/>
            <pc:sldMk cId="2315783993" sldId="256"/>
            <ac:spMk id="13" creationId="{ECE3D58E-3DE3-2B5A-61A4-EE087124D84A}"/>
          </ac:spMkLst>
        </pc:spChg>
        <pc:spChg chg="mod">
          <ac:chgData name="GUEVARAHERRANNICOLAS" userId="S::nguevarah@udistrital.edu.co::cf012bcc-a2ca-41b0-8fe7-dd0984994a9a" providerId="AD" clId="Web-{279C599F-1CF3-50DC-85B4-60178E914C21}" dt="2024-04-09T19:21:29.898" v="74" actId="20577"/>
          <ac:spMkLst>
            <pc:docMk/>
            <pc:sldMk cId="2315783993" sldId="256"/>
            <ac:spMk id="245" creationId="{00000000-0000-0000-0000-000000000000}"/>
          </ac:spMkLst>
        </pc:spChg>
        <pc:spChg chg="mod">
          <ac:chgData name="GUEVARAHERRANNICOLAS" userId="S::nguevarah@udistrital.edu.co::cf012bcc-a2ca-41b0-8fe7-dd0984994a9a" providerId="AD" clId="Web-{279C599F-1CF3-50DC-85B4-60178E914C21}" dt="2024-04-09T19:22:30.649" v="84" actId="1076"/>
          <ac:spMkLst>
            <pc:docMk/>
            <pc:sldMk cId="2315783993" sldId="256"/>
            <ac:spMk id="248" creationId="{00000000-0000-0000-0000-000000000000}"/>
          </ac:spMkLst>
        </pc:spChg>
        <pc:spChg chg="mod">
          <ac:chgData name="GUEVARAHERRANNICOLAS" userId="S::nguevarah@udistrital.edu.co::cf012bcc-a2ca-41b0-8fe7-dd0984994a9a" providerId="AD" clId="Web-{279C599F-1CF3-50DC-85B4-60178E914C21}" dt="2024-04-09T19:21:48.336" v="76" actId="20577"/>
          <ac:spMkLst>
            <pc:docMk/>
            <pc:sldMk cId="2315783993" sldId="256"/>
            <ac:spMk id="249" creationId="{00000000-0000-0000-0000-000000000000}"/>
          </ac:spMkLst>
        </pc:spChg>
        <pc:spChg chg="mod">
          <ac:chgData name="GUEVARAHERRANNICOLAS" userId="S::nguevarah@udistrital.edu.co::cf012bcc-a2ca-41b0-8fe7-dd0984994a9a" providerId="AD" clId="Web-{279C599F-1CF3-50DC-85B4-60178E914C21}" dt="2024-04-09T19:23:01.728" v="91" actId="1076"/>
          <ac:spMkLst>
            <pc:docMk/>
            <pc:sldMk cId="2315783993" sldId="256"/>
            <ac:spMk id="250" creationId="{00000000-0000-0000-0000-000000000000}"/>
          </ac:spMkLst>
        </pc:spChg>
        <pc:spChg chg="mod">
          <ac:chgData name="GUEVARAHERRANNICOLAS" userId="S::nguevarah@udistrital.edu.co::cf012bcc-a2ca-41b0-8fe7-dd0984994a9a" providerId="AD" clId="Web-{279C599F-1CF3-50DC-85B4-60178E914C21}" dt="2024-04-09T19:22:27.665" v="83" actId="1076"/>
          <ac:spMkLst>
            <pc:docMk/>
            <pc:sldMk cId="2315783993" sldId="256"/>
            <ac:spMk id="256" creationId="{00000000-0000-0000-0000-000000000000}"/>
          </ac:spMkLst>
        </pc:spChg>
        <pc:spChg chg="mod">
          <ac:chgData name="GUEVARAHERRANNICOLAS" userId="S::nguevarah@udistrital.edu.co::cf012bcc-a2ca-41b0-8fe7-dd0984994a9a" providerId="AD" clId="Web-{279C599F-1CF3-50DC-85B4-60178E914C21}" dt="2024-04-09T19:25:40.529" v="105" actId="20577"/>
          <ac:spMkLst>
            <pc:docMk/>
            <pc:sldMk cId="2315783993" sldId="256"/>
            <ac:spMk id="294" creationId="{00000000-0000-0000-0000-000000000000}"/>
          </ac:spMkLst>
        </pc:spChg>
        <pc:spChg chg="mod ord">
          <ac:chgData name="GUEVARAHERRANNICOLAS" userId="S::nguevarah@udistrital.edu.co::cf012bcc-a2ca-41b0-8fe7-dd0984994a9a" providerId="AD" clId="Web-{279C599F-1CF3-50DC-85B4-60178E914C21}" dt="2024-04-09T19:24:37.683" v="95"/>
          <ac:spMkLst>
            <pc:docMk/>
            <pc:sldMk cId="2315783993" sldId="256"/>
            <ac:spMk id="295" creationId="{00000000-0000-0000-0000-000000000000}"/>
          </ac:spMkLst>
        </pc:spChg>
        <pc:picChg chg="mod">
          <ac:chgData name="GUEVARAHERRANNICOLAS" userId="S::nguevarah@udistrital.edu.co::cf012bcc-a2ca-41b0-8fe7-dd0984994a9a" providerId="AD" clId="Web-{279C599F-1CF3-50DC-85B4-60178E914C21}" dt="2024-04-09T19:23:05.962" v="92" actId="1076"/>
          <ac:picMkLst>
            <pc:docMk/>
            <pc:sldMk cId="2315783993" sldId="256"/>
            <ac:picMk id="4" creationId="{D70BC220-7214-CDD7-0818-8A72B26AFA87}"/>
          </ac:picMkLst>
        </pc:picChg>
        <pc:picChg chg="add mod">
          <ac:chgData name="GUEVARAHERRANNICOLAS" userId="S::nguevarah@udistrital.edu.co::cf012bcc-a2ca-41b0-8fe7-dd0984994a9a" providerId="AD" clId="Web-{279C599F-1CF3-50DC-85B4-60178E914C21}" dt="2024-04-09T19:14:42.607" v="35" actId="1076"/>
          <ac:picMkLst>
            <pc:docMk/>
            <pc:sldMk cId="2315783993" sldId="256"/>
            <ac:picMk id="12" creationId="{F059EE5E-21B0-C27C-90F7-CC6B677E1C26}"/>
          </ac:picMkLst>
        </pc:picChg>
      </pc:sldChg>
    </pc:docChg>
  </pc:docChgLst>
  <pc:docChgLst>
    <pc:chgData name="GUEVARAHERRANNICOLAS" userId="S::nguevarah@udistrital.edu.co::cf012bcc-a2ca-41b0-8fe7-dd0984994a9a" providerId="AD" clId="Web-{F9430285-8D38-2893-666A-23D400003747}"/>
    <pc:docChg chg="modSld">
      <pc:chgData name="GUEVARAHERRANNICOLAS" userId="S::nguevarah@udistrital.edu.co::cf012bcc-a2ca-41b0-8fe7-dd0984994a9a" providerId="AD" clId="Web-{F9430285-8D38-2893-666A-23D400003747}" dt="2024-04-09T18:05:36.904" v="593" actId="20577"/>
      <pc:docMkLst>
        <pc:docMk/>
      </pc:docMkLst>
      <pc:sldChg chg="addSp delSp modSp">
        <pc:chgData name="GUEVARAHERRANNICOLAS" userId="S::nguevarah@udistrital.edu.co::cf012bcc-a2ca-41b0-8fe7-dd0984994a9a" providerId="AD" clId="Web-{F9430285-8D38-2893-666A-23D400003747}" dt="2024-04-09T18:05:36.904" v="593" actId="20577"/>
        <pc:sldMkLst>
          <pc:docMk/>
          <pc:sldMk cId="2315783993" sldId="256"/>
        </pc:sldMkLst>
        <pc:spChg chg="mod">
          <ac:chgData name="GUEVARAHERRANNICOLAS" userId="S::nguevarah@udistrital.edu.co::cf012bcc-a2ca-41b0-8fe7-dd0984994a9a" providerId="AD" clId="Web-{F9430285-8D38-2893-666A-23D400003747}" dt="2024-04-09T17:24:28.185" v="356" actId="20577"/>
          <ac:spMkLst>
            <pc:docMk/>
            <pc:sldMk cId="2315783993" sldId="256"/>
            <ac:spMk id="244" creationId="{00000000-0000-0000-0000-000000000000}"/>
          </ac:spMkLst>
        </pc:spChg>
        <pc:spChg chg="mod">
          <ac:chgData name="GUEVARAHERRANNICOLAS" userId="S::nguevarah@udistrital.edu.co::cf012bcc-a2ca-41b0-8fe7-dd0984994a9a" providerId="AD" clId="Web-{F9430285-8D38-2893-666A-23D400003747}" dt="2024-04-09T17:24:34.452" v="361" actId="20577"/>
          <ac:spMkLst>
            <pc:docMk/>
            <pc:sldMk cId="2315783993" sldId="256"/>
            <ac:spMk id="245" creationId="{00000000-0000-0000-0000-000000000000}"/>
          </ac:spMkLst>
        </pc:spChg>
        <pc:spChg chg="mod">
          <ac:chgData name="GUEVARAHERRANNICOLAS" userId="S::nguevarah@udistrital.edu.co::cf012bcc-a2ca-41b0-8fe7-dd0984994a9a" providerId="AD" clId="Web-{F9430285-8D38-2893-666A-23D400003747}" dt="2024-04-09T17:43:03.626" v="511" actId="1076"/>
          <ac:spMkLst>
            <pc:docMk/>
            <pc:sldMk cId="2315783993" sldId="256"/>
            <ac:spMk id="248" creationId="{00000000-0000-0000-0000-000000000000}"/>
          </ac:spMkLst>
        </pc:spChg>
        <pc:spChg chg="mod">
          <ac:chgData name="GUEVARAHERRANNICOLAS" userId="S::nguevarah@udistrital.edu.co::cf012bcc-a2ca-41b0-8fe7-dd0984994a9a" providerId="AD" clId="Web-{F9430285-8D38-2893-666A-23D400003747}" dt="2024-04-09T17:52:40.807" v="538" actId="20577"/>
          <ac:spMkLst>
            <pc:docMk/>
            <pc:sldMk cId="2315783993" sldId="256"/>
            <ac:spMk id="249" creationId="{00000000-0000-0000-0000-000000000000}"/>
          </ac:spMkLst>
        </pc:spChg>
        <pc:spChg chg="mod">
          <ac:chgData name="GUEVARAHERRANNICOLAS" userId="S::nguevarah@udistrital.edu.co::cf012bcc-a2ca-41b0-8fe7-dd0984994a9a" providerId="AD" clId="Web-{F9430285-8D38-2893-666A-23D400003747}" dt="2024-04-09T18:05:36.904" v="593" actId="20577"/>
          <ac:spMkLst>
            <pc:docMk/>
            <pc:sldMk cId="2315783993" sldId="256"/>
            <ac:spMk id="250" creationId="{00000000-0000-0000-0000-000000000000}"/>
          </ac:spMkLst>
        </pc:spChg>
        <pc:spChg chg="del">
          <ac:chgData name="GUEVARAHERRANNICOLAS" userId="S::nguevarah@udistrital.edu.co::cf012bcc-a2ca-41b0-8fe7-dd0984994a9a" providerId="AD" clId="Web-{F9430285-8D38-2893-666A-23D400003747}" dt="2024-04-09T17:43:11.954" v="514"/>
          <ac:spMkLst>
            <pc:docMk/>
            <pc:sldMk cId="2315783993" sldId="256"/>
            <ac:spMk id="251" creationId="{00000000-0000-0000-0000-000000000000}"/>
          </ac:spMkLst>
        </pc:spChg>
        <pc:spChg chg="del">
          <ac:chgData name="GUEVARAHERRANNICOLAS" userId="S::nguevarah@udistrital.edu.co::cf012bcc-a2ca-41b0-8fe7-dd0984994a9a" providerId="AD" clId="Web-{F9430285-8D38-2893-666A-23D400003747}" dt="2024-04-09T17:43:11.954" v="513"/>
          <ac:spMkLst>
            <pc:docMk/>
            <pc:sldMk cId="2315783993" sldId="256"/>
            <ac:spMk id="252" creationId="{00000000-0000-0000-0000-000000000000}"/>
          </ac:spMkLst>
        </pc:spChg>
        <pc:spChg chg="del">
          <ac:chgData name="GUEVARAHERRANNICOLAS" userId="S::nguevarah@udistrital.edu.co::cf012bcc-a2ca-41b0-8fe7-dd0984994a9a" providerId="AD" clId="Web-{F9430285-8D38-2893-666A-23D400003747}" dt="2024-04-09T17:43:15.736" v="516"/>
          <ac:spMkLst>
            <pc:docMk/>
            <pc:sldMk cId="2315783993" sldId="256"/>
            <ac:spMk id="253" creationId="{00000000-0000-0000-0000-000000000000}"/>
          </ac:spMkLst>
        </pc:spChg>
        <pc:spChg chg="del">
          <ac:chgData name="GUEVARAHERRANNICOLAS" userId="S::nguevarah@udistrital.edu.co::cf012bcc-a2ca-41b0-8fe7-dd0984994a9a" providerId="AD" clId="Web-{F9430285-8D38-2893-666A-23D400003747}" dt="2024-04-09T17:43:15.736" v="515"/>
          <ac:spMkLst>
            <pc:docMk/>
            <pc:sldMk cId="2315783993" sldId="256"/>
            <ac:spMk id="254" creationId="{00000000-0000-0000-0000-000000000000}"/>
          </ac:spMkLst>
        </pc:spChg>
        <pc:spChg chg="mod">
          <ac:chgData name="GUEVARAHERRANNICOLAS" userId="S::nguevarah@udistrital.edu.co::cf012bcc-a2ca-41b0-8fe7-dd0984994a9a" providerId="AD" clId="Web-{F9430285-8D38-2893-666A-23D400003747}" dt="2024-04-09T18:03:15.101" v="545" actId="20577"/>
          <ac:spMkLst>
            <pc:docMk/>
            <pc:sldMk cId="2315783993" sldId="256"/>
            <ac:spMk id="256" creationId="{00000000-0000-0000-0000-000000000000}"/>
          </ac:spMkLst>
        </pc:spChg>
        <pc:spChg chg="del">
          <ac:chgData name="GUEVARAHERRANNICOLAS" userId="S::nguevarah@udistrital.edu.co::cf012bcc-a2ca-41b0-8fe7-dd0984994a9a" providerId="AD" clId="Web-{F9430285-8D38-2893-666A-23D400003747}" dt="2024-04-09T16:59:29.257" v="5"/>
          <ac:spMkLst>
            <pc:docMk/>
            <pc:sldMk cId="2315783993" sldId="256"/>
            <ac:spMk id="293" creationId="{00000000-0000-0000-0000-000000000000}"/>
          </ac:spMkLst>
        </pc:spChg>
        <pc:spChg chg="mod">
          <ac:chgData name="GUEVARAHERRANNICOLAS" userId="S::nguevarah@udistrital.edu.co::cf012bcc-a2ca-41b0-8fe7-dd0984994a9a" providerId="AD" clId="Web-{F9430285-8D38-2893-666A-23D400003747}" dt="2024-04-09T17:08:56.596" v="95" actId="20577"/>
          <ac:spMkLst>
            <pc:docMk/>
            <pc:sldMk cId="2315783993" sldId="256"/>
            <ac:spMk id="294" creationId="{00000000-0000-0000-0000-000000000000}"/>
          </ac:spMkLst>
        </pc:spChg>
        <pc:spChg chg="mod">
          <ac:chgData name="GUEVARAHERRANNICOLAS" userId="S::nguevarah@udistrital.edu.co::cf012bcc-a2ca-41b0-8fe7-dd0984994a9a" providerId="AD" clId="Web-{F9430285-8D38-2893-666A-23D400003747}" dt="2024-04-09T17:19:57.048" v="125" actId="20577"/>
          <ac:spMkLst>
            <pc:docMk/>
            <pc:sldMk cId="2315783993" sldId="256"/>
            <ac:spMk id="295" creationId="{00000000-0000-0000-0000-000000000000}"/>
          </ac:spMkLst>
        </pc:spChg>
        <pc:picChg chg="add del mod">
          <ac:chgData name="GUEVARAHERRANNICOLAS" userId="S::nguevarah@udistrital.edu.co::cf012bcc-a2ca-41b0-8fe7-dd0984994a9a" providerId="AD" clId="Web-{F9430285-8D38-2893-666A-23D400003747}" dt="2024-04-09T16:59:41.991" v="8"/>
          <ac:picMkLst>
            <pc:docMk/>
            <pc:sldMk cId="2315783993" sldId="256"/>
            <ac:picMk id="2" creationId="{1AF669FB-4D6D-D921-57BF-8039A29359E6}"/>
          </ac:picMkLst>
        </pc:picChg>
        <pc:picChg chg="add mod">
          <ac:chgData name="GUEVARAHERRANNICOLAS" userId="S::nguevarah@udistrital.edu.co::cf012bcc-a2ca-41b0-8fe7-dd0984994a9a" providerId="AD" clId="Web-{F9430285-8D38-2893-666A-23D400003747}" dt="2024-04-09T17:00:51.948" v="18" actId="1076"/>
          <ac:picMkLst>
            <pc:docMk/>
            <pc:sldMk cId="2315783993" sldId="256"/>
            <ac:picMk id="3" creationId="{03317224-7153-9987-9A81-64AD5DB410FF}"/>
          </ac:picMkLst>
        </pc:picChg>
        <pc:picChg chg="add del mod">
          <ac:chgData name="GUEVARAHERRANNICOLAS" userId="S::nguevarah@udistrital.edu.co::cf012bcc-a2ca-41b0-8fe7-dd0984994a9a" providerId="AD" clId="Web-{F9430285-8D38-2893-666A-23D400003747}" dt="2024-04-09T17:44:54.724" v="523"/>
          <ac:picMkLst>
            <pc:docMk/>
            <pc:sldMk cId="2315783993" sldId="256"/>
            <ac:picMk id="4" creationId="{52AA1C72-4D96-533B-7509-87E227FB21C1}"/>
          </ac:picMkLst>
        </pc:picChg>
        <pc:picChg chg="add del mod">
          <ac:chgData name="GUEVARAHERRANNICOLAS" userId="S::nguevarah@udistrital.edu.co::cf012bcc-a2ca-41b0-8fe7-dd0984994a9a" providerId="AD" clId="Web-{F9430285-8D38-2893-666A-23D400003747}" dt="2024-04-09T17:46:53.355" v="532"/>
          <ac:picMkLst>
            <pc:docMk/>
            <pc:sldMk cId="2315783993" sldId="256"/>
            <ac:picMk id="5" creationId="{6D21F10F-1BAD-4E69-0DEA-5CCCD1DA935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4/9/2024</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8500" y="685800"/>
            <a:ext cx="2921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1CMx122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601174" y="7778684"/>
            <a:ext cx="15448916"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595253" y="19786605"/>
            <a:ext cx="15450592"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601174" y="35073147"/>
            <a:ext cx="15444672"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4381" y="19765363"/>
            <a:ext cx="15462655"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601174" y="7778684"/>
            <a:ext cx="15448916"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595253" y="19786605"/>
            <a:ext cx="15450592"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601174" y="35073147"/>
            <a:ext cx="15444672"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4381" y="19765363"/>
            <a:ext cx="15462655" cy="905021"/>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47727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 name="Text Box 14"/>
          <p:cNvSpPr txBox="1">
            <a:spLocks noChangeArrowheads="1"/>
          </p:cNvSpPr>
          <p:nvPr userDrawn="1"/>
        </p:nvSpPr>
        <p:spPr bwMode="auto">
          <a:xfrm>
            <a:off x="1625371" y="42996689"/>
            <a:ext cx="2413230" cy="343928"/>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2664405E-ABA7-3148-BDDE-6FB1855472EA}"/>
              </a:ext>
            </a:extLst>
          </p:cNvPr>
          <p:cNvGraphicFramePr>
            <a:graphicFrameLocks noGrp="1"/>
          </p:cNvGraphicFramePr>
          <p:nvPr userDrawn="1">
            <p:extLst>
              <p:ext uri="{D42A27DB-BD31-4B8C-83A1-F6EECF244321}">
                <p14:modId xmlns:p14="http://schemas.microsoft.com/office/powerpoint/2010/main" val="3530970433"/>
              </p:ext>
            </p:extLst>
          </p:nvPr>
        </p:nvGraphicFramePr>
        <p:xfrm>
          <a:off x="-14630400" y="37354"/>
          <a:ext cx="14170023" cy="43853846"/>
        </p:xfrm>
        <a:graphic>
          <a:graphicData uri="http://schemas.openxmlformats.org/drawingml/2006/table">
            <a:tbl>
              <a:tblPr firstRow="1" bandRow="1">
                <a:tableStyleId>{5C22544A-7EE6-4342-B048-85BDC9FD1C3A}</a:tableStyleId>
              </a:tblPr>
              <a:tblGrid>
                <a:gridCol w="6075991">
                  <a:extLst>
                    <a:ext uri="{9D8B030D-6E8A-4147-A177-3AD203B41FA5}">
                      <a16:colId xmlns:a16="http://schemas.microsoft.com/office/drawing/2014/main" val="20000"/>
                    </a:ext>
                  </a:extLst>
                </a:gridCol>
                <a:gridCol w="8094032">
                  <a:extLst>
                    <a:ext uri="{9D8B030D-6E8A-4147-A177-3AD203B41FA5}">
                      <a16:colId xmlns:a16="http://schemas.microsoft.com/office/drawing/2014/main" val="20001"/>
                    </a:ext>
                  </a:extLst>
                </a:gridCol>
              </a:tblGrid>
              <a:tr h="170335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800" b="0" spc="600" dirty="0">
                          <a:solidFill>
                            <a:srgbClr val="1F3A4E"/>
                          </a:solidFill>
                          <a:latin typeface="Arial Black" panose="020B0A04020102020204" pitchFamily="34" charset="0"/>
                        </a:rPr>
                        <a:t>QUICK START GUIDE</a:t>
                      </a:r>
                      <a:br>
                        <a:rPr lang="en-US" sz="4800" b="0" spc="600" dirty="0">
                          <a:solidFill>
                            <a:srgbClr val="1F3A4E"/>
                          </a:solidFill>
                          <a:latin typeface="Arial Black" panose="020B0A04020102020204" pitchFamily="34" charset="0"/>
                        </a:rPr>
                      </a:br>
                      <a:r>
                        <a:rPr lang="en-US" sz="4000" b="1" spc="0" dirty="0">
                          <a:solidFill>
                            <a:srgbClr val="FF0000"/>
                          </a:solidFill>
                          <a:latin typeface="Trebuchet MS" pitchFamily="34" charset="0"/>
                        </a:rPr>
                        <a:t>(THIS SIDEBAR WILL NOT PRINT)</a:t>
                      </a:r>
                      <a:endParaRPr lang="en-US" sz="4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565684">
                <a:tc gridSpan="2">
                  <a:txBody>
                    <a:bodyPr/>
                    <a:lstStyle/>
                    <a:p>
                      <a:pPr defTabSz="3765639"/>
                      <a:r>
                        <a:rPr lang="en-US" sz="3200" i="0" dirty="0">
                          <a:solidFill>
                            <a:srgbClr val="D9D9D9"/>
                          </a:solidFill>
                          <a:latin typeface="Arial"/>
                          <a:cs typeface="Arial"/>
                        </a:rPr>
                        <a:t>This PowerPoint template produces a </a:t>
                      </a:r>
                      <a:r>
                        <a:rPr lang="en-US" sz="3200" i="0" dirty="0">
                          <a:solidFill>
                            <a:srgbClr val="FFC000"/>
                          </a:solidFill>
                          <a:latin typeface="Arial"/>
                          <a:cs typeface="Arial"/>
                        </a:rPr>
                        <a:t>91x122cm </a:t>
                      </a:r>
                      <a:r>
                        <a:rPr lang="en-US" sz="3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3200" i="0" dirty="0">
                        <a:solidFill>
                          <a:srgbClr val="D9D9D9"/>
                        </a:solidFill>
                        <a:latin typeface="Arial"/>
                        <a:cs typeface="Arial"/>
                      </a:endParaRPr>
                    </a:p>
                    <a:p>
                      <a:pPr defTabSz="3765639"/>
                      <a:r>
                        <a:rPr lang="en-US" sz="3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3200" i="0" dirty="0" err="1">
                          <a:solidFill>
                            <a:srgbClr val="FFC000"/>
                          </a:solidFill>
                          <a:latin typeface="Arial"/>
                          <a:cs typeface="Arial"/>
                        </a:rPr>
                        <a:t>PosterPresentations.com</a:t>
                      </a:r>
                      <a:r>
                        <a:rPr lang="en-US" sz="3200" i="0" dirty="0">
                          <a:solidFill>
                            <a:srgbClr val="D9D9D9"/>
                          </a:solidFill>
                          <a:latin typeface="Arial"/>
                          <a:cs typeface="Arial"/>
                        </a:rPr>
                        <a:t> and click on the  </a:t>
                      </a:r>
                      <a:r>
                        <a:rPr lang="en-US" sz="3200" i="0" dirty="0">
                          <a:solidFill>
                            <a:srgbClr val="FFC000"/>
                          </a:solidFill>
                          <a:latin typeface="Arial"/>
                          <a:cs typeface="Arial"/>
                        </a:rPr>
                        <a:t>HELP DESK</a:t>
                      </a:r>
                      <a:r>
                        <a:rPr lang="en-US" sz="3200" i="0" baseline="0" dirty="0">
                          <a:solidFill>
                            <a:srgbClr val="D9D9D9"/>
                          </a:solidFill>
                          <a:latin typeface="Arial"/>
                          <a:cs typeface="Arial"/>
                        </a:rPr>
                        <a:t> </a:t>
                      </a:r>
                      <a:r>
                        <a:rPr lang="en-US" sz="3200" i="0" dirty="0">
                          <a:solidFill>
                            <a:srgbClr val="D9D9D9"/>
                          </a:solidFill>
                          <a:latin typeface="Arial"/>
                          <a:cs typeface="Arial"/>
                        </a:rPr>
                        <a:t>tab.</a:t>
                      </a:r>
                    </a:p>
                    <a:p>
                      <a:pPr defTabSz="3765639"/>
                      <a:endParaRPr lang="en-US" sz="3200" i="0" dirty="0">
                        <a:solidFill>
                          <a:srgbClr val="D9D9D9"/>
                        </a:solidFill>
                        <a:latin typeface="Arial"/>
                        <a:cs typeface="Arial"/>
                      </a:endParaRPr>
                    </a:p>
                    <a:p>
                      <a:pPr defTabSz="3765639"/>
                      <a:r>
                        <a:rPr lang="en-US" sz="3200" i="0" dirty="0">
                          <a:solidFill>
                            <a:srgbClr val="D9D9D9"/>
                          </a:solidFill>
                          <a:latin typeface="Arial"/>
                          <a:cs typeface="Arial"/>
                        </a:rPr>
                        <a:t>To print your poster using our same-day professional printing service, go online to </a:t>
                      </a:r>
                      <a:r>
                        <a:rPr lang="en-US" sz="3200" i="0" dirty="0" err="1">
                          <a:solidFill>
                            <a:srgbClr val="FFC000"/>
                          </a:solidFill>
                          <a:latin typeface="Arial"/>
                          <a:cs typeface="Arial"/>
                        </a:rPr>
                        <a:t>PosterPresentations.com</a:t>
                      </a:r>
                      <a:r>
                        <a:rPr lang="en-US" sz="3200" i="0" dirty="0">
                          <a:solidFill>
                            <a:srgbClr val="D9D9D9"/>
                          </a:solidFill>
                          <a:latin typeface="Arial"/>
                          <a:cs typeface="Arial"/>
                        </a:rPr>
                        <a:t> and click on "</a:t>
                      </a:r>
                      <a:r>
                        <a:rPr lang="en-US" sz="3200" i="0" dirty="0">
                          <a:solidFill>
                            <a:srgbClr val="FFC000"/>
                          </a:solidFill>
                          <a:latin typeface="Arial"/>
                          <a:cs typeface="Arial"/>
                        </a:rPr>
                        <a:t>Order your poster</a:t>
                      </a:r>
                      <a:r>
                        <a:rPr lang="en-US" sz="3200" i="0" dirty="0">
                          <a:solidFill>
                            <a:srgbClr val="D9D9D9"/>
                          </a:solidFill>
                          <a:latin typeface="Arial"/>
                          <a:cs typeface="Arial"/>
                        </a:rPr>
                        <a:t>".</a:t>
                      </a:r>
                      <a:endParaRPr lang="en-US" sz="3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245613">
                <a:tc>
                  <a:txBody>
                    <a:bodyPr/>
                    <a:lstStyle/>
                    <a:p>
                      <a:pPr algn="ctr"/>
                      <a:endParaRPr lang="en-US" sz="3200" dirty="0">
                        <a:solidFill>
                          <a:srgbClr val="1F3A4E"/>
                        </a:solidFill>
                      </a:endParaRPr>
                    </a:p>
                    <a:p>
                      <a:pPr algn="ctr"/>
                      <a:endParaRPr lang="en-US" sz="3200" dirty="0">
                        <a:solidFill>
                          <a:srgbClr val="1F3A4E"/>
                        </a:solidFill>
                      </a:endParaRPr>
                    </a:p>
                    <a:p>
                      <a:pPr algn="ctr"/>
                      <a:r>
                        <a:rPr lang="en-US" sz="3200" dirty="0">
                          <a:solidFill>
                            <a:schemeClr val="bg1"/>
                          </a:solidFill>
                          <a:latin typeface="Arial" panose="020B0604020202020204" pitchFamily="34" charset="0"/>
                          <a:cs typeface="Arial" panose="020B0604020202020204" pitchFamily="34" charset="0"/>
                        </a:rPr>
                        <a:t>This is a template for a</a:t>
                      </a:r>
                    </a:p>
                    <a:p>
                      <a:pPr algn="ctr"/>
                      <a:r>
                        <a:rPr lang="en-US" sz="3200" dirty="0">
                          <a:solidFill>
                            <a:schemeClr val="bg1"/>
                          </a:solidFill>
                          <a:latin typeface="Arial" panose="020B0604020202020204" pitchFamily="34" charset="0"/>
                          <a:cs typeface="Arial" panose="020B0604020202020204" pitchFamily="34" charset="0"/>
                        </a:rPr>
                        <a:t>presentation poster </a:t>
                      </a:r>
                      <a:br>
                        <a:rPr lang="en-US" sz="3200" dirty="0">
                          <a:solidFill>
                            <a:schemeClr val="bg1"/>
                          </a:solidFill>
                          <a:latin typeface="Arial" panose="020B0604020202020204" pitchFamily="34" charset="0"/>
                          <a:cs typeface="Arial" panose="020B0604020202020204" pitchFamily="34" charset="0"/>
                        </a:rPr>
                      </a:br>
                      <a:r>
                        <a:rPr lang="en-US" sz="4800" b="1" dirty="0">
                          <a:solidFill>
                            <a:srgbClr val="FFC000"/>
                          </a:solidFill>
                          <a:latin typeface="Arial" panose="020B0604020202020204" pitchFamily="34" charset="0"/>
                          <a:cs typeface="Arial" panose="020B0604020202020204" pitchFamily="34" charset="0"/>
                        </a:rPr>
                        <a:t>91x122cm</a:t>
                      </a:r>
                      <a:endParaRPr lang="en-US" sz="3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600" b="1" baseline="0" dirty="0">
                          <a:solidFill>
                            <a:srgbClr val="FFC000"/>
                          </a:solidFill>
                          <a:latin typeface="Arial" panose="020B0604020202020204" pitchFamily="34" charset="0"/>
                          <a:cs typeface="Arial" panose="020B0604020202020204" pitchFamily="34" charset="0"/>
                        </a:rPr>
                        <a:t>Important: Check the template size</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76x102 cm</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36x48 inches</a:t>
                      </a:r>
                    </a:p>
                  </a:txBody>
                  <a:tcPr marL="182880" marT="137160">
                    <a:solidFill>
                      <a:srgbClr val="010101"/>
                    </a:solidFill>
                  </a:tcPr>
                </a:tc>
                <a:extLst>
                  <a:ext uri="{0D108BD9-81ED-4DB2-BD59-A6C34878D82A}">
                    <a16:rowId xmlns:a16="http://schemas.microsoft.com/office/drawing/2014/main" val="10008"/>
                  </a:ext>
                </a:extLst>
              </a:tr>
              <a:tr h="6119440">
                <a:tc>
                  <a:txBody>
                    <a:bodyPr/>
                    <a:lstStyle/>
                    <a:p>
                      <a:endParaRPr lang="en-US" sz="3200" dirty="0">
                        <a:solidFill>
                          <a:srgbClr val="1F3A4E"/>
                        </a:solidFill>
                      </a:endParaRPr>
                    </a:p>
                  </a:txBody>
                  <a:tcPr>
                    <a:blipFill rotWithShape="1">
                      <a:blip r:embed="rId3"/>
                      <a:stretch>
                        <a:fillRect/>
                      </a:stretch>
                    </a:blipFill>
                  </a:tcPr>
                </a:tc>
                <a:tc>
                  <a:txBody>
                    <a:bodyPr/>
                    <a:lstStyle/>
                    <a:p>
                      <a:pPr algn="l"/>
                      <a:r>
                        <a:rPr lang="en-US" sz="3600" b="1" baseline="0" dirty="0">
                          <a:solidFill>
                            <a:srgbClr val="FFC000"/>
                          </a:solidFill>
                          <a:latin typeface="Arial" panose="020B0604020202020204" pitchFamily="34" charset="0"/>
                          <a:cs typeface="Arial" panose="020B0604020202020204" pitchFamily="34" charset="0"/>
                        </a:rPr>
                        <a:t>How to </a:t>
                      </a:r>
                      <a:r>
                        <a:rPr lang="en-US" sz="5400" b="1" baseline="0" dirty="0">
                          <a:solidFill>
                            <a:srgbClr val="FFC000"/>
                          </a:solidFill>
                          <a:latin typeface="Arial" panose="020B0604020202020204" pitchFamily="34" charset="0"/>
                          <a:cs typeface="Arial" panose="020B0604020202020204" pitchFamily="34" charset="0"/>
                        </a:rPr>
                        <a:t>Zoom in </a:t>
                      </a:r>
                      <a:r>
                        <a:rPr lang="en-US" sz="3600" b="1" baseline="0" dirty="0">
                          <a:solidFill>
                            <a:srgbClr val="FFC000"/>
                          </a:solidFill>
                          <a:latin typeface="Arial" panose="020B0604020202020204" pitchFamily="34" charset="0"/>
                          <a:cs typeface="Arial" panose="020B0604020202020204" pitchFamily="34" charset="0"/>
                        </a:rPr>
                        <a:t>and </a:t>
                      </a:r>
                      <a:r>
                        <a:rPr lang="en-US" sz="2800" b="1" baseline="0" dirty="0">
                          <a:solidFill>
                            <a:srgbClr val="FFC000"/>
                          </a:solidFill>
                          <a:latin typeface="Arial" panose="020B0604020202020204" pitchFamily="34" charset="0"/>
                          <a:cs typeface="Arial" panose="020B0604020202020204" pitchFamily="34" charset="0"/>
                        </a:rPr>
                        <a:t>out</a:t>
                      </a:r>
                      <a:endParaRPr lang="en-US" sz="3600" b="1" baseline="0" dirty="0">
                        <a:solidFill>
                          <a:srgbClr val="FFC000"/>
                        </a:solidFill>
                        <a:latin typeface="Arial" panose="020B0604020202020204" pitchFamily="34" charset="0"/>
                        <a:cs typeface="Arial" panose="020B0604020202020204" pitchFamily="34" charset="0"/>
                      </a:endParaRPr>
                    </a:p>
                    <a:p>
                      <a:pPr algn="l"/>
                      <a:r>
                        <a:rPr lang="en-US" sz="3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1. </a:t>
                      </a:r>
                      <a:r>
                        <a:rPr lang="en-US" sz="3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3200" b="0" baseline="0" dirty="0">
                          <a:solidFill>
                            <a:srgbClr val="D9D9D9"/>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2. </a:t>
                      </a:r>
                      <a:r>
                        <a:rPr lang="en-US" sz="3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90200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600" b="1" baseline="0" dirty="0">
                          <a:solidFill>
                            <a:srgbClr val="FFC000"/>
                          </a:solidFill>
                          <a:latin typeface="Arial" panose="020B0604020202020204" pitchFamily="34" charset="0"/>
                          <a:cs typeface="Arial" panose="020B0604020202020204" pitchFamily="34" charset="0"/>
                        </a:rPr>
                        <a:t>Ruler and Guides</a:t>
                      </a:r>
                      <a:br>
                        <a:rPr lang="en-US" sz="3200" b="0" baseline="0" dirty="0">
                          <a:solidFill>
                            <a:srgbClr val="FFC000"/>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740920">
                <a:tc>
                  <a:txBody>
                    <a:bodyPr/>
                    <a:lstStyle/>
                    <a:p>
                      <a:endParaRPr lang="en-US" sz="3200" dirty="0">
                        <a:solidFill>
                          <a:srgbClr val="1F3A4E"/>
                        </a:solidFill>
                      </a:endParaRPr>
                    </a:p>
                  </a:txBody>
                  <a:tcPr>
                    <a:blipFill rotWithShape="1">
                      <a:blip r:embed="rId4"/>
                      <a:stretch>
                        <a:fillRect/>
                      </a:stretch>
                    </a:blipFill>
                  </a:tcPr>
                </a:tc>
                <a:tc>
                  <a:txBody>
                    <a:bodyPr/>
                    <a:lstStyle/>
                    <a:p>
                      <a:pPr marL="0" lvl="1" indent="0" algn="l" defTabSz="114300"/>
                      <a:r>
                        <a:rPr lang="en-US" sz="3600" b="1" baseline="0" dirty="0">
                          <a:solidFill>
                            <a:srgbClr val="FFC000"/>
                          </a:solidFill>
                          <a:latin typeface="Arial" panose="020B0604020202020204" pitchFamily="34" charset="0"/>
                          <a:cs typeface="Arial" panose="020B0604020202020204" pitchFamily="34" charset="0"/>
                        </a:rPr>
                        <a:t>Headers and text containers</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3200" b="0" baseline="0" dirty="0">
                          <a:solidFill>
                            <a:schemeClr val="bg1"/>
                          </a:solidFill>
                          <a:latin typeface="Arial" panose="020B0604020202020204" pitchFamily="34" charset="0"/>
                          <a:cs typeface="Arial" panose="020B0604020202020204" pitchFamily="34" charset="0"/>
                        </a:rPr>
                      </a:br>
                      <a:r>
                        <a:rPr lang="en-US" sz="3200" b="0" baseline="0" dirty="0">
                          <a:solidFill>
                            <a:srgbClr val="FFC000"/>
                          </a:solidFill>
                          <a:latin typeface="Arial" panose="020B0604020202020204" pitchFamily="34" charset="0"/>
                          <a:cs typeface="Arial" panose="020B0604020202020204" pitchFamily="34" charset="0"/>
                        </a:rPr>
                        <a:t>-</a:t>
                      </a:r>
                      <a:r>
                        <a:rPr lang="en-US" sz="3200" b="0" baseline="0" dirty="0">
                          <a:solidFill>
                            <a:schemeClr val="bg1"/>
                          </a:solidFill>
                          <a:latin typeface="Arial" panose="020B0604020202020204" pitchFamily="34" charset="0"/>
                          <a:cs typeface="Arial" panose="020B0604020202020204" pitchFamily="34" charset="0"/>
                        </a:rPr>
                        <a:t> </a:t>
                      </a:r>
                      <a:r>
                        <a:rPr lang="en-US" sz="3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668439">
                <a:tc gridSpan="2">
                  <a:txBody>
                    <a:bodyPr/>
                    <a:lstStyle/>
                    <a:p>
                      <a:r>
                        <a:rPr lang="en-US" sz="3600" b="1" dirty="0">
                          <a:solidFill>
                            <a:srgbClr val="FFC000"/>
                          </a:solidFill>
                          <a:latin typeface="Arial" panose="020B0604020202020204" pitchFamily="34" charset="0"/>
                          <a:cs typeface="Arial" panose="020B0604020202020204" pitchFamily="34" charset="0"/>
                        </a:rPr>
                        <a:t>Adding content to the poster</a:t>
                      </a:r>
                    </a:p>
                    <a:p>
                      <a:r>
                        <a:rPr lang="en-US" sz="3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3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3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1803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718817">
                <a:tc gridSpan="2">
                  <a:txBody>
                    <a:bodyPr/>
                    <a:lstStyle/>
                    <a:p>
                      <a:endParaRPr lang="en-US" sz="3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7937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1543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4505FAE4-0F67-BD46-8B2D-5C5007A34979}"/>
              </a:ext>
            </a:extLst>
          </p:cNvPr>
          <p:cNvGraphicFramePr>
            <a:graphicFrameLocks noGrp="1"/>
          </p:cNvGraphicFramePr>
          <p:nvPr userDrawn="1">
            <p:extLst>
              <p:ext uri="{D42A27DB-BD31-4B8C-83A1-F6EECF244321}">
                <p14:modId xmlns:p14="http://schemas.microsoft.com/office/powerpoint/2010/main" val="3419275576"/>
              </p:ext>
            </p:extLst>
          </p:nvPr>
        </p:nvGraphicFramePr>
        <p:xfrm>
          <a:off x="33196213" y="37355"/>
          <a:ext cx="14170023" cy="43534406"/>
        </p:xfrm>
        <a:graphic>
          <a:graphicData uri="http://schemas.openxmlformats.org/drawingml/2006/table">
            <a:tbl>
              <a:tblPr firstRow="1" bandRow="1">
                <a:tableStyleId>{5C22544A-7EE6-4342-B048-85BDC9FD1C3A}</a:tableStyleId>
              </a:tblPr>
              <a:tblGrid>
                <a:gridCol w="5560279">
                  <a:extLst>
                    <a:ext uri="{9D8B030D-6E8A-4147-A177-3AD203B41FA5}">
                      <a16:colId xmlns:a16="http://schemas.microsoft.com/office/drawing/2014/main" val="20000"/>
                    </a:ext>
                  </a:extLst>
                </a:gridCol>
                <a:gridCol w="1670442">
                  <a:extLst>
                    <a:ext uri="{9D8B030D-6E8A-4147-A177-3AD203B41FA5}">
                      <a16:colId xmlns:a16="http://schemas.microsoft.com/office/drawing/2014/main" val="764104496"/>
                    </a:ext>
                  </a:extLst>
                </a:gridCol>
                <a:gridCol w="6939302">
                  <a:extLst>
                    <a:ext uri="{9D8B030D-6E8A-4147-A177-3AD203B41FA5}">
                      <a16:colId xmlns:a16="http://schemas.microsoft.com/office/drawing/2014/main" val="4164475170"/>
                    </a:ext>
                  </a:extLst>
                </a:gridCol>
              </a:tblGrid>
              <a:tr h="172110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800" b="0" spc="600" dirty="0">
                          <a:solidFill>
                            <a:srgbClr val="1F3A4E"/>
                          </a:solidFill>
                          <a:latin typeface="Arial Black" panose="020B0A04020102020204" pitchFamily="34" charset="0"/>
                        </a:rPr>
                        <a:t>QUICK START GUIDE</a:t>
                      </a:r>
                      <a:br>
                        <a:rPr lang="en-US" sz="4800" b="0" spc="600" dirty="0">
                          <a:solidFill>
                            <a:srgbClr val="1F3A4E"/>
                          </a:solidFill>
                          <a:latin typeface="Arial Black" panose="020B0A04020102020204" pitchFamily="34" charset="0"/>
                        </a:rPr>
                      </a:br>
                      <a:r>
                        <a:rPr lang="en-US" sz="4000" b="1" spc="0" dirty="0">
                          <a:solidFill>
                            <a:srgbClr val="FF0000"/>
                          </a:solidFill>
                          <a:latin typeface="Trebuchet MS" pitchFamily="34" charset="0"/>
                        </a:rPr>
                        <a:t>(THIS SIDEBAR WILL NOT PRINT)</a:t>
                      </a:r>
                      <a:endParaRPr lang="en-US" sz="4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113720">
                <a:tc gridSpan="3">
                  <a:txBody>
                    <a:bodyPr/>
                    <a:lstStyle/>
                    <a:p>
                      <a:pPr algn="l"/>
                      <a:r>
                        <a:rPr lang="en-US" sz="3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3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3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3200" dirty="0">
                        <a:solidFill>
                          <a:srgbClr val="FFC000"/>
                        </a:solidFill>
                      </a:endParaRPr>
                    </a:p>
                    <a:p>
                      <a:pPr marL="0" indent="0" algn="l" defTabSz="114300"/>
                      <a:endParaRPr lang="en-US" sz="3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3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3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3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033614">
                <a:tc gridSpan="3">
                  <a:txBody>
                    <a:bodyPr/>
                    <a:lstStyle/>
                    <a:p>
                      <a:r>
                        <a:rPr lang="en-US" sz="3600" b="1" dirty="0">
                          <a:solidFill>
                            <a:srgbClr val="FFC000"/>
                          </a:solidFill>
                          <a:latin typeface="Arial" panose="020B0604020202020204" pitchFamily="34" charset="0"/>
                          <a:cs typeface="Arial" panose="020B0604020202020204" pitchFamily="34" charset="0"/>
                        </a:rPr>
                        <a:t>How to change the column layout configuration</a:t>
                      </a:r>
                    </a:p>
                    <a:p>
                      <a:r>
                        <a:rPr lang="en-US" sz="3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3200" dirty="0">
                          <a:solidFill>
                            <a:srgbClr val="D9D9D9"/>
                          </a:solidFill>
                          <a:latin typeface="Arial" panose="020B0604020202020204" pitchFamily="34" charset="0"/>
                          <a:cs typeface="Arial" panose="020B0604020202020204" pitchFamily="34" charset="0"/>
                        </a:rPr>
                        <a:t>You can see a tutorial here: </a:t>
                      </a:r>
                      <a:r>
                        <a:rPr lang="en-US" sz="3200" u="sng" dirty="0">
                          <a:solidFill>
                            <a:srgbClr val="FFC000"/>
                          </a:solidFill>
                          <a:latin typeface="Arial" panose="020B0604020202020204" pitchFamily="34" charset="0"/>
                          <a:cs typeface="Arial" panose="020B0604020202020204" pitchFamily="34" charset="0"/>
                        </a:rPr>
                        <a:t>https://</a:t>
                      </a:r>
                      <a:r>
                        <a:rPr lang="en-US" sz="3200" u="sng" dirty="0" err="1">
                          <a:solidFill>
                            <a:srgbClr val="FFC000"/>
                          </a:solidFill>
                          <a:latin typeface="Arial" panose="020B0604020202020204" pitchFamily="34" charset="0"/>
                          <a:cs typeface="Arial" panose="020B0604020202020204" pitchFamily="34" charset="0"/>
                        </a:rPr>
                        <a:t>www.posterpresentations.com</a:t>
                      </a:r>
                      <a:r>
                        <a:rPr lang="en-US" sz="3200" u="sng" dirty="0">
                          <a:solidFill>
                            <a:srgbClr val="FFC000"/>
                          </a:solidFill>
                          <a:latin typeface="Arial" panose="020B0604020202020204" pitchFamily="34" charset="0"/>
                          <a:cs typeface="Arial" panose="020B0604020202020204" pitchFamily="34" charset="0"/>
                        </a:rPr>
                        <a:t>/how-to-change-the-column-</a:t>
                      </a:r>
                      <a:r>
                        <a:rPr lang="en-US" sz="3200" u="sng" dirty="0" err="1">
                          <a:solidFill>
                            <a:srgbClr val="FFC000"/>
                          </a:solidFill>
                          <a:latin typeface="Arial" panose="020B0604020202020204" pitchFamily="34" charset="0"/>
                          <a:cs typeface="Arial" panose="020B0604020202020204" pitchFamily="34" charset="0"/>
                        </a:rPr>
                        <a:t>configuration.html</a:t>
                      </a:r>
                      <a:endParaRPr lang="en-US" sz="66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7768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The Quick Start</a:t>
                      </a:r>
                      <a:r>
                        <a:rPr lang="en-US" sz="3200" baseline="0" noProof="0" dirty="0">
                          <a:solidFill>
                            <a:srgbClr val="D9D9D9"/>
                          </a:solidFill>
                          <a:latin typeface="Arial" panose="020B0604020202020204" pitchFamily="34" charset="0"/>
                          <a:cs typeface="Arial" panose="020B0604020202020204" pitchFamily="34" charset="0"/>
                        </a:rPr>
                        <a:t> Guides</a:t>
                      </a:r>
                      <a:r>
                        <a:rPr lang="en-US" sz="3200" noProof="0" dirty="0">
                          <a:solidFill>
                            <a:srgbClr val="D9D9D9"/>
                          </a:solidFill>
                          <a:latin typeface="Arial" panose="020B0604020202020204" pitchFamily="34" charset="0"/>
                          <a:cs typeface="Arial" panose="020B0604020202020204" pitchFamily="34" charset="0"/>
                        </a:rPr>
                        <a:t> </a:t>
                      </a:r>
                      <a:r>
                        <a:rPr lang="en-US" sz="3200" u="sng" noProof="0" dirty="0">
                          <a:solidFill>
                            <a:srgbClr val="D9D9D9"/>
                          </a:solidFill>
                          <a:latin typeface="Arial" panose="020B0604020202020204" pitchFamily="34" charset="0"/>
                          <a:cs typeface="Arial" panose="020B0604020202020204" pitchFamily="34" charset="0"/>
                        </a:rPr>
                        <a:t>are outside the template’s printable area</a:t>
                      </a:r>
                      <a:r>
                        <a:rPr lang="en-US" sz="3200" noProof="0" dirty="0">
                          <a:solidFill>
                            <a:srgbClr val="D9D9D9"/>
                          </a:solidFill>
                          <a:latin typeface="Arial" panose="020B0604020202020204" pitchFamily="34" charset="0"/>
                          <a:cs typeface="Arial" panose="020B0604020202020204" pitchFamily="34" charset="0"/>
                        </a:rPr>
                        <a:t> and they will not be on the printed poster</a:t>
                      </a:r>
                      <a:r>
                        <a:rPr lang="en-US" sz="3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baseline="0" noProof="0" dirty="0">
                          <a:solidFill>
                            <a:srgbClr val="D9D9D9"/>
                          </a:solidFill>
                          <a:latin typeface="Arial" panose="020B0604020202020204" pitchFamily="34" charset="0"/>
                          <a:cs typeface="Arial" panose="020B0604020202020204" pitchFamily="34" charset="0"/>
                        </a:rPr>
                        <a:t>To hide the guides click on the </a:t>
                      </a:r>
                      <a:r>
                        <a:rPr lang="en-US" sz="3200" b="1" baseline="0" noProof="0" dirty="0">
                          <a:solidFill>
                            <a:srgbClr val="D9D9D9"/>
                          </a:solidFill>
                          <a:latin typeface="Arial" panose="020B0604020202020204" pitchFamily="34" charset="0"/>
                          <a:cs typeface="Arial" panose="020B0604020202020204" pitchFamily="34" charset="0"/>
                        </a:rPr>
                        <a:t>Home</a:t>
                      </a:r>
                      <a:r>
                        <a:rPr lang="en-US" sz="3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3200" b="1" baseline="0" noProof="0" dirty="0">
                          <a:solidFill>
                            <a:srgbClr val="D9D9D9"/>
                          </a:solidFill>
                          <a:latin typeface="Arial" panose="020B0604020202020204" pitchFamily="34" charset="0"/>
                          <a:cs typeface="Arial" panose="020B0604020202020204" pitchFamily="34" charset="0"/>
                        </a:rPr>
                        <a:t>Layout</a:t>
                      </a:r>
                      <a:r>
                        <a:rPr lang="en-US" sz="3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3200" b="1" baseline="0" noProof="0" dirty="0">
                          <a:solidFill>
                            <a:srgbClr val="D9D9D9"/>
                          </a:solidFill>
                          <a:latin typeface="Arial" panose="020B0604020202020204" pitchFamily="34" charset="0"/>
                          <a:cs typeface="Arial" panose="020B0604020202020204" pitchFamily="34" charset="0"/>
                        </a:rPr>
                        <a:t>Without Guides </a:t>
                      </a:r>
                      <a:r>
                        <a:rPr lang="en-US" sz="3200" b="0" baseline="0" noProof="0" dirty="0">
                          <a:solidFill>
                            <a:srgbClr val="D9D9D9"/>
                          </a:solidFill>
                          <a:latin typeface="Arial" panose="020B0604020202020204" pitchFamily="34" charset="0"/>
                          <a:cs typeface="Arial" panose="020B0604020202020204" pitchFamily="34" charset="0"/>
                        </a:rPr>
                        <a:t>layout</a:t>
                      </a:r>
                      <a:r>
                        <a:rPr lang="en-US" sz="3200" baseline="0" noProof="0" dirty="0">
                          <a:solidFill>
                            <a:srgbClr val="D9D9D9"/>
                          </a:solidFill>
                          <a:latin typeface="Arial" panose="020B0604020202020204" pitchFamily="34" charset="0"/>
                          <a:cs typeface="Arial" panose="020B0604020202020204" pitchFamily="34" charset="0"/>
                        </a:rPr>
                        <a:t>.</a:t>
                      </a:r>
                      <a:endParaRPr lang="en-US" sz="3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71499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553756">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6600" b="1" dirty="0">
                          <a:solidFill>
                            <a:srgbClr val="D9D9D9"/>
                          </a:solidFill>
                          <a:latin typeface="Arial" panose="020B0604020202020204" pitchFamily="34" charset="0"/>
                          <a:cs typeface="Arial" panose="020B0604020202020204" pitchFamily="34" charset="0"/>
                        </a:rPr>
                        <a:t>F5</a:t>
                      </a:r>
                      <a:r>
                        <a:rPr lang="en-US" sz="3200" baseline="0" dirty="0">
                          <a:solidFill>
                            <a:srgbClr val="D9D9D9"/>
                          </a:solidFill>
                          <a:latin typeface="Arial" panose="020B0604020202020204" pitchFamily="34" charset="0"/>
                          <a:cs typeface="Arial" panose="020B0604020202020204" pitchFamily="34" charset="0"/>
                        </a:rPr>
                        <a:t> </a:t>
                      </a:r>
                      <a:endParaRPr lang="en-US" sz="32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52003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When you are ready to have your poster printed go online to </a:t>
                      </a:r>
                      <a:r>
                        <a:rPr lang="en-US" sz="3200" noProof="0" dirty="0" err="1">
                          <a:solidFill>
                            <a:srgbClr val="FFC000"/>
                          </a:solidFill>
                          <a:latin typeface="Arial"/>
                          <a:cs typeface="Arial"/>
                        </a:rPr>
                        <a:t>PosterPresentations.com</a:t>
                      </a:r>
                      <a:r>
                        <a:rPr lang="en-US" sz="3200" noProof="0" dirty="0">
                          <a:solidFill>
                            <a:srgbClr val="D9D9D9"/>
                          </a:solidFill>
                          <a:latin typeface="Arial"/>
                          <a:cs typeface="Arial"/>
                        </a:rPr>
                        <a:t> and click on the "</a:t>
                      </a:r>
                      <a:r>
                        <a:rPr lang="en-US" sz="3200" noProof="0" dirty="0">
                          <a:solidFill>
                            <a:srgbClr val="FFC000"/>
                          </a:solidFill>
                          <a:latin typeface="Arial"/>
                          <a:cs typeface="Arial"/>
                        </a:rPr>
                        <a:t>Order Your Poster</a:t>
                      </a:r>
                      <a:r>
                        <a:rPr lang="en-US" sz="3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3200" noProof="0" dirty="0">
                          <a:solidFill>
                            <a:srgbClr val="D9D9D9"/>
                          </a:solidFill>
                          <a:latin typeface="Arial"/>
                          <a:cs typeface="Arial"/>
                        </a:rPr>
                      </a:br>
                      <a:r>
                        <a:rPr lang="en-US" sz="3200" noProof="0" dirty="0">
                          <a:solidFill>
                            <a:srgbClr val="D9D9D9"/>
                          </a:solidFill>
                          <a:latin typeface="Arial"/>
                          <a:cs typeface="Arial"/>
                        </a:rPr>
                        <a:t>Go to </a:t>
                      </a:r>
                      <a:r>
                        <a:rPr lang="en-US" sz="3200" noProof="0" dirty="0" err="1">
                          <a:solidFill>
                            <a:srgbClr val="FFC000"/>
                          </a:solidFill>
                          <a:latin typeface="Arial"/>
                          <a:cs typeface="Arial"/>
                        </a:rPr>
                        <a:t>PosterPresentations.com</a:t>
                      </a:r>
                      <a:r>
                        <a:rPr lang="en-US" sz="3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83277">
                <a:tc gridSpan="3">
                  <a:txBody>
                    <a:bodyPr/>
                    <a:lstStyle/>
                    <a:p>
                      <a:endParaRPr lang="en-US" sz="3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016224">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dirty="0">
                          <a:solidFill>
                            <a:srgbClr val="D0D0D0"/>
                          </a:solidFill>
                          <a:latin typeface="Arial"/>
                          <a:cs typeface="Arial"/>
                        </a:rPr>
                        <a:t>For complete tutorials</a:t>
                      </a:r>
                      <a:r>
                        <a:rPr lang="en-US" sz="3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FFC000"/>
                          </a:solidFill>
                          <a:latin typeface="Arial"/>
                          <a:cs typeface="Arial"/>
                        </a:rPr>
                        <a:t>https://</a:t>
                      </a:r>
                      <a:r>
                        <a:rPr lang="en-US" sz="2400" b="1" dirty="0" err="1">
                          <a:solidFill>
                            <a:srgbClr val="FFC000"/>
                          </a:solidFill>
                          <a:latin typeface="Arial"/>
                          <a:cs typeface="Arial"/>
                        </a:rPr>
                        <a:t>www.posterpresentations.com</a:t>
                      </a:r>
                      <a:r>
                        <a:rPr lang="en-US" sz="2400" b="1" dirty="0">
                          <a:solidFill>
                            <a:srgbClr val="FFC000"/>
                          </a:solidFill>
                          <a:latin typeface="Arial"/>
                          <a:cs typeface="Arial"/>
                        </a:rPr>
                        <a:t>/</a:t>
                      </a:r>
                      <a:r>
                        <a:rPr lang="en-US" sz="2400" b="1" dirty="0" err="1">
                          <a:solidFill>
                            <a:srgbClr val="FFC000"/>
                          </a:solidFill>
                          <a:latin typeface="Arial"/>
                          <a:cs typeface="Arial"/>
                        </a:rPr>
                        <a:t>helpdesk.html</a:t>
                      </a:r>
                      <a:endParaRPr lang="en-US" sz="199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 name="Text Box 14"/>
          <p:cNvSpPr txBox="1">
            <a:spLocks noChangeArrowheads="1"/>
          </p:cNvSpPr>
          <p:nvPr userDrawn="1"/>
        </p:nvSpPr>
        <p:spPr bwMode="auto">
          <a:xfrm>
            <a:off x="1625371" y="42996689"/>
            <a:ext cx="2413230" cy="343928"/>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33512761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 Placeholder 294"/>
          <p:cNvSpPr>
            <a:spLocks noGrp="1"/>
          </p:cNvSpPr>
          <p:nvPr>
            <p:ph type="body" sz="quarter" idx="153"/>
          </p:nvPr>
        </p:nvSpPr>
        <p:spPr>
          <a:xfrm>
            <a:off x="768403" y="948297"/>
            <a:ext cx="22647253" cy="3485104"/>
          </a:xfrm>
          <a:solidFill>
            <a:schemeClr val="accent1">
              <a:lumMod val="40000"/>
              <a:lumOff val="60000"/>
            </a:schemeClr>
          </a:solidFill>
        </p:spPr>
        <p:txBody>
          <a:bodyPr lIns="91440" tIns="45720" rIns="91440" bIns="45720" anchor="t" anchorCtr="1">
            <a:normAutofit fontScale="92500" lnSpcReduction="20000"/>
          </a:bodyPr>
          <a:lstStyle/>
          <a:p>
            <a:r>
              <a:rPr lang="en-US" dirty="0">
                <a:cs typeface="Calibri"/>
              </a:rPr>
              <a:t>Payroll Management System for </a:t>
            </a:r>
            <a:r>
              <a:rPr lang="en-US" dirty="0" err="1">
                <a:cs typeface="Calibri"/>
              </a:rPr>
              <a:t>Trimeca</a:t>
            </a:r>
            <a:r>
              <a:rPr lang="en-US" dirty="0">
                <a:cs typeface="Calibri"/>
              </a:rPr>
              <a:t> S.A Company</a:t>
            </a:r>
            <a:endParaRPr lang="en-US" b="1" dirty="0"/>
          </a:p>
        </p:txBody>
      </p:sp>
      <p:sp>
        <p:nvSpPr>
          <p:cNvPr id="244" name="Text Placeholder 243"/>
          <p:cNvSpPr>
            <a:spLocks noGrp="1"/>
          </p:cNvSpPr>
          <p:nvPr>
            <p:ph type="body" sz="quarter" idx="10"/>
          </p:nvPr>
        </p:nvSpPr>
        <p:spPr>
          <a:xfrm>
            <a:off x="670413" y="5035484"/>
            <a:ext cx="15461320" cy="7122107"/>
          </a:xfrm>
          <a:solidFill>
            <a:schemeClr val="accent1">
              <a:lumMod val="20000"/>
              <a:lumOff val="80000"/>
            </a:schemeClr>
          </a:solidFill>
        </p:spPr>
        <p:txBody>
          <a:bodyPr wrap="square" lIns="234774" tIns="234774" rIns="234774" bIns="234774" anchor="t">
            <a:spAutoFit/>
          </a:bodyPr>
          <a:lstStyle/>
          <a:p>
            <a:r>
              <a:rPr lang="en-US" sz="5400" dirty="0">
                <a:latin typeface="Times New Roman"/>
                <a:cs typeface="Times New Roman"/>
              </a:rPr>
              <a:t>Company </a:t>
            </a:r>
            <a:r>
              <a:rPr lang="en-US" sz="5400" err="1">
                <a:latin typeface="Times New Roman"/>
                <a:cs typeface="Times New Roman"/>
              </a:rPr>
              <a:t>Trimeca</a:t>
            </a:r>
            <a:r>
              <a:rPr lang="en-US" sz="5400" dirty="0">
                <a:latin typeface="Times New Roman"/>
                <a:cs typeface="Times New Roman"/>
              </a:rPr>
              <a:t> S.A has raised the need for monetary compensation for the hours not given to employees though monetary payments corresponding to individual salary assignments. Adding into it, the company is in need to organize each employees' allowances, since they are not certain how are these allowances being managed, as well as the employees' deductions.</a:t>
            </a:r>
            <a:endParaRPr lang="en-US" sz="5400" dirty="0"/>
          </a:p>
        </p:txBody>
      </p:sp>
      <p:sp>
        <p:nvSpPr>
          <p:cNvPr id="245" name="Text Placeholder 244"/>
          <p:cNvSpPr>
            <a:spLocks noGrp="1"/>
          </p:cNvSpPr>
          <p:nvPr>
            <p:ph type="body" sz="quarter" idx="11"/>
          </p:nvPr>
        </p:nvSpPr>
        <p:spPr>
          <a:xfrm>
            <a:off x="687921" y="6920959"/>
            <a:ext cx="15449116" cy="1020651"/>
          </a:xfrm>
        </p:spPr>
        <p:style>
          <a:lnRef idx="1">
            <a:schemeClr val="accent5"/>
          </a:lnRef>
          <a:fillRef idx="3">
            <a:schemeClr val="accent5"/>
          </a:fillRef>
          <a:effectRef idx="2">
            <a:schemeClr val="accent5"/>
          </a:effectRef>
          <a:fontRef idx="minor">
            <a:schemeClr val="lt1"/>
          </a:fontRef>
        </p:style>
        <p:txBody>
          <a:bodyPr/>
          <a:lstStyle/>
          <a:p>
            <a:r>
              <a:rPr lang="en-US" sz="5400" dirty="0">
                <a:solidFill>
                  <a:schemeClr val="bg1"/>
                </a:solidFill>
                <a:cs typeface="Calibri"/>
              </a:rPr>
              <a:t>INTRODUCTION</a:t>
            </a:r>
          </a:p>
        </p:txBody>
      </p:sp>
      <p:sp>
        <p:nvSpPr>
          <p:cNvPr id="248" name="Text Placeholder 247"/>
          <p:cNvSpPr>
            <a:spLocks noGrp="1"/>
          </p:cNvSpPr>
          <p:nvPr>
            <p:ph type="body" sz="quarter" idx="20"/>
          </p:nvPr>
        </p:nvSpPr>
        <p:spPr>
          <a:xfrm>
            <a:off x="595962" y="15445434"/>
            <a:ext cx="15452891" cy="1020651"/>
          </a:xfrm>
        </p:spPr>
        <p:style>
          <a:lnRef idx="1">
            <a:schemeClr val="accent5"/>
          </a:lnRef>
          <a:fillRef idx="3">
            <a:schemeClr val="accent5"/>
          </a:fillRef>
          <a:effectRef idx="2">
            <a:schemeClr val="accent5"/>
          </a:effectRef>
          <a:fontRef idx="minor">
            <a:schemeClr val="lt1"/>
          </a:fontRef>
        </p:style>
        <p:txBody>
          <a:bodyPr/>
          <a:lstStyle/>
          <a:p>
            <a:r>
              <a:rPr lang="en-US" sz="5400" dirty="0">
                <a:solidFill>
                  <a:schemeClr val="bg1"/>
                </a:solidFill>
                <a:cs typeface="Calibri"/>
              </a:rPr>
              <a:t>GOAL</a:t>
            </a:r>
            <a:endParaRPr lang="en-US" sz="6000" dirty="0">
              <a:solidFill>
                <a:schemeClr val="bg1"/>
              </a:solidFill>
              <a:cs typeface="Calibri"/>
            </a:endParaRPr>
          </a:p>
        </p:txBody>
      </p:sp>
      <p:sp>
        <p:nvSpPr>
          <p:cNvPr id="249" name="Text Placeholder 248"/>
          <p:cNvSpPr>
            <a:spLocks noGrp="1"/>
          </p:cNvSpPr>
          <p:nvPr>
            <p:ph type="body" sz="quarter" idx="25"/>
          </p:nvPr>
        </p:nvSpPr>
        <p:spPr>
          <a:xfrm>
            <a:off x="16601174" y="6920960"/>
            <a:ext cx="15448916" cy="1020651"/>
          </a:xfrm>
        </p:spPr>
        <p:style>
          <a:lnRef idx="1">
            <a:schemeClr val="accent5"/>
          </a:lnRef>
          <a:fillRef idx="3">
            <a:schemeClr val="accent5"/>
          </a:fillRef>
          <a:effectRef idx="2">
            <a:schemeClr val="accent5"/>
          </a:effectRef>
          <a:fontRef idx="minor">
            <a:schemeClr val="lt1"/>
          </a:fontRef>
        </p:style>
        <p:txBody>
          <a:bodyPr/>
          <a:lstStyle/>
          <a:p>
            <a:r>
              <a:rPr lang="en-US" sz="5400" dirty="0">
                <a:solidFill>
                  <a:schemeClr val="bg1"/>
                </a:solidFill>
                <a:cs typeface="Calibri"/>
              </a:rPr>
              <a:t>RESULTS</a:t>
            </a:r>
            <a:endParaRPr lang="en-US" sz="5400" dirty="0">
              <a:solidFill>
                <a:schemeClr val="bg1"/>
              </a:solidFill>
            </a:endParaRPr>
          </a:p>
        </p:txBody>
      </p:sp>
      <p:sp>
        <p:nvSpPr>
          <p:cNvPr id="250" name="Text Placeholder 249"/>
          <p:cNvSpPr>
            <a:spLocks noGrp="1"/>
          </p:cNvSpPr>
          <p:nvPr>
            <p:ph type="body" sz="quarter" idx="26"/>
          </p:nvPr>
        </p:nvSpPr>
        <p:spPr>
          <a:xfrm>
            <a:off x="16597205" y="5219514"/>
            <a:ext cx="15448916" cy="2043794"/>
          </a:xfrm>
          <a:solidFill>
            <a:schemeClr val="accent1">
              <a:lumMod val="20000"/>
              <a:lumOff val="80000"/>
            </a:schemeClr>
          </a:solidFill>
        </p:spPr>
        <p:txBody>
          <a:bodyPr wrap="square" lIns="234774" tIns="234774" rIns="234774" bIns="234774" anchor="t">
            <a:spAutoFit/>
          </a:bodyPr>
          <a:lstStyle/>
          <a:p>
            <a:r>
              <a:rPr lang="en-US" sz="4800" dirty="0">
                <a:latin typeface="Times New Roman"/>
                <a:cs typeface="Times New Roman"/>
              </a:rPr>
              <a:t>We managed to design </a:t>
            </a:r>
            <a:r>
              <a:rPr lang="en-US" sz="5400" dirty="0">
                <a:latin typeface="Times New Roman"/>
                <a:cs typeface="Times New Roman"/>
              </a:rPr>
              <a:t>an</a:t>
            </a:r>
            <a:r>
              <a:rPr lang="en-US" sz="4800" dirty="0">
                <a:latin typeface="Times New Roman"/>
                <a:cs typeface="Times New Roman"/>
              </a:rPr>
              <a:t> ERM which consists of 14 entities.</a:t>
            </a:r>
            <a:endParaRPr lang="en-US" sz="4800" dirty="0"/>
          </a:p>
        </p:txBody>
      </p:sp>
      <p:sp>
        <p:nvSpPr>
          <p:cNvPr id="256" name="Text Placeholder 255"/>
          <p:cNvSpPr>
            <a:spLocks noGrp="1"/>
          </p:cNvSpPr>
          <p:nvPr>
            <p:ph type="body" sz="quarter" idx="96"/>
          </p:nvPr>
        </p:nvSpPr>
        <p:spPr>
          <a:xfrm>
            <a:off x="670413" y="13801635"/>
            <a:ext cx="15462655" cy="3798120"/>
          </a:xfrm>
          <a:solidFill>
            <a:schemeClr val="accent1">
              <a:lumMod val="20000"/>
              <a:lumOff val="80000"/>
            </a:schemeClr>
          </a:solidFill>
        </p:spPr>
        <p:txBody>
          <a:bodyPr wrap="square" lIns="234774" tIns="234774" rIns="234774" bIns="234774" anchor="t">
            <a:spAutoFit/>
          </a:bodyPr>
          <a:lstStyle/>
          <a:p>
            <a:r>
              <a:rPr lang="en-US" sz="5400" dirty="0">
                <a:latin typeface="Times New Roman"/>
                <a:cs typeface="Times New Roman"/>
              </a:rPr>
              <a:t>For this first phase, in order to get the solution of the problem given before, we need to design a database that can handle and organize all the information needed</a:t>
            </a:r>
            <a:endParaRPr lang="en-US" sz="4400" dirty="0"/>
          </a:p>
        </p:txBody>
      </p:sp>
      <p:sp>
        <p:nvSpPr>
          <p:cNvPr id="294" name="Text Placeholder 293"/>
          <p:cNvSpPr>
            <a:spLocks noGrp="1"/>
          </p:cNvSpPr>
          <p:nvPr>
            <p:ph type="body" sz="quarter" idx="151"/>
          </p:nvPr>
        </p:nvSpPr>
        <p:spPr>
          <a:xfrm>
            <a:off x="768403" y="4433401"/>
            <a:ext cx="22647253" cy="1915640"/>
          </a:xfrm>
        </p:spPr>
        <p:txBody>
          <a:bodyPr lIns="91440" tIns="45720" rIns="91440" bIns="45720" anchor="t" anchorCtr="1">
            <a:normAutofit fontScale="55000" lnSpcReduction="20000"/>
          </a:bodyPr>
          <a:lstStyle/>
          <a:p>
            <a:r>
              <a:rPr lang="en-US" dirty="0">
                <a:cs typeface="Calibri"/>
              </a:rPr>
              <a:t>Adiel Valentin Hernandez, Nicolás Guevara </a:t>
            </a:r>
            <a:r>
              <a:rPr lang="en-US" dirty="0" err="1">
                <a:cs typeface="Calibri"/>
              </a:rPr>
              <a:t>Herrán</a:t>
            </a:r>
            <a:r>
              <a:rPr lang="en-US" dirty="0">
                <a:cs typeface="Calibri"/>
              </a:rPr>
              <a:t>, School of Systems Engineering Universidad </a:t>
            </a:r>
            <a:r>
              <a:rPr lang="en-US" dirty="0" err="1">
                <a:cs typeface="Calibri"/>
              </a:rPr>
              <a:t>Distrital</a:t>
            </a:r>
            <a:r>
              <a:rPr lang="en-US" dirty="0">
                <a:cs typeface="Calibri"/>
              </a:rPr>
              <a:t> Francisco José de Caldas, Bogotá, Colombia</a:t>
            </a:r>
            <a:endParaRPr lang="en-US" dirty="0">
              <a:solidFill>
                <a:schemeClr val="accent5">
                  <a:lumMod val="50000"/>
                </a:schemeClr>
              </a:solidFill>
            </a:endParaRPr>
          </a:p>
        </p:txBody>
      </p:sp>
      <p:pic>
        <p:nvPicPr>
          <p:cNvPr id="3" name="Imagen 2" descr="Universidad Distrital Francisco José de Caldas">
            <a:extLst>
              <a:ext uri="{FF2B5EF4-FFF2-40B4-BE49-F238E27FC236}">
                <a16:creationId xmlns:a16="http://schemas.microsoft.com/office/drawing/2014/main" id="{03317224-7153-9987-9A81-64AD5DB410FF}"/>
              </a:ext>
            </a:extLst>
          </p:cNvPr>
          <p:cNvPicPr>
            <a:picLocks noChangeAspect="1"/>
          </p:cNvPicPr>
          <p:nvPr/>
        </p:nvPicPr>
        <p:blipFill>
          <a:blip r:embed="rId3"/>
          <a:stretch>
            <a:fillRect/>
          </a:stretch>
        </p:blipFill>
        <p:spPr>
          <a:xfrm>
            <a:off x="25760132" y="286467"/>
            <a:ext cx="6135272" cy="6052149"/>
          </a:xfrm>
          <a:prstGeom prst="rect">
            <a:avLst/>
          </a:prstGeom>
        </p:spPr>
      </p:pic>
      <p:pic>
        <p:nvPicPr>
          <p:cNvPr id="4" name="Imagen 3" descr="Diagrama&#10;&#10;Descripción generada automáticamente">
            <a:extLst>
              <a:ext uri="{FF2B5EF4-FFF2-40B4-BE49-F238E27FC236}">
                <a16:creationId xmlns:a16="http://schemas.microsoft.com/office/drawing/2014/main" id="{D70BC220-7214-CDD7-0818-8A72B26AFA87}"/>
              </a:ext>
            </a:extLst>
          </p:cNvPr>
          <p:cNvPicPr>
            <a:picLocks noChangeAspect="1"/>
          </p:cNvPicPr>
          <p:nvPr/>
        </p:nvPicPr>
        <p:blipFill>
          <a:blip r:embed="rId4"/>
          <a:stretch>
            <a:fillRect/>
          </a:stretch>
        </p:blipFill>
        <p:spPr>
          <a:xfrm>
            <a:off x="16427995" y="10814560"/>
            <a:ext cx="15758538" cy="11220269"/>
          </a:xfrm>
          <a:prstGeom prst="rect">
            <a:avLst/>
          </a:prstGeom>
        </p:spPr>
      </p:pic>
      <p:sp>
        <p:nvSpPr>
          <p:cNvPr id="5" name="Text Placeholder 247">
            <a:extLst>
              <a:ext uri="{FF2B5EF4-FFF2-40B4-BE49-F238E27FC236}">
                <a16:creationId xmlns:a16="http://schemas.microsoft.com/office/drawing/2014/main" id="{10EAB19B-F6A3-696C-706B-E260557819E0}"/>
              </a:ext>
            </a:extLst>
          </p:cNvPr>
          <p:cNvSpPr txBox="1">
            <a:spLocks/>
          </p:cNvSpPr>
          <p:nvPr/>
        </p:nvSpPr>
        <p:spPr>
          <a:xfrm>
            <a:off x="652440" y="18191509"/>
            <a:ext cx="15452891" cy="1020651"/>
          </a:xfrm>
          <a:prstGeom prst="rect">
            <a:avLst/>
          </a:prstGeom>
        </p:spPr>
        <p:style>
          <a:lnRef idx="1">
            <a:schemeClr val="accent5"/>
          </a:lnRef>
          <a:fillRef idx="3">
            <a:schemeClr val="accent5"/>
          </a:fillRef>
          <a:effectRef idx="2">
            <a:schemeClr val="accent5"/>
          </a:effectRef>
          <a:fontRef idx="minor">
            <a:schemeClr val="lt1"/>
          </a:fontRef>
        </p:style>
        <p:txBody>
          <a:bodyPr wrap="square" lIns="93910" tIns="93910" rIns="93910" bIns="93910" anchor="ctr" anchorCtr="0">
            <a:spAutoFit/>
          </a:bodyPr>
          <a:lstStyle>
            <a:lvl1pPr marL="0" indent="0" algn="ctr" defTabSz="4507640" rtl="0" eaLnBrk="1" latinLnBrk="0" hangingPunct="1">
              <a:spcBef>
                <a:spcPct val="20000"/>
              </a:spcBef>
              <a:buFont typeface="Arial" pitchFamily="34" charset="0"/>
              <a:buNone/>
              <a:defRPr sz="4100" b="1" u="sng" kern="1200" baseline="0">
                <a:solidFill>
                  <a:schemeClr val="accent5">
                    <a:lumMod val="50000"/>
                  </a:schemeClr>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r>
              <a:rPr lang="en-US" sz="5400" dirty="0">
                <a:solidFill>
                  <a:schemeClr val="bg1"/>
                </a:solidFill>
                <a:cs typeface="Calibri"/>
              </a:rPr>
              <a:t>ABOUT TRIMECA S.A</a:t>
            </a:r>
            <a:endParaRPr lang="en-US" sz="6000" dirty="0">
              <a:solidFill>
                <a:schemeClr val="bg1"/>
              </a:solidFill>
              <a:cs typeface="Calibri"/>
            </a:endParaRPr>
          </a:p>
        </p:txBody>
      </p:sp>
      <p:pic>
        <p:nvPicPr>
          <p:cNvPr id="8" name="Imagen 7" descr="Interfaz de usuario gráfica, Texto, Aplicación&#10;&#10;Descripción generada automáticamente">
            <a:extLst>
              <a:ext uri="{FF2B5EF4-FFF2-40B4-BE49-F238E27FC236}">
                <a16:creationId xmlns:a16="http://schemas.microsoft.com/office/drawing/2014/main" id="{528D9E1F-A11A-F823-91B5-AE7372AEC2E8}"/>
              </a:ext>
            </a:extLst>
          </p:cNvPr>
          <p:cNvPicPr>
            <a:picLocks noChangeAspect="1"/>
          </p:cNvPicPr>
          <p:nvPr/>
        </p:nvPicPr>
        <p:blipFill>
          <a:blip r:embed="rId5"/>
          <a:stretch>
            <a:fillRect/>
          </a:stretch>
        </p:blipFill>
        <p:spPr>
          <a:xfrm>
            <a:off x="668777" y="21899576"/>
            <a:ext cx="15505843" cy="16067056"/>
          </a:xfrm>
          <a:prstGeom prst="rect">
            <a:avLst/>
          </a:prstGeom>
        </p:spPr>
      </p:pic>
      <p:sp>
        <p:nvSpPr>
          <p:cNvPr id="6" name="Text Placeholder 247">
            <a:extLst>
              <a:ext uri="{FF2B5EF4-FFF2-40B4-BE49-F238E27FC236}">
                <a16:creationId xmlns:a16="http://schemas.microsoft.com/office/drawing/2014/main" id="{10DE4F39-67EC-5EED-0C82-DC9EDFFEA00C}"/>
              </a:ext>
            </a:extLst>
          </p:cNvPr>
          <p:cNvSpPr txBox="1">
            <a:spLocks/>
          </p:cNvSpPr>
          <p:nvPr/>
        </p:nvSpPr>
        <p:spPr>
          <a:xfrm>
            <a:off x="16629957" y="19740790"/>
            <a:ext cx="15452891" cy="1020651"/>
          </a:xfrm>
          <a:prstGeom prst="rect">
            <a:avLst/>
          </a:prstGeom>
        </p:spPr>
        <p:style>
          <a:lnRef idx="1">
            <a:schemeClr val="accent5"/>
          </a:lnRef>
          <a:fillRef idx="3">
            <a:schemeClr val="accent5"/>
          </a:fillRef>
          <a:effectRef idx="2">
            <a:schemeClr val="accent5"/>
          </a:effectRef>
          <a:fontRef idx="minor">
            <a:schemeClr val="lt1"/>
          </a:fontRef>
        </p:style>
        <p:txBody>
          <a:bodyPr wrap="square" lIns="93910" tIns="93910" rIns="93910" bIns="93910" anchor="ctr" anchorCtr="0">
            <a:spAutoFit/>
          </a:bodyPr>
          <a:lstStyle>
            <a:lvl1pPr marL="0" indent="0" algn="ctr" defTabSz="4507640" rtl="0" eaLnBrk="1" latinLnBrk="0" hangingPunct="1">
              <a:spcBef>
                <a:spcPct val="20000"/>
              </a:spcBef>
              <a:buFont typeface="Arial" pitchFamily="34" charset="0"/>
              <a:buNone/>
              <a:defRPr sz="4100" b="1" u="sng" kern="1200" baseline="0">
                <a:solidFill>
                  <a:schemeClr val="accent5">
                    <a:lumMod val="50000"/>
                  </a:schemeClr>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lt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lt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lt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lt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lt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lt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lt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lt1"/>
                </a:solidFill>
                <a:latin typeface="+mn-lt"/>
                <a:ea typeface="+mn-ea"/>
                <a:cs typeface="+mn-cs"/>
              </a:defRPr>
            </a:lvl9pPr>
          </a:lstStyle>
          <a:p>
            <a:r>
              <a:rPr lang="en-US" sz="5400" dirty="0">
                <a:solidFill>
                  <a:schemeClr val="bg1"/>
                </a:solidFill>
                <a:ea typeface="Calibri"/>
                <a:cs typeface="Calibri"/>
              </a:rPr>
              <a:t>TECHNICAL OBSERVATIONS</a:t>
            </a:r>
          </a:p>
        </p:txBody>
      </p:sp>
      <p:sp>
        <p:nvSpPr>
          <p:cNvPr id="10" name="Text Placeholder 255">
            <a:extLst>
              <a:ext uri="{FF2B5EF4-FFF2-40B4-BE49-F238E27FC236}">
                <a16:creationId xmlns:a16="http://schemas.microsoft.com/office/drawing/2014/main" id="{F8BB458E-88E7-9C9F-F86F-55A5FEE43D4D}"/>
              </a:ext>
            </a:extLst>
          </p:cNvPr>
          <p:cNvSpPr txBox="1">
            <a:spLocks/>
          </p:cNvSpPr>
          <p:nvPr/>
        </p:nvSpPr>
        <p:spPr>
          <a:xfrm>
            <a:off x="16708377" y="20840191"/>
            <a:ext cx="15462655" cy="6291110"/>
          </a:xfrm>
          <a:prstGeom prst="rect">
            <a:avLst/>
          </a:prstGeom>
          <a:solidFill>
            <a:schemeClr val="accent1">
              <a:lumMod val="20000"/>
              <a:lumOff val="80000"/>
            </a:schemeClr>
          </a:solidFill>
        </p:spPr>
        <p:txBody>
          <a:bodyPr wrap="square" lIns="234774" tIns="234774" rIns="234774" bIns="234774" anchor="t">
            <a:spAutoFit/>
          </a:bodyPr>
          <a:lstStyle>
            <a:lvl1pPr marL="0" indent="0" algn="l" defTabSz="450764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526024"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2pPr>
            <a:lvl3pPr marL="2112956" indent="-586932"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3pPr>
            <a:lvl4pPr marL="2758582" indent="-64562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4pPr>
            <a:lvl5pPr marL="3228128" indent="-469546" algn="l" defTabSz="4507640" rtl="0" eaLnBrk="1" latinLnBrk="0" hangingPunct="1">
              <a:spcBef>
                <a:spcPct val="20000"/>
              </a:spcBef>
              <a:buFont typeface="Arial" pitchFamily="34" charset="0"/>
              <a:buChar char="»"/>
              <a:defRPr sz="2600" kern="1200">
                <a:solidFill>
                  <a:schemeClr val="tx1"/>
                </a:solidFill>
                <a:latin typeface="Trebuchet MS" pitchFamily="34" charset="0"/>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r>
              <a:rPr lang="en-US" sz="5400" dirty="0">
                <a:latin typeface="Times New Roman"/>
                <a:cs typeface="Times New Roman"/>
              </a:rPr>
              <a:t>• We decided to make the ID from Users and Employees an UUID, in order to make it safer.</a:t>
            </a:r>
          </a:p>
          <a:p>
            <a:r>
              <a:rPr lang="en-US" sz="5400" dirty="0">
                <a:latin typeface="Times New Roman"/>
                <a:cs typeface="Times New Roman"/>
              </a:rPr>
              <a:t>• In some places, we decided to use SMALLINT variable type.</a:t>
            </a:r>
          </a:p>
          <a:p>
            <a:r>
              <a:rPr lang="en-US" sz="5400" dirty="0">
                <a:latin typeface="Times New Roman"/>
                <a:cs typeface="Times New Roman"/>
              </a:rPr>
              <a:t>• Since the salary may change between employees at the same position, we decided to make it an attribute of employees' table.</a:t>
            </a:r>
            <a:endParaRPr lang="en-US" sz="5400" dirty="0"/>
          </a:p>
        </p:txBody>
      </p:sp>
    </p:spTree>
    <p:extLst>
      <p:ext uri="{BB962C8B-B14F-4D97-AF65-F5344CB8AC3E}">
        <p14:creationId xmlns:p14="http://schemas.microsoft.com/office/powerpoint/2010/main" val="2315783993"/>
      </p:ext>
    </p:extLst>
  </p:cSld>
  <p:clrMapOvr>
    <a:masterClrMapping/>
  </p:clrMapOvr>
</p:sld>
</file>

<file path=ppt/theme/theme1.xml><?xml version="1.0" encoding="utf-8"?>
<a:theme xmlns:a="http://schemas.openxmlformats.org/drawingml/2006/main" name="91CMx122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1315</TotalTime>
  <Words>1</Words>
  <Application>Microsoft Office PowerPoint</Application>
  <PresentationFormat>Personalizado</PresentationFormat>
  <Paragraphs>1</Paragraphs>
  <Slides>1</Slides>
  <Notes>1</Notes>
  <HiddenSlides>0</HiddenSlides>
  <MMClips>0</MMClips>
  <ScaleCrop>false</ScaleCrop>
  <HeadingPairs>
    <vt:vector size="4" baseType="variant">
      <vt:variant>
        <vt:lpstr>Tema</vt:lpstr>
      </vt:variant>
      <vt:variant>
        <vt:i4>2</vt:i4>
      </vt:variant>
      <vt:variant>
        <vt:lpstr>Títulos de diapositiva</vt:lpstr>
      </vt:variant>
      <vt:variant>
        <vt:i4>1</vt:i4>
      </vt:variant>
    </vt:vector>
  </HeadingPairs>
  <TitlesOfParts>
    <vt:vector size="3" baseType="lpstr">
      <vt:lpstr>91CMx122CM template</vt:lpstr>
      <vt:lpstr>Without guides</vt:lpstr>
      <vt:lpstr>Presentación de PowerPoint</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91x122cm PowerPoint Presentation</dc:title>
  <dc:subject>Research poster presentation template </dc:subject>
  <dc:creator>PosterPresentations.com</dc:creator>
  <cp:keywords>91x122cm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316</cp:revision>
  <dcterms:created xsi:type="dcterms:W3CDTF">2012-02-10T00:16:25Z</dcterms:created>
  <dcterms:modified xsi:type="dcterms:W3CDTF">2024-04-09T21:07:40Z</dcterms:modified>
  <cp:category>Research poster templates </cp:category>
</cp:coreProperties>
</file>