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4:51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233 0</inkml:trace>
  <inkml:trace contextRef="#ctx0" brushRef="#br0" timeOffset="1932.169">0 63,'425'0,"-410"-1,0 0,0-1,13-4,-17 4,7-2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21.38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0 977,'3'-1,"-1"1,0 0,1-1,-1 1,0-1,1 1,-1-1,0 0,0 0,0 0,1 0,-1-1,0 1,-1-1,1 1,0-1,0 0,27-37,-3 5,-16 23,-1-1,0 0,0 0,-1-2,-1 3,1 0,0 0,0 1,1 0,1 0,-7 7,1 0,0 1,0 0,0 0,0 0,1 0,-1 1,0-1,1 1,-1 0,1 1,-1-1,4 1,67 2,-40 0,-28-3,0 1,0 0,0 1,0 0,0 0,0 0,-1 1,1 0,0 0,-1 1,1 0,-1 0,0 1,0-1,0 1,0 0,-1 1,0 0,5 4,3 3,0-2,1 0,0 0,1-2,0 1,0-2,1 0,0-1,6 1,3 2,0 2,-1 0,7 5,-5-1,1-1,0-1,1-2,0 0,1-2,10 1,10 0,0-2,1-3,22 0,-49-5,44 3,43-5,-108 2,0 0,1-1,-1 1,0 0,0-1,0 0,0 1,0-1,0 0,0 0,0 0,0 0,0 0,-1-1,1 1,0 0,-1-1,1 1,-1-1,1 0,-1 0,0 1,0-1,0 0,0 0,0 0,0 0,-1 0,1 0,0 0,-1-2,2-8,-2 0,1 1,-2-1,1 1,-3-11,0-25,13-32,-5 55,-2-1,0-18,-3 29,1-4,-1-1,-1 1,-4-17,4 29,-1-1,0 1,0-1,-1 1,0 0,0-1,0 2,-1-1,0 0,0 1,0-1,-2 0,-22-21,-1 2,-15-11,15 13,1-1,-19-20,38 35,1-1,0 0,1 0,0 0,0-1,1 0,-1-4,5 11,1 1,0-1,0 0,0 0,0 1,1-1,-1 0,1 0,0 0,0 0,1 0,-1 0,1 0,0 0,0 1,0-1,0 0,1 1,-1-1,1 1,0-1,0 1,1 0,-1 0,1-1,11-13,0 1,1 1,0 0,1 1,1 1,0 1,3-2,-4 7,0 1,0 0,0 1,1 0,-1 2,1 0,0 1,0 0,0 2,0 0,0 1,0 0,0 1,0 1,13 5,25 9,-2 2,0 2,-1 3,2 4,-38-20,-6-4,-1 1,0 0,0 0,0 1,7 6,-14-9,1 0,0 1,-1-1,1 0,-1 1,0-1,0 1,0 0,-1 0,1 0,-1 0,0 0,0 0,0 0,-1 0,1 4,-1 26,0-1,-3 2,1-15,1-1,0 1,2-1,0 1,1 0,1-1,4 17,-5-32,1 1,-1-1,1 0,0 0,0 0,0 0,0-1,1 1,-1-1,1 0,0 0,0 0,0 0,1-1,-1 0,1 0,-1 0,1 0,-1-1,3 1,13 3,1 0,-1-1,1-2,3 0,75 3,46-7,-31 1,-96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0 554,'1'-8,"0"0,0-1,1 1,0 0,2-4,5-19,2-36,-4 26,1 0,9-24,-12 52,1 1,0 0,1 0,1 0,0 1,0 0,1 0,0 1,1 0,7-5,2-2,2 2,0 0,1 1,0 1,7-2,-21 11,1 1,0 0,1 1,-1 0,0 0,1 1,-1 0,1 0,83 4,-37-1,15 0,-3-1,34-4,-31-7,-45 5,0 2,20 0,2 2,8 0,30 4,-83-3,0 0,0 1,0-1,0 1,0 0,-1 0,1 0,0 0,-1 0,1 0,-1 1,1-1,-1 1,1 0,-1 0,0 0,0 0,0 0,0 0,-1 1,1-1,0 0,-1 1,0 0,1-1,-1 1,0 0,0-1,-1 1,1 0,1 8,-1 1,0-1,-1 0,0 1,0-1,-2 0,1 2,0-7,0-1,0 0,0 0,0 0,-1 0,1-1,-1 1,-1 0,1-1,-1 1,1-1,-1 0,-1 0,1 0,0 0,-1 0,-2 1,-3 1,0 0,-1-1,0 0,0 0,-1-1,1 0,-6 0,-33 13,32-10,-1-1,-1 0,1-1,-1-2,0 0,-14 1,13-2,1 1,-1 0,1 2,0 0,1 2,-1 0,1 1,-15 9,4-3,0-2,-24 7,8-6,23-5,-1-1,0-2,0 0,-1-2,1 0,-5-1,-1-2,14 1,0-1,0-1,-1 0,1-1,0 0,-6-3,7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  <inkml:trace contextRef="#ctx0" brushRef="#br0" timeOffset="1">296 128,'30'-1,"0"-2,-1-2,25-6,-22 4,0 2,-1 0,3 3,-33 1,0 1,0 0,0 0,1-1,-1 1,0 0,0 0,0 0,1 1,-1-1,0 0,0 0,0 1,0-1,0 0,0 1,1-1,-1 1,0 0,0-1,0 1,-1 0,1 0,0-1,0 1,0 0,0 0,-1 0,1 0,-1 0,1 0,0 0,-1 0,0 0,1 0,-1 1,0-1,1 0,-1 0,0 0,0 0,0 1,0-1,0 0,0 0,-2 8,0 0,0-1,-1 1,0-1,0 1,-2 0,-7 24,14-28,5-9,11-13,-15 14,10-9,5-7,1 1,1 1,1 1,0 1,16-9,-37 24,1-1,0 1,0-1,0 1,0-1,0 1,0 0,0-1,-1 1,1 0,0 0,0 0,0 0,0 0,0 0,0 0,0 0,0 0,0 0,0 0,0 1,0-1,0 0,0 1,0-1,0 1,-1-1,1 1,0-1,0 1,0-1,-1 1,1 0,0 0,-1-1,1 1,-1 0,1 0,-1 0,1 0,-1-1,1 1,-1 0,0 0,0 0,1 0,-1 0,0 0,2 10,-1-1,0 0,0 1,-1-1,-1 1,3 21,-2-30,1 0,0 0,0 0,0-1,0 1,0 0,0 0,1-1,-1 1,0 0,1-1,0 0,-1 1,1-1,0 0,0 0,-1 0,1 0,0 0,0 0,0 0,0-1,0 1,0-1,0 1,2-1,8 1,-1 0,1 0,0-1,5-1,-1 0,6 0,-17 0,1 0,0 1,0-1,0 1,0 1,0-1,-1 1,1 0,0 0,0 1,-1 0,1 0,-1 0,1 0,-1 1,0 0,1 1,-2 0,1 0,-1-1,1 0,0 0,0 0,0-1,0 0,0 0,0 0,1 0,-1-1,1 0,-1 0,1 0,0-1,-1 0,1 0,-1 0,4-2,1 0,-1 0,0-1,0 0,0-1,0 0,-1 0,1-1,-1 0,0 0,-1-1,1 0,-3 2,0 0,0 1,0 0,1 0,-1 0,1 0,0 1,-1 0,1 0,5 0,3 0,0 1,0 0,13 2,6 0,-21-2,-1-1,0 1,1-2,-1 1,1-2,-4 1,1 1,-1 0,0 0,1 0,0 2,-1-1,1 1,-1 0,1 0,1 1,18 5,-4 0,1-1,1-2,18 1,-35-4,0-1,-1 1,1-2,0 1,0-1,0 0,-1-1,0 0,1-1,-1 1,0-2,4-2,6-5,-12 8,0 0,0 0,0 0,1 0,0 1,-1 0,1 1,1 0,-1 0,0 0,4 0,35-3,1-3,-2-2,1-2,25-10,-6 1,-41 15</inkml:trace>
  <inkml:trace contextRef="#ctx0" brushRef="#br0" timeOffset="2">3260 149,'4'0,"-1"-1,0 0,1 0,-1 0,0 0,1-1,-1 0,0 1,0-1,0-1,7-3,32-18,-19 9,0 2,24-9,-41 19,0 1,0 0,0 0,1 1,-1-1,1 2,0-1,-1 0,1 1,-1 1,1-1,-1 1,7 1,-5 1,-1 0,1 1,-1 0,0 0,0 0,0 1,-1 0,5 4,-6-4,0 0,0-1,1 0,0 0,0 0,0-1,0 0,0 0,1-1,-1 0,1 0,3 1,31 0,0-2,0-2,1-1,-14 0,3-1,0-2,0-2,0 0,-1-2,0-1,25-13,12-3,-43 19,0 1,1 2,0 1,-1 0,1 2,0 1,4 1,69-3,-51-3,-29 2,1 0,0 2,1 0,-1 2,0 0,12 2,-25-1,0 1,0-1,-1 1,1 0,-1 0,0 1,0-1,3 4,25 16,-22-18,0-1,0 0,1 0,-1-1,1-1,-1 0,1 0,0-1,11-1,-14 0,1 0,-1-1,0-1,0 1,0-2,-1 1,1-1,0 0,-1-1,0 0,0-1,0 1,0-2,12-10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15,'0'5,"0"-1,0 1,0 0,0-1,1 1,0-1,0 0,0 1,0-1,1 0,0 0,1 3,-1-4,0-1,1 0,-1 0,0-1,1 1,-1 0,1-1,0 1,0-1,-1 0,1 0,0 0,0 0,0 0,0-1,0 0,0 1,0-1,3 0,14-1,-1 0,1-1,-1-1,1-1,-1 0,0-2,0 0,5-3,-2 0,1 2,0 1,0 0,1 2,3 0,-26 4,-1 0,1 0,0 0,0 0,0-1,0 1,-1 1,1-1,0 0,0 0,0 0,0 0,-1 1,1-1,0 0,0 1,0-1,-1 0,1 1,0-1,-1 1,1-1,0 1,-1 0,1-1,-1 1,1-1,-1 1,1 0,-1 0,1-1,-1 1,0 0,1 0,-1 0,0-1,0 1,0 0,0 0,0 0,1 0,-1-1,-1 1,1 0,0 0,0 0,0 0,0-1,-1 1,1 1,-2 6,-1 0,0 0,0 0,-1-1,0 2,-1 0,3-5,1-1,-1 1,1 0,0 0,0 0,0 0,1 0,-1 3,1-6,0 0,0-1,0 1,0-1,1 1,-1-1,0 1,0 0,0-1,1 1,-1-1,0 1,0-1,1 1,-1-1,0 1,1-1,-1 1,1-1,-1 0,1 1,-1-1,1 1,-1-1,1 0,0 0,1 1,-1-1,0 0,0 0,1 0,-1 0,0 0,0 0,0-1,1 1,-1 0,0 0,0-1,0 1,0-1,1 0,19-9,0-2,-1-1,-1 0,0-1,1-3,6-4,1 2,3-1,-28 19,0 0,0-1,0 1,0 0,0 0,0 0,1 1,-1-1,0 1,0-1,1 1,-1 0,1-1,-1 2,0 0,0-1,0 1,0 0,-1 0,1 0,0 0,-1 0,1 0,-1 0,0 1,1-1,-1 0,0 1,1 0,2 1,1 1,-1-1,1 0,0 0,0-1,0 1,0-1,0 0,1-1,-1 1,1-1,-1 0,1 0,-1-1,1 0,0 0,13 1,0-2,-1 0,1-1,2-2,61-19,-65 17,-1 0,1 2,0 0,0 1,0 0,4 1,-19 2,0 0,1 0,-1 1,0-1,0 1,0-1,0 1,0 0,0-1,0 1,0 0,0 0,0 1,0-1,-1 0,1 0,0 1,-1-1,1 1,-1 0,0-1,1 1,-1 0,0 0,0 0,0 0,0 0,-1 0,1 0,0 0,-1 0,1 1,1 10,-1 0,1-1,-2 1,0 0,-1 4,1 13,0-28,0 0,0 0,0 0,0 0,0 1,1-1,-1 0,1 0,0 0,0 0,0 0,0 0,0 0,0 0,0-1,0 1,1 0,-1-1,1 1,-1 0,1-1,0 0,-1 1,1-1,0 0,2 0,-1 0,1 0,-1 0,1-1,0 1,-1-1,1 0,0 0,0 0,-1 0,1-1,0 1,2-2,12-3,-1-1,0-1,-1 0,1-1,7-6,15-12,-34 21,0 0,0 1,1 0,0 1,0-1,0 1,0 0,1 0,-1 1,1 0,-1 0,1 0,0 1,0 0,0 1,2-1,5 1,-1-1,0 0,0-1,0-1,0 0,0-1,0 0,1-2,4 0,1 0,-1 1,13-1,2 3,0 2,12 2,-27 0,0-1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14,'0'3,"0"-1,0 1,0-1,0 1,1-1,-1 0,1 1,-1-1,1 1,0-1,0 0,0 0,0 0,0 1,1-1,-1 0,1-1,-1 1,1 1,1-1,0-1,0 1,0 0,1-1,-1 1,0-1,0 0,1 0,-1-1,1 1,-1-1,1 1,1-1,13 0,1-1,-1-1,0-1,1 0,-1-1,-1-1,11-4,36-9,-61 17,0 0,1 0,-1 1,0-1,1 1,-1 0,1 0,-1 1,0-1,2 1,-3-1,-1 1,1 0,-1-1,0 1,1 0,-1 0,0 0,0 0,1 0,-1 0,0 0,0 0,0 0,0 1,0-1,-1 0,1 1,0-1,0 1,-1-1,1 0,-1 1,1 1,1 0,-1-1,0 1,1 0,0-1,0 0,0 1,0-1,0 0,0 0,0 0,1 0,-1-1,1 1,-1-1,1 1,-1-1,1 0,0 0,0 0,0 0,0-1,0 1,12 1,-1 0,1-1,-1 0,6-2,1 1,23-2,0-1,0-3,0-2,-1-1,35-13,-77 22,78-19,-73 18,0 0,1 1,-1 0,0-1,0 2,0-1,0 1,0 0,0 0,0 1,4 1,-7-1,-1-1,1 1,-1-1,0 1,0 0,0 0,0 0,0 1,0-1,0 0,-1 1,1 0,-1-1,1 0,-1 1,1-1,-1 0,1 0,0 0,0 0,0-1,0 1,0 0,0-1,0 0,0 1,1-1,-1 0,0 0,1 0,-1 0,3 0,9 1,1-1,0 0,0 0,0-2,0 0,-1 0,14-4,16-6,39-15,-53 16,0 1,0 1,1 1,-1 2,12 0,17 4,-27 1,-1-2,27-3,-36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0 253,'10'-2,"0"1,-1-1,1 0,-1-1,0 0,1-1,-2 0,4-2,16-6,38-16,-40 15,1 2,1 1,-1 1,22-4,-45 13,1 0,-1 0,0 0,0 1,0-1,0 1,0 0,0 0,-1 1,1-1,0 1,0 0,-1 0,1 0,-1 1,0-1,3 3,0 0,-1-2,1 1,0-1,0 1,0-2,2 2,2-2,1-1,-1 0,0 0,1-1,-1 0,1-1,-1 0,0-1,0 0,1 0,-1-1,4-2,51-11,-62 16,-1 0,0 0,0 0,1 0,-1 1,0-1,0 1,1-1,-1 1,0-1,0 1,0 0,0 0,0 0,0 1,0-1,-1 0,1 1,0-1,-1 1,1-1,-1 1,1 0,-1 0,2 1,-1-1,1 1,-1-1,1 1,0-1,0 0,0 0,0 0,0-1,4 2,-1-1,1-1,-1 0,1-1,-1 1,1-1,-1-1,1 1,-1-1,1 0,-1 0,0-1,1 0,3-2,16-6,-1-2,15-9,-26 14,-8 3,1 0,0 0,0 1,0 0,0 1,1-1,-1 1,1 1,0-1,-1 1,1 1,0-1,-1 1,1 1,0-1,4 2,1 0,1-1,0-1,-1 0,15-2,33 1,-58 2,1 0,-1 0,0 0,1 0,-1 0,0 1,0 0,0-1,0 1,0 0,-1 1,3 1,-2-1,0-1,1 1,-1-1,1 0,0 0,-1 0,1 0,4 1,0-2,-1 0,1 0,0 0,0-1,0 0,0-1,0 1,-1-2,1 1,0-1,1-1,17-5,-1-2,17-10,-24 11,0 1,1 0,0 1,0 2,7-2,-19 7,0 0,-1 0,1 0,0 1,0 0,-1 1,1-1,-1 1,1 0,-1 1,1 0,1 0,1 0,0 0,0 0,0-2,8 2,3-2,-12-1,1 0,-1 1,0-1,0 2,0-1,0 1,0 1,0-1,0 1,6 4,-1 0,0-1,1-1,-1 0,1-1,0 0,1-1,1 0,18 1</inkml:trace>
  <inkml:trace contextRef="#ctx0" brushRef="#br0" timeOffset="1">2879 168,'1'-1,"-1"0,0 0,1 0,-1 0,1 0,0 0,-1 1,1-1,-1 0,1 1,0-1,0 0,0 1,-1-1,1 1,0-1,0 1,0-1,0 1,0 0,0-1,0 1,0 0,0 0,0 0,0 0,0 0,35-4,-30 4,50-4,13-1,17-5,-62 6,1-1,-2-2,1 0,-1-1,9-5,-17 5,-9 4,1 1,-1 0,1 1,0-1,-1 1,1 0,1 1,-7 1,1 0,-1 0,1 0,-1 0,1 0,-1 0,0 0,1 1,-1-1,1 1,-1-1,0 1,1 0,-1-1,0 1,0 0,1 0,-1 0,0 0,0 0,0 0,0 0,0 0,-1 0,1 0,0 1,0-1,-1 0,1 1,-1-1,1 0,-1 1,0-1,1 1,-1-1,0 1,5 31,-4-26,0 1,1-1,-1 1,1-1,3 7,-4-12,0 0,0 0,1 1,-1-1,1 0,-1 0,1-1,0 1,0 0,0 0,0-1,0 1,0-1,0 0,0 0,1 0,-1 0,1 0,-1 0,0 0,10 1,0 1,0-2,0 0,0 0,1-1,-1 0,1-1,88-14,-66 8,6 0,-7 0,0 2,1 2,9 0,-16 2,0-2,16-3,-15 1,0 2,11 1,-3 2,-4 0,1-1,10-3,-32 2,0 0,0-1,0 0,-1-1,1-1,-1 0,0 0,3-3,35-23,-29 17,1 1,1 0,0 2,15-6,-21 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2 126,'0'0,"0"-1,0 1,0 0,0 0,0 0,0 0,0 0,0 0,1 0,-1 0,0 0,0 0,0 0,0 0,0 0,0 0,0 0,0-1,0 1,0 0,0 0,0 0,0 0,0 0,0 0,0 0,-1 0,1 0,0 0,0 0,0 0,0 0,0 0,0 0,0-1,0 1,0 0,0 0,0 0,0 0,0 0,0 0,0 0,0 0,0 0,0 0,0 0,-1 0,1 0,0 0,0 0,0 0,0 0,0 0,0 0,0 0,0 0,0 0,0 0,0 0,0 0,0 0,-1 0,1 0,8-5,11-5,57-23,-36 14,1 2,1 1,8 1,-48 14,0 1,1 0,-1-1,0 1,1 0,-1 0,0 0,1 1,-1-1,0 1,1-1,-1 1,0 0,0 0,0 0,1 0,-1 0,1 1,33 31,-32-28,1 0,-1 0,1-1,0 0,0 0,1 0,-1-1,1 1,2 0,7 1,1-1,-1-1,0-1,1 0,0 0,-1-2,1 0,0-1,-1 0,13-4,8-3,0-1,0-2,32-14,-61 22,-2 0,1 1,-1 0,1 0,0 0,0 1,5-1,-9 2,0 0,0 1,0-1,0 0,0 1,0-1,0 1,0 0,-1-1,1 1,0 0,0 0,-1 0,1 0,-1 1,1-1,-1 0,1 1,-1-1,0 1,0-1,1 2,1 0,0-1,0 1,0-1,0 1,0-1,1 0,-1 0,1 0,-1-1,1 1,0-1,-1 0,1 0,0 0,0 0,3-1,12 2,1-1,18-2,-16 1,-9-1,1 2,-1 0,1 0,-1 1,4 2,-11-2,0 0,0 0,0 1,0-1,-1 1,1 1,-1-1,0 1,0 0,-1 0,1 0,1 3,-3-4,0-1,0 1,1-1,-1 0,0 1,1-2,-1 1,1 0,0-1,0 1,0-1,-1 0,1-1,0 1,0 0,0-1,0 0,1 0,-1 0,0-1,0 0,-1 1,1-1,0 0,2-2,14-3,-1-2,-1 0,1-1,9-7,-19 11,46-30,-39 24,0 0,2 1,-1 1,1 0,0 2,7-2,-19 8,0 0,1 0,-1 0,1 1,-1 0,0 1,1 0,-1-1,0 2,0-1,1 1,-1 0,5 3,11 5,0 2,-1 0,2 3,47 25,-56-34,0-2,1 0,-1 0,1-1,0-1,0-1,0 0,0-1,3-1,0 1</inkml:trace>
  <inkml:trace contextRef="#ctx0" brushRef="#br0" timeOffset="1">2944 105,'6'-5,"1"1,0 1,-1-1,1 1,0 0,0 1,1-1,-1 1,0 1,6-1,-8 1,23-4,0 1,1 1,0 2,-1 1,11 2,-31-1,-1 0,1 1,-1 0,0 1,1 0,-1 0,3 2,-2-1,0 0,0-1,0 0,0 0,0-1,3 0,52 3,0-3,0-2,10-4,-70 4,71-9,-57 6,-1 1,1 0,0 1,0 1,0 0,-1 2,1 0,3 1,14 3,0-2,1-1,-1-1,1-2,18-3,27 1,20 0,-10 0,39 6,-123-3,1 1,0-1,-1 1,1 1,-1-1,1 1,3 2,-3-1,0-1,0 0,0 0,1 0,-1-1,5 0,0 0,-1-1,1-1,0 0,0-1,0 0,0 0,0-1,-1-1,1 0,-1-1,1 0,-1-1,-1 0,6-3,2-4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8,'0'-3,"0"-2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24.00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4 887,'0'0,"0"0,0 0,0 0,-1-1,1 1,0 0,0 0,0 0,0 0,0 0,0 0,-1 0,1 0,0 0,0 0,0 0,0-1,0 1,0 0,0 0,-1 0,1 0,0 0,0 0,0-1,0 1,0 0,0 0,0 0,0 0,0 0,0-1,0 1,0 0,0 0,0 0,0 0,0 0,0-1,0 1,0 0,0 0,0 0,0 0,0 0,0-1,1 1,-1 0,0 0,0 0,0 0,0 0,7-13,11-10,-7 13,1-1,-1 2,1 0,1 0,0 1,0 1,1 0,2-1,14-3,0 2,0 0,14-1,40-10,-48 10,0 2,1 1,0 2,0 1,56-6,-60 5,1 1,-1 2,14 1,31 1,-1-5,65-11,-58 0,-1 4,2 4,25 3,-69 3,-1-2,-1-2,10-3,-27 5,21-4,0-2,16-7,-39 10,-1-1,0 0,-1-1,0-1,-1-1,4-3,2-3,0-2,-1 0,-1-2,-1 0,-1-1,-1-1,-1-1,-1-2,0 1,-1-1,-2-1,-1 0,-1 0,-1-2,5-25,-12 38</inkml:trace>
  <inkml:trace contextRef="#ctx0" brushRef="#br0" timeOffset="1986.979">1825 527,'1'68,"1"-11,-5 30,1-78,0-1,0 1,-1-1,0 0,-1 0,0-1,0 1,0-1,-1 0,0 0,0 0,-1 0,0-1,-3 2,-8 8,0-1,-2 0,0-1,-15 7,-27 14,30-19,0 1,2 2,-6 6,18-10,1 0,1 1,1 1,0 0,1 1,1 0,-2 7,-25 29,32-47,0 1,1 0,1 0,-1 0,1 1,1 0,-1 0,1 0,1 0,0 1,0 0,1-1,-1 11,3-13,-1 0,1-1,1 1,-1 0,1 0,1 0,-1-1,1 1,0-1,1 1,-1-1,1 0,1 0,2 5,17 33,-20-36,1 0,0 0,1 0,0 0,0 0,1-1,-1 0,2 0,5 5,9 4,-2 2,0 0,-1 0,15 22,-25-30</inkml:trace>
  <inkml:trace contextRef="#ctx0" brushRef="#br0" timeOffset="3759.478">2798 950,'1'-5,"0"0,0 0,1 0,-1 0,1 0,0 1,0-1,2-2,7-15,-6 8,4-14,2 0,1 1,12-18,-19 37,0 0,0 1,1 0,0 0,1 0,-1 1,1 0,0 0,1 1,0-1,-1 2,2-1,-1 1,2 0,11-5,44-16,8 1,-50 17,1 1,0 2,0 0,1 2,0 1,9 0,0-1,1-2,-1-1,20-7,-42 9,1-1,-1-1,0 0,0 0,-1-1,0-1,0 1,0-2,-1 0,0 0,-1-1,1 0,5-8,86-119,-90 119,-1-1,-1 0,-1-1,-1 0,2-6,0-2,2 0,4-6,-10 25,-2 0,1 0,-2-1,1 1,-1-1,0 0,0 1,-1-1,-1-3,1-5</inkml:trace>
  <inkml:trace contextRef="#ctx0" brushRef="#br0" timeOffset="4825.973">3708 442,'1'2,"0"1,0-1,1 1,-1-1,0 1,1-1,0 0,-1 0,1 1,0-1,0-1,0 1,1 0,-1 0,0-1,1 1,-1-1,1 0,1 1,15 11,23 25,-2 1,35 44,-61-63,-1 0,0 1,-1 1,-2 0,0 0,-1 1,-2 0,0 1,-1 1,3 20,-2-1,-2 1,-3 0,-1 21,0-41,1 1,5 22,4 40,-10-70,2 1,0-1,1 1,1-2,2 4,13 58,-18-71,0 1,0-1,1-1,0 1,0 0,1-1,0 1,0-1,2 2,9 11,1 0,8 6,-8-9,-5-5</inkml:trace>
  <inkml:trace contextRef="#ctx0" brushRef="#br0" timeOffset="5845.832">4174 1183,'0'-13,"0"-9,0 0,2 0,3-20,-3 35,0 0,0 0,0 0,1 1,0-1,0 1,1 0,-1 0,2 0,-1 0,0 1,1 0,0 0,1-1,7-6,-1 1,2 0,0 1,0 0,0 1,1 1,1 0,0 1,0 1,0 0,0 1,3 1,114-23,-1-5,-2-6,56-27,-151 53,1 2,0 1,1 2,0 1,17 1,-42 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0,'-3'0,"-2"0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32.2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0 360,'11'0,"11"0,5 0,1 0,0 0,3 0,-1 0,-2 0,-6 0</inkml:trace>
  <inkml:trace contextRef="#ctx0" brushRef="#br0" timeOffset="572.639">593 42,'4'0,"0"4,1 4,-1 5,-2 8,0 3,-1 8,-1 11,0 7,0 4,0 2,0-4,-1-7,1-8,0-7,4-8,0-8</inkml:trace>
  <inkml:trace contextRef="#ctx0" brushRef="#br0" timeOffset="1250.297">1292 0,'-9'19,"0"0,-2-1,0-1,-1 1,-1-2,0 0,-1-1,-1 0,0-1,-1 0,-1-1,-16 8,0-2,-1-1,-1-1,0-2,-1-2,-1-1,0-2,-1-1,-27 2,64-12,-1 1,1 0,-1 0,1 0,0 0,-1 0,1 1,-1-1,1 0,0 1,-1-1,1 1,0-1,0 1,-1 0,1-1,0 1,0 0,0 0,0 0,0 0,0 0,0 0,1 2,1-1,0 0,0 0,0 0,0 0,0 0,0 0,0 0,1 0,-1 0,1 0,0-1,-1 1,2 0,44 52,172 186,-205-227,-1 1,1 0,1-1,1-1,-13-9,0-1,0 1,1-1,-1 0,1-1,-1 1,1 0,0-1,0 0,-1 0,1 0,0-1,0 1,0-1,0 0,0 0,1 0,11-4</inkml:trace>
  <inkml:trace contextRef="#ctx0" brushRef="#br0" timeOffset="2037.348">1503 444,'0'-4,"1"-1,-2 0,1 0,0 1,-1-1,0 0,0 1,-1-1,1 1,-1-1,0 1,-2-3,3 5,-1 0,0 1,1-1,-1 1,0 0,0-1,0 1,0 0,0 0,0 0,0 1,0-1,0 0,0 1,-1-1,1 1,0 0,0 0,-1 0,1 0,0 0,0 0,-1 1,1-1,0 1,0-1,0 1,-1 0,-5 2,0 1,-1 0,1 0,0 1,1-1,-1 2,1-1,0 1,0 0,1 1,0 0,0 0,0 0,1 0,0 1,1 0,0 0,0 0,0 1,1-1,1 1,-1 0,1 0,1 0,0 0,0 6,1-12,0 0,0-1,1 1,-1 0,1 0,0-1,0 1,0-1,0 1,1-1,-1 1,1-1,-1 1,1-1,0 0,0 0,0 0,0 0,0 0,0-1,0 1,1-1,-1 1,1-1,-1 0,1 0,-1 0,1 0,0 0,-1-1,1 1,0-1,0 0,0 0,-1 0,4 0,0 0,1 0,-1-1,1 1,-1-1,0-1,1 1,-1-1,0 0,0-1,0 1,0-1,-1 0,1-1,-1 1,0-1,0 0,10-15,0 0,-2 0,0-2,-2 1,0-2,-1 1,2-12,2 2,-14 31,0-1,0 1,0 0,0-1,0 1,0-1,0 1,0 0,0-1,0 1,0 0,1-1,-1 1,0 0,0-1,0 1,1 0,-1-1,0 1,1 0,-1 0,0-1,0 1,1 0,-1 0,0 0,1-1,-1 1,1 0,-1 0,0 0,1 0,-1 0,0 0,1 0,-1 0,1 0,-1 0,0 0,1 0,-1 0,8 17,2 40,-9-49,4 27,1 0,2-1,1 1,2-2,2 1,1-2,9 17,-22-47,0 0,0 0,0 0,0 0,0 0,0 0,1 0,-1 0,0-1,1 1,0 0,-1-1,1 1,0-1,0 0,0 0,0 0,0 0,0 0,0 0,0 0,0 0,0-1,1 1,-1-1,2 0,11-4</inkml:trace>
  <inkml:trace contextRef="#ctx0" brushRef="#br0" timeOffset="2655.035">1905 338,'3'25,"0"0,1 0,2-1,1 0,0 0,2 0,1 0,5 14,-13-30,1-1,0 0,0 0,1 0,0 0,2 1,-6-7,1 0,-1-1,1 1,-1-1,1 1,0-1,-1 1,1-1,0 1,-1-1,1 1,0-1,0 0,-1 1,1-1,0 0,0 0,0 0,-1 1,1-1,0 0,0 0,0 0,0 0,0-1,1 0,-1 0,0 1,1-1,-1 0,0 0,0 0,1-1,-1 1,0 0,0 0,0 0,0-1,-1 1,1-1,0 1,0-1,-1 1,9-20,-1-1,-1 0,-1 0,-1 0,-2-1,0 0,0-13,-2 24,1 6,-1 1,1-1,-1 0,2 1,-1-1,0 1,1 0,0 0,1 0,-1 0,1 0,0 1,0 0,0-1,1 1,7-7,1 1,0 1,1 0,13-7,-10 8</inkml:trace>
  <inkml:trace contextRef="#ctx0" brushRef="#br0" timeOffset="3057.641">2498 106,'4'11,"4"7,5 11,0 12,2 9,-2 0,0 3,-2-5,-2-3,0-6,-2-5,-1-6,-2-7</inkml:trace>
  <inkml:trace contextRef="#ctx0" brushRef="#br0" timeOffset="3435.402">2540 423,'11'0,"7"0,8 0,3 0,0 0,2 0,0 0,-2 0,-6 0</inkml:trace>
  <inkml:trace contextRef="#ctx0" brushRef="#br0" timeOffset="4661.951">2900 529,'13'-1,"0"-1,-1-1,0 0,1-1,-1 0,0-1,10-6,-5 3,-7 4,-1-1,-1 0,1-1,-1 0,0 0,0-1,-1 0,0 0,0 0,-1-1,1-1,-3 3,1-1,-1 0,0 0,-1 0,0-1,0 1,-1-1,1 0,-2 1,1-1,-1 0,0 0,-1 0,0-3,0 10,1-1,-1 1,-1-1,1 1,0-1,0 0,-1 1,1-1,0 1,-1 0,0-1,1 1,-1-1,0 1,0 0,0 0,1-1,-1 1,-1 0,1 0,0 0,0 0,0 0,0 0,-1 0,1 1,-1-1,1 0,0 1,-1-1,1 1,-1-1,1 1,-1 0,1-1,-1 1,1 0,-1 0,-1 1,-1-1,1 0,-1 1,0 0,0 0,0 0,1 1,-1-1,1 1,-1 0,1 0,-1 0,1 0,0 1,0-1,0 2,-4 4,0 1,1 0,1 1,-1-1,2 1,-1 0,1 1,1-1,0 1,0-1,1 1,1 0,-1 0,2 0,-2 13,2-1,0 1,2 0,1-1,1 0,0 1,-1-12,0 1,1-1,1 0,0-1,0 1,1-1,0 0,1 0,3 3,-7-10,1 0,-1 0,1-1,0 1,0-1,0 0,1 0,-1 0,1-1,-1 1,1-1,0 0,0-1,0 1,0-1,0 0,0 0,0-1,1 1,-1-1,0 0,0-1,5 0,-1-1,1-1,-1 0,0 0,0-1,0-1,-1 1,1-1,-1-1,0 0,-1 0,1 0,-1-1,0 0,-1 0,4-6,8-11,-1 0,-1-2,-1 0,5-13,28-78,-26 61,-45 151,16-61,1-1,2 2,1-1,1 25,2-58,0 1,0 0,0-1,0 1,0 0,0 0,1-1,-1 1,0 0,1-1,-1 1,1-1,0 1,0 0,-1-1,1 1,1-1,-2-1,1 1,-1-1,1 0,-1 0,1 0,0 1,-1-1,1 0,0 0,-1 0,1 0,-1 0,1 0,0 0,-1-1,1 1,-1 0,1 0,0 0,-1-1,1 1,-1 0,1 0,-1-1,1 1,-1-1,1 1,-1 0,1-1,7-6,-1-1,0 1,0-1,5-8,216-291,-226 303,27-30,-29 33,0 1,1-1,-1 1,1-1,0 0,-1 1,1-1,-1 1,1 0,0-1,0 1,-1-1,1 1,0 0,-1 0,1-1,0 1,0 0,0 0,-1 0,1 0,0 0,0 0,0 0,-1 0,1 0,0 0,0 0,-1 0,1 1,0-1,0 0,-1 1,1-1,0 1,0-1,-1 0,1 1,-1-1,1 1,0 0,-1-1,1 1,-1-1,0 1,1 0,6 12,-1 1,0 0,-1 0,0 0,-1 1,1 10,0 9,-1 0,0 15,-4-32,1 4,0 0,5 20,-2-23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38.1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0 284,'7'0,"6"0,5 0,2 0,6 0,1 0,0 0,-1 0,2 0,1 0,-2 0,-2 0,-1 0,-2 0,0 0,-4 0</inkml:trace>
  <inkml:trace contextRef="#ctx0" brushRef="#br0" timeOffset="1255.351">571 919,'78'-136,"-10"17,198-384,-180 363,-85 138,0 0,-1 1,2-1,-1 1,0 0,0-1,0 1,1 0,-1 0,0-1,1 1,-1 0,1 0,0 1,0-1,-1 0,-1 1,1 0,0 0,0 0,-1 0,1 0,0 0,0 1,-1-1,1 0,0 0,-1 0,1 1,0-1,-1 0,1 1,0-1,-1 0,1 1,-1-1,1 1,0-1,-1 1,1 0,-1-1,4 6,0 0,-1 1,1-1,-1 1,-1-1,2 6,-3-10,63 215,-11-35,6 17,-38-125,-15-54,1-6</inkml:trace>
  <inkml:trace contextRef="#ctx0" brushRef="#br0" timeOffset="1725.75">698 580,'565'0,"-540"0</inkml:trace>
  <inkml:trace contextRef="#ctx0" brushRef="#br0" timeOffset="3299.745">1735 157,'12'266,"-1"4,-11-212,-2-169,-1 24,4 1,6-29,-5 99,1 0,0 0,1 1,1 0,0-1,1 2,2-3,-3 7,1 1,0-1,1 1,0 0,0 1,1 0,0 0,1 1,-1 0,6-3,6-4,-14 9,1-1,0 2,0-1,0 1,0 0,1 0,0 1,0 0,-1 1,2 0,-1 0,0 0,5 1,0 0,1 0,-1 2,1 0,-1 0,1 1,-1 1,7 2,-15-4,-1 1,0 0,0 0,0 1,0-1,0 1,0 0,0 0,-1 0,1 0,-1 0,0 1,0 0,-1 0,1-1,-1 1,1 1,-1-1,0 0,-1 1,1-1,-1 1,0 0,2 9,0-1,-1 1,0 0,-2-1,1 1,-2 0,0 0,0 0,-1-1,-1 1,-1-1,0 1,3-11,-1 0,0 0,0 0,0 0,0 0,-1 0,1-1,-1 1,0-1,1 0,-1 0,0 0,0 0,-1 0,1 0,0-1,-1 0,-2 1,-9 2,0-1,0 0,-1-1,0-1,-37 6,27 0,0 2,0 0,-10 7,35-15,-1-1,1 1,0 0,0 0,0-1,0 1,0 0,0 0,0 0,0 0,0 0,0 1,0-1,1 0,-1 0,0 0,1 1,-1-1,1 0,0 1,-1-1,1 0,0 1,0-1,0 1,0-1,0 0,0 1,0-1,0 0,1 1,-1-1,0 1,1-1,-1 0,1 0,0 1,0 0,4 7,0 1,0-1,1 0,7 8,-5-7,45 59,4-2,2-3,2-3,47 34,-92-80,-5-5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42.9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0,'732'0,"-720"0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50.1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641 235,'0'-2,"0"-12,0 0,-1 0,0 0,-2-4,2 13,-1 0,0 0,0 0,0 0,0 0,-1 1,0-1,0 1,0-1,-1 1,1 0,-4-3,-5-4,0 0,-1 1,0 0,0 1,-1 0,-1 1,1 1,-4-1,11 5,1 1,-1 0,1 0,-1 1,0 0,1 0,-1 1,0 0,0 0,0 0,1 1,-1 0,0 0,1 1,-1 0,1 0,-1 1,1-1,0 1,0 1,0 0,-14 9,1 2,1 0,1 1,0 1,1 1,1 0,-12 19,10-12,2 0,1 1,1 1,1 0,1 1,0 4,3-3,1 0,2 0,1 1,1 0,1-1,2 1,1 0,1 0,3 6,-2-24,1 0,0 0,0 0,1 0,1-1,0 1,1-1,0-1,0 0,1 0,1 0,0-1,0 0,-4-5,-1 0,1-1,0 1,0-1,0 0,0-1,0 1,1-1,-1 0,1 0,0-1,-1 0,3 0,-4 0,1-1,0-1,-1 1,1-1,-1 1,1-1,-1-1,1 1,-1-1,0 1,1-1,-1 0,0-1,0 1,-1-1,1 0,0 0,0-1,15-14,-2-1,0-1,-1 0,-1-1,-1-1,-1 0,10-24,-32 77,1 0,1 1,2 0,1 1,-6 132,5-74,2-38,-11 164,-37 189,51-400,-2 0,1 0,-1-1,0 1,0 0,0-1,-1 1,0-1,0 0,0 0,-1 0,0 0,0-1,0 1,-1 0,2-3,-1 0,0 1,0-1,0-1,0 1,0 0,0-1,0 0,0 0,0 0,-1-1,1 1,0-1,-1 0,1-1,0 1,0 0,-1-1,1 0,0 0,-2-1,-3-2,0 1,1-1,-1-1,1 1,0-2,0 1,1-1,0 0,-6-6,-10-12,1-1,-2-4,19 21,0 1,1-1,0-1,0 1,0-1,1 1,1-1,0 0,0 0,0 0,1 0,1 0,-1 0,1-1,2-5,-1-4</inkml:trace>
  <inkml:trace contextRef="#ctx0" brushRef="#br0" timeOffset="1540.706">641 680,'13'0,"0"-1,0-1,0 0,0 0,0-2,-1 1,1-2,-1 0,0 0,0-1,-1 0,0-1,1-1,-5 3,-1 0,0 0,0-1,0 1,-1-1,0 0,0-1,0 0,-1 1,0-1,0-1,0 1,-1 0,-1-1,1 0,-1 0,0 0,-1 0,0 0,0 0,-1-4,0 9,0 0,-1 0,1 0,-1 0,0 0,0 1,0-1,0 0,0 0,0 1,-1-1,1 1,-1 0,0-1,0 1,0 0,0 0,0 0,0 0,-1 0,1 1,-1-1,1 1,-1-1,1 1,-1 0,0 0,0 0,0 0,1 1,-1-1,0 1,0 0,0 0,0 0,0 0,-3-1,0 1,-1 1,1-1,0 1,0 0,0 0,1 1,-1-1,0 1,0 1,1-1,-1 1,1 0,0 0,0 0,0 1,0 1,-1 1,2 1,-1-1,1 1,0 1,1-1,-1 0,1 1,1 0,0 0,0 0,0 0,1 0,0 4,-1 23,1-1,3 23,-1-22,0-29,-1 13,1-1,0 1,2-1,4 16,-6-31,0 1,0 0,0 0,1-1,-1 1,1-1,0 1,0-1,0 0,1 0,-1 0,1 0,0 0,-1 0,1-1,1 0,-1 1,0-1,0 0,1 0,-1-1,1 1,0-1,-1 0,3 1,7-1,0 0,0 0,1-2,-1 1,0-2,0 0,0 0,0-1,-1-1,1 0,-1-1,0 0,0-1,0 0,8-6,-3 1,0-1,0-1,-2 0,1-1,-2-1,0 0,-1-1,0-1,8-15,-13 19,-1 0,-1 0,0 0,-1-1,0 0,-1 0,1-9,-8 123,1-40,4 39,-2-95,0-1,1 0,-1 0,1 0,0 0,0 1,0-1,0 0,1-1,-1 1,1 0,-1 0,1-1,0 1,0 0,1-1,-1 0,0 0,1 0,0 0,-1 0,2 1,-1-2,-1 0,1 0,-1-1,1 1,0 0,0-1,-1 0,1 1,0-1,0 0,0-1,-1 1,1 0,0-1,0 1,-1-1,1 0,0 0,-1 0,1 0,-1-1,0 1,1-1,-1 1,0-1,1-1,8-6,-2-1,1-1,-1 0,-1 0,0 0,0-1,-1 0,-1-1,2-5,8-21,-2 0,5-22,-16 49,0 0,0 0,-1-1,-1 1,0 0,0-1,-2-4,1 14,0 0,-1 0,1 0,-1 0,0 0,0 0,0 0,0 0,-1 0,1 0,-1 0,0 1,1-1,-1 1,0-1,-1 1,1 0,0 0,-1 0,1 0,-1 0,0 0,1 1,-1 0,0-1,0 1,0 0,0 0,0 0,-3 0,-11-1,0 0,0 2,0 0,-8 1,10-1,-4 1</inkml:trace>
  <inkml:trace contextRef="#ctx0" brushRef="#br0" timeOffset="2343.741">1551 510,'-4'2,"1"-1,-1 1,1-1,-1 1,1 0,-1 0,1 1,0-1,0 1,0-1,0 1,1 0,-1 0,0 2,-4 2,-8 10,-1 1,2 1,1 1,0-1,1 2,-4 11,9-17,1 0,1 0,0 1,1-1,1 1,0 0,1 0,1 0,0 0,1 1,0-15,0 0,1-1,-1 1,0 0,0 0,1-1,-1 1,1 0,0-1,-1 1,1 0,0-1,0 1,0-1,0 1,0-1,0 0,0 1,1-1,-1 0,1 0,-1 0,0 0,2 1,0-1,0 0,0 0,0 0,1-1,-1 1,0-1,0 0,1 0,-1 0,0 0,0-1,1 1,-1-1,8-1,1-2,-1 1,-1-1,1-1,-1 0,1 0,4-4,37-30,-40 27</inkml:trace>
  <inkml:trace contextRef="#ctx0" brushRef="#br0" timeOffset="3310.462">1890 553,'0'-1,"1"0,-1 0,0-1,0 1,0 0,-1-1,1 1,0 0,0-1,-1 1,1 0,-1 0,1 0,-1-1,1 1,-1 0,0 0,0 0,1 0,-1 0,0 0,0 0,0 0,0 1,0-1,0 0,0 0,0 1,-1-1,1 1,0-1,0 1,-1-1,1 1,0 0,0 0,-1-1,1 1,0 0,-1 0,-2 1,1-1,-1 1,0 0,1-1,-1 2,0-1,1 0,0 1,-1-1,1 1,0 0,0 0,-3 3,-5 7,0 0,0 1,1 1,1 0,0 0,1 1,1 0,0 0,1 1,1-1,0 1,0 6,5-20,-1-1,0 1,1-1,0 1,-1 0,1-1,0 1,0 0,0 0,0-1,0 1,1 0,-1-1,0 1,1 0,-1-1,1 1,-1-1,1 1,0-1,0 1,0-1,0 1,0-1,0 0,0 1,0-1,1 0,-1 0,0 0,1 0,-1 0,1 0,1 0,0 0,0 0,0-1,0 1,0-1,0 0,0 0,0 0,0 0,0 0,0-1,0 1,0-1,0 0,-1 0,1 0,0 0,2-2,7-3,-1 0,0-1,-1-1,0 0,0 0,-1-1,0 0,0 0,-1-1,0 0,-1-1,0 0,-1 0,0 0,-1-1,3-9,-5 26,-1 16,1 24,-5-11,1-20,1 0,0 0,1 1,0-1,2 5,1-5</inkml:trace>
  <inkml:trace contextRef="#ctx0" brushRef="#br0" timeOffset="3814.111">2165 532,'-2'1,"0"-1,0 1,-1 0,1-1,0 1,0 0,0 0,0 0,0 0,0 1,1-1,-1 1,0-1,0 2,-22 23,17-17,0 1,1 1,1-1,0 1,0 0,1 0,0 0,1 0,0 1,1-1,0 3,0 9,0 0,1 0,2 1,0-1,2 7,-2-27,-1 0,1 0,-1 0,1 0,0 0,0 0,1 0,-1 0,1 0,-1 0,1-1,0 1,0-1,0 1,0-1,-1-1,0 0,0-1,1 1,-1 0,0-1,0 0,1 1,-1-1,0 0,0 1,1-1,-1 0,0 0,1 0,-1 0,0 0,0 0,1-1,-1 1,0 0,1-1,-1 1,0-1,0 1,0-1,0 0,1 1,-1-1,0 0,0 0,0 0,-1 0,1 1,0-1,0-1,0 1,19-23,-2-1</inkml:trace>
  <inkml:trace contextRef="#ctx0" brushRef="#br0" timeOffset="4674.084">2250 151,'0'650,"1"-666,1 1,0-1,1 1,0-1,2 1,-1 0,2 0,1-1,-2 5,0-1,1 1,1 1,-1-1,2 1,-1 1,2-1,-1 1,1 1,8-7,-16 14,-1 0,1 1,0-1,0 0,0 0,0 1,0-1,0 0,0 1,0-1,0 1,0-1,0 1,0 0,0-1,1 1,-1 0,0 0,0 0,0 0,0 0,1 0,-1 0,0 0,0 1,0-1,0 0,0 1,0-1,1 1,-1-1,0 1,0-1,0 1,-1 0,1-1,0 1,0 0,0 0,0 0,-1 0,1 0,0 0,-1 0,1 0,-1 0,1 0,-1 0,1 0,-1 0,0 0,0 0,1 1,-1-1,0 0,0 0,2 13,0-1,-1 0,-1 1,-1 10,1-14,-3 212,3-203</inkml:trace>
  <inkml:trace contextRef="#ctx0" brushRef="#br0" timeOffset="5033.197">2567 574,'0'4,"4"12,0 10,1 4,-1 1,-2-1,0-2,-1-3,-1-1,0-2,0 0,0-5</inkml:trace>
  <inkml:trace contextRef="#ctx0" brushRef="#br0" timeOffset="5367.077">2609 341</inkml:trace>
  <inkml:trace contextRef="#ctx0" brushRef="#br0" timeOffset="6106.567">2758 595,'4'6,"-1"-1,1 0,-2 1,1 0,0-1,-1 1,0 0,0 0,-1 3,6 12,-1 1,0 0,-2 1,0 0,11 50,-8-63,-1-15,3-19,2-53,-9 60,-1 0,2 1,0 0,1-1,1 1,0 1,6-12,-11 26,0 0,1 1,-1-1,0 1,0-1,1 1,-1-1,0 1,0 0,1-1,-1 1,1-1,-1 1,0 0,1-1,-1 1,1 0,-1-1,1 1,-1 0,1-1,-1 1,1 0,-1 0,1 0,-1 0,1 0,-1-1,1 1,-1 0,1 0,0 0,9 15,0 28,-10-41,38 156,-35-140</inkml:trace>
  <inkml:trace contextRef="#ctx0" brushRef="#br0" timeOffset="6989.202">3329 701,'0'-14,"1"2,-1 1,0-1,-1 1,-1 0,0-1,-1-3,3 14,-1-1,1 0,-1 1,0-1,0 0,0 1,0-1,0 1,0-1,0 1,0-1,0 1,-1 0,1 0,0 0,-1-1,0 1,1 1,-1-1,1 0,-1 0,0 1,1-1,-1 0,0 1,0 0,0-1,1 1,-1 0,0 0,0 0,0 0,1 1,-1-1,0 0,0 1,0-1,1 1,-1 0,0-1,-1 2,-1 0,0 0,0 0,1 1,-1 0,0 0,1 0,0 0,-1 0,1 1,1-1,-1 1,0 0,1 0,0 0,0 0,0 0,-1 4,-3 7,2 0,-1 1,2-1,-1 11,0 6,1 1,2 0,2 0,2 17,-3-49,0 0,0-1,0 1,0 0,0-1,0 1,1 0,-1 0,0-1,0 1,0 0,1-1,-1 1,0-1,1 1,-1 0,1-1,-1 1,0-1,1 1,-1-1,1 1,0-1,-1 1,1-1,-1 0,1 1,0-1,0 0,0 0,0 0,0 0,1 0,-1-1,0 1,0 0,0-1,0 1,0-1,0 1,-1-1,1 1,0-1,0 0,0 1,0-1,32-36,-31 34,68-97,-62 92,-2 10,-1 23,-8 37,-6 2,-2-2,-4 1,-2-2,-3 0,-2-1,-9 12,28-66,0 0,0 0,-1 0,0-1,0 1,0-1,-1 0,1 0,-1 0,-1 0,1-1,-5 3,5-5,-1 1,0-1,1 0,-1 0,0-1,0 0,0 0,-1 0,1-1,0 1,0-2,0 1,0-1,-1 0,-11-1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8:15.0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635 508,'-3'0,"-6"0,0 0</inkml:trace>
  <inkml:trace contextRef="#ctx0" brushRef="#br0" timeOffset="783.399">0 550,'4'0,"8"0,9 0,9 0,6 0,7 0,5 0,-3 0,-2 0,-1 0,-4 0,-5 0,-5 4,-2 1,-4-1,0 0,-6-1</inkml:trace>
  <inkml:trace contextRef="#ctx0" brushRef="#br0" timeOffset="1401.056">699 42,'6'8,"-1"0,0 0,0 0,-1 0,0 1,-1 0,1-1,-2 1,1 0,0 8,2 4,19 87,-5 1,4 100,-1-10,-20-186,-2-6,0 1,1-1,1 1,-1-1,1 0,0 1,1-1,0 0,0-1,1 1,1 3,4-3</inkml:trace>
  <inkml:trace contextRef="#ctx0" brushRef="#br0" timeOffset="1798.226">1122 0,'8'205,"16"68,-3-60,-9 27,-12-227,0 24,0-36,0 1,0-1,0 1,-1-1,1 0,0 1,-1-1,1 0,-1 1,0-1,1 0,-1 0,0 0,0 1,1-1,-1 0,0 0,0 0,0 0,-1 0,-8 2</inkml:trace>
  <inkml:trace contextRef="#ctx0" brushRef="#br0" timeOffset="2149.663">783 550,'7'0,"10"0,6 0,5 0,2 4,4 4,2 2,3-2,-2 2,0-1,1-2,-2-2,-4-2,-4-1,-6-2</inkml:trace>
  <inkml:trace contextRef="#ctx0" brushRef="#br0" timeOffset="2909.952">1439 571,'2'38,"1"-1,2 1,2-2,1 1,2-1,3 4,-11-35,0 1,0-1,1 0,-1 0,1 0,0 0,1 0,-1-1,1 1,0-1,0 0,1 0,2 1,-5-3,1-1,-1 1,1-1,-1 0,1 0,0 0,-1 0,1-1,0 1,0-1,0 1,0-1,-1 0,1 0,0 0,0-1,0 1,0-1,-1 0,1 1,0-1,0 0,-1-1,1 1,-1 0,1-1,1-1,7-5,0-1,-1-1,0 1,-1-2,0 1,0-1,3-8,15-23,7-20,-27 48,-4 8,-1 0,1 1,0-1,1 1,-1 0,4-3,-6 7,-1 0,1 1,0-1,0 0,0 1,0-1,0 1,0-1,0 1,0-1,0 1,0 0,0-1,1 1,-1 0,0 0,0 0,0 0,0 0,0 0,0 0,1 0,-1 0,0 1,0-1,0 0,0 1,0-1,0 1,0-1,0 1,0-1,0 1,0 0,0-1,-1 1,2 1,5 4,-1 1,0 0,0 0,0 1,-1 0,0 0,-1 0,1 0,-2 1,1 0,-1-1,0 2,2 11,0 0,-1 0,-1 0,0 17,-3-25</inkml:trace>
  <inkml:trace contextRef="#ctx0" brushRef="#br0" timeOffset="3287.67">1503 254,'11'0,"7"0,0 0</inkml:trace>
  <inkml:trace contextRef="#ctx0" brushRef="#br0" timeOffset="3632.045">1799 254,'4'0,"0"0</inkml:trace>
  <inkml:trace contextRef="#ctx0" brushRef="#br0" timeOffset="3964.748">2117 106,'4'0,"4"22,1 17,3 14,-1 8,-2 8,1 3,-2 1,-1-3,-3-4,2-4,0-8,0-7,-3-7,0-11</inkml:trace>
  <inkml:trace contextRef="#ctx0" brushRef="#br0" timeOffset="4304.141">2032 550,'-3'-3,"-6"-2,7 1,7 0,10 1,13 2,9-4,2 0,5-3,2 0,-3 1,-5 2,-5 2,-9 1</inkml:trace>
  <inkml:trace contextRef="#ctx0" brushRef="#br0" timeOffset="4654.059">2540 254,'0'4,"0"8,0 9,0 12,0 12,-3 11,-2 8,0 4,2-3,-3-5,-1-9,2-10,1-8,-2-10,-1-9</inkml:trace>
  <inkml:trace contextRef="#ctx0" brushRef="#br0" timeOffset="5054.622">2286 592,'11'0,"11"0,12 0,7 0,5 0,-3 0,0 0,-2 0,-3 0,-1 0,0 0,-6 0</inkml:trace>
  <inkml:trace contextRef="#ctx0" brushRef="#br0" timeOffset="6189.344">2773 698,'3'3,"1"-1,-1 1,0-1,1 0,-1-1,1 1,0 0,0-1,-1 0,1 0,0 0,0-1,0 1,0-1,0 0,0 0,0 0,3-1,0 1,0-1,0-1,0 1,0-1,-1-1,1 1,0-1,-1 0,7-4,-5 1,-1-1,1 1,-1-1,0-1,-1 0,0 0,0 0,0 0,-1-1,-1 0,2-3,-1 1,0-1,-1-1,-1 1,1-1,-2 1,0-1,-1 0,1-7,-3 16,1 0,0 1,-1-1,0 0,0 1,0-1,-1 1,1-1,-1 1,1 0,-1-1,0 1,-1 0,1 0,0 0,-1 1,0-1,1 0,-1 1,0 0,-1 0,1 0,0 0,0 0,-1 1,1-1,-1 1,1 0,-1 0,-2 0,2 0,0 0,1 1,-1-1,1 1,-1 0,0 0,1 0,-1 0,1 1,-1 0,1-1,-1 1,1 1,-1-1,1 0,0 1,0 0,0-1,0 1,0 1,0-1,0 0,0 1,1-1,0 1,-1 0,1 0,0 0,0 0,0 0,1 0,-1 1,-4 17,0 1,2 0,1 0,0 1,2-1,0 0,2 1,0-1,2 0,0 0,6 20,-5-29,0 0,1 0,0-1,1 0,0 0,1 0,0 0,1-1,1-1,0 1,0-1,3 2,-8-9,0 1,0-1,1 0,-1 0,1-1,-1 1,1-1,0 0,0 0,0-1,0 1,0-1,1 0,-1 0,0-1,0 0,1 0,-1 0,0 0,1-1,-1 0,0 0,0-1,0 1,0-1,0 0,0 0,0-1,-1 1,1-1,-1 0,2-2,8-6,0-2,-1 1,-1-2,0 0,0 0,-2-1,0 0,0-2,15-27,-2-2,2-12,-3 3,-19 51,-2 12,-4 14,-33 93,22-76,1 0,-6 39,49-115,-7 0,2 1,2 1,1 1,2 1,1 2,21-17,-50 46,0 0,1 1,-1-1,1 0,-1 1,1-1,-1 1,1 0,0 0,0 0,-1 0,1 0,0 1,0-1,0 1,0 0,0 0,0 0,0 0,0 0,0 1,0-1,-1 1,1 0,0 0,0 0,-1 0,1 1,0-1,-1 1,1-1,1 3,0-1,-1 1,1 0,-1 0,0 1,0-1,0 1,0-1,-1 1,0 0,0 0,0 0,0 0,-1 1,0-1,0 4,3 35,-2 1,-4 36,0-23,2-39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8:37.5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40:51.75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310 1385</inkml:trace>
  <inkml:trace contextRef="#ctx0" brushRef="#br0" timeOffset="342.572">1 1809,'2'-6,"-1"-1,2 1,-1 0,1-1,0 1,0 1,1-1,0 0,0 1,1-2,5-7,102-148,-45 73,-52 72,0-2,-1 0,0 0,-2-1,0-1,-2 0,0-1,0-3,22-72,31-63,-49 128,7-27,-3 0,-3-2,1-13,3-11,7-12,9-12,-3 11,19-95,-51 192,0-1,1 1,-1 0,0 0,0-1,1 1,-1 0,1 0,-1 0,1-1,0 1,-1 0,1 0,0 0,0 0,-1 0,1 1,1-2,-1 2,-1 0,1 0,0 0,-1-1,1 1,-1 0,1 1,0-1,-1 0,1 0,-1 0,1 0,-1 0,1 1,0-1,-1 0,1 0,-1 1,1-1,-1 0,1 1,-1-1,1 0,-1 1,0-1,1 1,3 4,-1-1,1 1,-1 0,0 0,0 0,-1 1,2 4,29 94,18 99,-34-127,242 885,-213-806,22 131,-67-281,0 0,0 0,0 0,-1 0,0 0,0 1,0-1,-1 0,1 1,-1-5,1 0,-1 0,0 0,1 0,-1 0,0 0,0 0,1 0,-1 0,0 0,0 0,0-1,0 1,0 0,0-1,0 1,-1 0,1-1,0 0,0 1,0-1,-1 0,1 1,0-1,0 0,-1 0,1 0,0 0,0 0,-1 0,1 0,0-1,0 1,0 0,-1-1,1 1,0-1,-29-7</inkml:trace>
  <inkml:trace contextRef="#ctx0" brushRef="#br0" timeOffset="343.572">310 1498,'103'4,"19"7,88 3,-76-15,-36 0,65 8,-114-1</inkml:trace>
  <inkml:trace contextRef="#ctx0" brushRef="#br0" timeOffset="344.572">2117 510,'4'95,"13"76,-4-67,52 383,2 25,-63-483,-8-58,-25-128,-46-287,56 288,1-138,17 241,-1-18,3 0,2 1,9-35,-8 84,0 0,2 0,0 0,1 1,1 0,1 0,1 1,1 0,0 1,2 0,0 1,0 0,10-7,1 3,2 1,0 1,1 2,0 0,2 2,0 1,0 1,1 2,12-3,-26 9,1 1,1 0,-1 1,0 1,1 0,-1 2,1 0,-1 1,2 0,-8 1,1 0,-1 1,1 1,-1 0,0 0,0 1,-1 0,0 1,1 0,-2 1,1 0,-1 1,7 6,3 7,0 0,-1 2,-1 0,-1 0,-1 2,-1 0,-2 0,0 2,-2-1,0 3,0 6,-1 1,-1 0,-3 0,0 1,-3-1,-1 1,-2 24,-1-44,0 1,-2 0,0 0,0-1,-2 0,0 0,-1 0,-1-1,0 0,-1-1,-1 0,0 0,-1-1,-1 0,0-1,-1 0,-6 4,0-2,-1 0,0-1,-1-1,-1-1,0-1,0-1,-1-1,0-1,-1-1,0-1,0-1,-14 0,-27 0,0-4,0-2,-4-3,55 5,13 4,19 13,-10-11,168 148,153 173,-201-181,-6 6,27 56,-71-93,-50-76</inkml:trace>
  <inkml:trace contextRef="#ctx0" brushRef="#br0" timeOffset="911.587">3782 1245,'1273'0,"-1239"0</inkml:trace>
  <inkml:trace contextRef="#ctx0" brushRef="#br0" timeOffset="2108.691">6097 624,'-2'57,"-3"-1,-9 45,1-12,-84 698,93-755,-7 53,9-78,1 0,-1-1,0 1,-1-1,0 1,0-1,0 0,0 0,-1 0,-2 1,6-6,-1-1,1 1,-1-1,1 1,-1-1,1 1,-1-1,1 1,-1-1,1 1,-1-1,0 0,1 1,-1-1,0 0,1 0,-1 0,0 1,0-1,1 0,-1 0,0 0,1 0,-1 0,0 0,0 0,1-1,-1 1,0 0,0-1,-1 0,1 1,0-1,0 0,-1-1,1 1,0 0,0 0,0 0,0-1,0 1,0 0,0-1,-3-6,1 0,0 0,0 0,-2-7,-4-27,2-1,2 0,0-26,3-137,3 121,0-24,4-1,6-5,-3 63,2 1,2 0,2 1,2 0,11-18,-11 30,3 1,0 0,3 2,0 0,3 1,0 2,3 0,13-11,-25 29,0 0,1 1,0 1,1 1,0 0,1 1,0 1,0 1,1 1,0 0,1 2,0 0,-1 1,1 1,0 1,1 1,11 2,10 3,0 1,0 3,-1 1,0 3,-1 1,14 7,57 28,68 41,-119-57,-2 1,-1 4,31 26,-71-48,0 1,-2 1,0 0,0 2,6 11,-13-17,-2 0,1 0,-2 1,0 0,0 0,-1 0,-1 1,-1 0,0 2,-1-9,-1 0,-1 0,0 0,0 0,0 0,-1 0,0 0,-1 0,0 0,0 0,-1 0,0-1,0 1,0-1,-1 0,0 0,-1 0,0 0,-4 3,0 0,0-1,-1 0,0-1,0 0,-1-1,0 0,-1 0,0-1,-9 3,-67 25,-61 12,7-3,136-41,0 0,0 1,0-1,0 1,0 0,0 1,1 0,-1 0,1 0,0 0,0 1,1 0,0 0,-1 0,-1 3,4-2,-1-1,1 1,0 0,0 0,0 0,1 0,0 0,1 1,-1-1,1 0,0 0,0 0,1 0,0 1,0-1,1 3,14 52,13 28,-9-31,6 40,-18-64,-2 1,-1-1,-2 1,-1-1,-3 13,1-35,-1 0,-1 0,0 0,-1 0,0-1,-1 1,0-1,-1 0,0 0,-1-1,0 1,-1-1,0-1,0 1,-1-1,0 0,-2 0,-5 3,-1 0,0-1,0-1,-1-1,0 0,0-2,-1 0,0 0,-1-2,1 0,-9 0,-33 4,0-3,-59-1,69-5,0-2,1-2,-1-2,1-3,0-1,1-3,0-2,2-2,-1-2,-25-15,71 33,-30-14,0-2,1-1,0-2,-15-14,17 8</inkml:trace>
  <inkml:trace contextRef="#ctx0" brushRef="#br0" timeOffset="3625.158">7366 1668,'19'1,"-1"1,0 0,0 2,9 2,32 7,44 1,2-4,-1-4,1-6,85-10,-160 8,0-2,-1-1,1-2,-1 0,0-2,13-7,-34 12,-1 1,0-2,0 1,0-1,0 0,-1 0,0-1,0 1,-1-1,1-1,2-5,-4 7,-1-1,0-1,-1 1,0 0,0-1,0 1,0-1,-1 1,0-1,-1 0,0 0,0 1,0-1,-1 0,1 0,-2 1,1-4,-1 0,-1 1,0-1,0 1,-1 0,0 0,0 0,-1 0,-1 1,1 0,-1 0,-7-6,4 4,-2 1,1 0,-2 0,1 2,-1-1,0 1,0 1,-10-3,-12-3,0 2,-2 1,1 1,-1 3,0 0,-23 2,9 1,-1 2,1 2,-1 3,1 1,-28 9,45-6,1 1,0 1,0 1,2 2,-1 2,2 0,0 2,-20 17,35-24,1 1,0 1,0 0,1 0,1 2,1-1,0 1,1 1,0 0,1 0,1 0,1 1,0 0,-1 10,2-5,1-1,2 1,0-1,1 1,1 0,2 0,0-1,1 1,1-1,1 0,7 20,3 0,2-1,2 0,1-1,3-1,0-2,3 0,1-1,1-2,2-1,3 1,-4-7,1-1,1-1,0-2,2-1,1-1,0-2,1-2,1-1,1-2,0-1,22 3,3-4,1-3,0-2,0-3,1-3,-1-3,0-2,7-4,14-7,1-3,-2-3,-1-4,74-36,-122 48,-1-3,0 0,-1-2,-2-2,0-1,-1-1,21-21,-35 28,-1 0,0-1,-1 0,-1-1,-1-1,0 0,-2 0,0-1,-1 0,-1 0,-1-1,0 0,1-19,-2 0,-3 0,-1-1,-2 1,-4-30,4 69,-1 6,0 23,-2 41,2 17,-1 35,13 103,-7-198,1 0,1 0,1-1,2 0,1 0,0-1,2 0,1-1,2 3,-12-22,1 0,0 0,-1-1,1 1,0-1,1 1,-1-1,1 0,2 1,-6-3,1-1,0 0,-1 1,1-1,0 0,0 1,-1-1,1 0,0 0,0 0,0 0,-1 0,1 0,0 0,0 0,0 0,-1 0,1-1,0 1,0 0,0 0,0-1,1 0,-1 0,0 0,0 0,0-1,0 1,1 0,-1 0,-1-1,1 1,0 0,0-1,0 1,0-2,11-34</inkml:trace>
  <inkml:trace contextRef="#ctx0" brushRef="#br0" timeOffset="3953.486">9540 737,'4'5,"3"1</inkml:trace>
  <inkml:trace contextRef="#ctx0" brushRef="#br0" timeOffset="4585.86">10556 1329,'-7'0,"-85"0,1 4,-15 5,77-5,1 1,0 2,0 0,1 2,0 1,0 1,1 2,-23 14,39-20,0 1,0 0,1 0,1 0,0 1,0 1,0-1,1 1,1 1,0-1,0 1,1 0,0 0,1 1,0-1,1 1,-1 7,0 2,2 1,0 0,1 0,1 0,1-1,2 1,0 0,1 0,3 9,0-8,2 1,0-2,1 1,1-1,1-1,2 0,0-1,0 0,2-1,1-1,0 0,1-1,1-1,4 2,27 16,0-1,3-3,0-2,2-2,12 1,-56-22,0-1,-1 1,1 1,7 6,-15-10,0 0,0 0,-1 1,0-1,1 1,-1 0,0-1,0 1,0 0,-1 0,1 1,-1-1,0 0,0 0,0 1,0-1,0 1,-1 0,2 14,0 1,-2-1,-1 1,0 0,-1-1,-1 1,-2 7,2-16,1 0,-2-1,1 0,-1 1,-1-2,1 1,-1 0,-1-1,0 0,0 0,-1-1,0 1,0-1,-6 4,-7 2,0-1,-1-1,0-1,-1-1,0-1,0 0,-11 0,-28 6,-1-3,-11-2,-95 3,1-8,-18-7,156 2,-11 0</inkml:trace>
  <inkml:trace contextRef="#ctx0" brushRef="#br0" timeOffset="5508.466">11233 1668,'-3'109,"-5"0,-10 34,-47 216,43-241,18-98,-68 391,53-270,1 133,18-272,-1 8,1 1,0-1,1 1,0-1,3 10,0-12,0-10,2-15,8-72,2-88,-8-97,-7 210,0 16,11-307,-3 245,4 1,11-27,-5 52,3 0,5 1,3 1,3 2,4 1,3 2,4 2,8-6,-33 54,1 2,1 0,1 1,1 1,1 1,7-4,-16 14,1 2,0 0,1 1,0 0,0 1,1 1,0 1,0 1,1 0,-1 1,7 0,-6 2,0 0,0 1,1 0,-1 2,0 0,0 2,0 0,-1 1,1 0,-1 2,0 0,0 1,0 1,-1 1,15 10,-3 3,0 2,-2 1,0 1,-2 1,-1 1,-1 1,-2 1,-1 1,-1 1,-1 1,11 31,-16-26,-2 2,-1 0,-2 0,-2 1,-2-1,-1 1,-3 39,-1-67,-1 0,0 0,0-1,-2 1,1 0,-2-1,1 0,-2 0,1 0,-2-1,0 0,0 0,-1 0,0-1,-5 5,-10 8,-1 0,-1-2,-1-1,-1 0,-16 7,20-15,0 0,0-2,-1-1,-1 0,0-2,0-1,0-1,0-1,-15 0,-46 0,-1-4,-13-4,26 1,27 1,20 1</inkml:trace>
  <inkml:trace contextRef="#ctx0" brushRef="#br0" timeOffset="5954.173">12841 1385,'0'10,"0"22,0 15,0 19,0 13,0 7,0-6,5-2,6-10,2-12,3-5,-1-7,-4-6,-2-5,-4-8</inkml:trace>
  <inkml:trace contextRef="#ctx0" brushRef="#br0" timeOffset="6284.587">12870 510,'0'5,"0"2</inkml:trace>
  <inkml:trace contextRef="#ctx0" brushRef="#br0" timeOffset="7073.659">13717 1498,'1'-1,"1"-1,0 0,0 1,-1-1,1 1,0-1,0 1,1 0,-1 0,0 0,0 0,0 0,1 0,-1 1,0-1,1 1,6-3,31-14,-1-2,-1-1,-1-2,-1-1,-1-2,-1-2,-1-1,14-16,-39 33,1 0,-1-1,-1 0,0 0,0-1,-2 0,1 0,-2 0,0-1,0 1,-1-1,-1 0,0 0,-1 0,-1 0,0-7,-1 9,0-1,0 1,-1 0,-1 0,0-1,-1 2,0-1,-1 0,0 1,-1 0,0 0,0 1,-1-1,-1 1,0 1,0 0,-1 0,-5-4,-5 0,0 0,0 1,-1 2,0 0,-1 1,0 1,-1 0,1 2,-14-2,16 5,0 0,-1 0,1 2,0 1,-1 0,1 1,-1 1,1 1,0 1,0 0,-5 3,15-3,-1 0,1 1,0-1,1 2,-1-1,1 2,0-1,0 1,1 0,0 0,0 1,-2 3,0 3,0 0,1 0,0 1,1 0,1 0,1 0,-2 8,-3 25,1 0,3 0,2 1,2 38,10 365,-8-438,1 0,0 0,1-1,1 1,0-1,1 1,0-1,1 0,1-1,0 1,0-1,1 0,1-1,0 1,0-1,1-1,1 0,0 0,0-1,1 0,0-1,12 7,16 7,0-1,2-2,0-2,1-2,0-1,1-3,13 1,13 0,1-3,0-4,0-2,18-4,-52-1</inkml:trace>
  <inkml:trace contextRef="#ctx0" brushRef="#br0" timeOffset="8252.431">15297 257,'-3'1,"-1"-1,1 1,0 0,0 0,0 0,-1 0,1 1,1-1,-1 1,0 0,0 0,0 0,1 0,-1 0,1 0,0 1,0 0,0-1,0 1,0 0,0 0,1 0,-1 0,1 1,-7 14,1 0,0 1,-2 14,5-21,-13 63,4 0,-3 51,0-2,-12 65,-64 524,90-692,0-12,1 0,1 0,0 0,0-1,0 1,3 9,-3-16,1 1,0-1,0 0,0 0,0 0,0 0,0 0,1 0,-1 0,1 0,-1 0,1-1,0 1,-1-1,1 1,0-1,0 1,0-1,0 0,1 0,-1 0,0 0,0-1,0 1,1-1,-1 1,0-1,2 0,56 6,0-4,0-2,12-4,25 1,801-3,-867 6,-1 0,1-2,-1-2,29-6,-19-2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233 0</inkml:trace>
  <inkml:trace contextRef="#ctx0" brushRef="#br0" timeOffset="1">0 63,'425'0,"-410"-1,0 0,0-1,13-4,-17 4,7-2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43.2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603 0</inkml:trace>
  <inkml:trace contextRef="#ctx0" brushRef="#br0" timeOffset="1890.466">561 43,'0'0,"0"0,1-1,-1 1,0-1,0 1,0 0,0-1,0 1,0 0,0-1,0 1,0-1,0 1,0 0,0-1,0 1,0-1,0 1,-1 0,1-1,0 1,0 0,0-1,-1 1,1 0,0-1,0 1,-1 0,1-1,0 1,-1 0,1 0,0-1,-1 1,1 0,0 0,-1 0,1 0,0-1,-1 1,1 0,-1 0,1 0,0 0,-1 0,1 0,-1 0,-19 15,-17 30,20-19,3-7,1 1,1 1,-1 5,10-21,1-1,1 0,-1 1,0-1,1 1,0 0,0 0,1-1,-1 1,1 0,0 0,0 0,1-1,-1 1,1 0,0 0,0-1,1 2,0-4,-1 0,1 1,0-1,0 0,0 0,1 0,-1 0,0 0,1-1,-1 1,1-1,-1 1,1-1,0 0,0 0,-1 0,1-1,0 1,0-1,0 1,0-1,2 0,13 1,0-1,-1-1,7-1,-15 1,4 0,-1-2,0 1,0-2,0 0,0 0,-1-1,1-1,-1 1,0-2,6-5,-11 8,0 0,0 0,-1-1,1 0,-1 0,-1 0,1-1,-1 0,0 0,0 0,0 0,-1 0,0-1,-1 1,1-1,-1 0,0 0,-1 0,1-2,-2 7,0-1,0 1,0-1,-1 1,1-1,-1 1,1 0,-1-1,0 1,0-1,0 1,0 0,0 0,0 0,0 0,-1 0,0 0,1 0,-1 0,0 0,-1-1,-1 1,1-1,-1 1,-1 0,1 0,0 0,0 1,-1-1,1 1,-1 0,1 0,-5 0,3 1,0-1,-1 1,1 0,-1 0,1 1,0 0,-1 0,1 1,0-1,0 1,0 1,0-1,0 1,1 0,-1 0,1 1,-4 2,6-3,0 1,0-1,1 1,-1 0,1 0,0 0,0 0,0 0,1 0,-1 0,1 1,0-1,0 0,1 1,-1-1,1 1,0-1,0 1,1-1,-1 0,1 3,1-1,-1-1,1 1,0-1,1 1,-1-1,1 0,0 0,0 0,1 0,0 0,0-1,0 1,0-1,0 0,5 2,7 5,0-1,1 0,1-2,0 0,15 4,-22-8,1 0,0-1,-1-1,1 0,1-1,-1 0,0 0,0-2,10 0,-19 0,1 1,-1-1,0 0,0 0,0 0,0 0,0 0,0-1,0 1,0-1,-1 0,1 0,-1 0,1 0,-1-1,0 1,1 0,-1-1,1-2,-1 2,-1-1,1 0,-1 0,0 0,0 0,0 0,0 0,-1-1,0 1,0 0,0 0,0 0,-1-4,-2-5,0-1,-1 1,0 0,-1 1,-1-1,0 1,-1 0,-5-8,3 8,0 0,0 1,-1 0,-1 1,0 0,0 0,-1 1,-5-2,11 7,0 1,0-1,0 1,0 0,-1 1,0 0,1 0,-1 0,0 1,0 0,0 0,0 1,0 0,0 0,0 0,0 1,0 0,-5 2,10-2,0-1,-1 1,1 0,0 1,-1-1,1 0,0 1,0-1,0 1,0-1,0 1,1 0,-1 0,0 0,1 0,0 0,-1 0,1 1,0-1,0 0,0 1,0-1,1 1,-1-1,0 1,1-1,0 1,0-1,0 1,0-1,0 1,0-1,1 2,0 1,-1 0,2 0,-1 1,1-1,0 0,0 0,0 0,0-1,1 1,0 0,0-1,1 0,-1 0,1 0,1 2,6 1,-1-1,1 0,0-1,1 0,-1 0,1-1,0-1,0 0,0 0,0-1,1-1,-1 0,0-1,1 0,-1-1,1 0,-1-1,1-1,-10 2,1 0,-1-1,0 1,0-1,0 1,0-1,-1 0,1 0,0 0,-1-1,0 1,1-1,-1 1,0-1,0 0,0 0,-1 0,1 0,-1 0,1 0,-1 0,0 0,0-1,-1 1,2-7,0 0,-1 0,-1 0,0 0,0 0,-1 0,-1-7,2 15,-1 0,1 0,-1 0,1 0,-1 0,0 0,0 0,0 0,0 0,0 0,0 0,-1 1,1-1,-1 0,1 1,-1-1,1 1,-1 0,0-1,0 1,0 0,0 0,0 0,0 0,0 1,0-1,0 0,0 1,0-1,0 1,0 0,-1 0,1 0,0 0,0 0,-1 1,-1-1,-1 0,1 1,-1 0,1 0,-1 1,1-1,0 1,-1 0,1 0,0 0,0 1,1-1,-1 1,0 0,1 0,0 0,-1 1,-2 6,0 0,0 0,1 1,0 0,1 0,0 1,1-1,0 1,1 0,0-1,1 1,0 0,1 0,0 0,1 0,2 7,-3-17,1 1,0-1,0 0,0 1,1-1,-1 0,0 0,1 0,-1 0,1 0,0 0,0 0,0 0,0-1,0 1,0-1,0 1,0-1,1 0,-1 0,1 0,-1 0,1 0,-1-1,1 1,-1-1,1 0,-1 1,1-1,-1 0,1-1,0 1,-1 0,1-1,3 1,-1-1,1 0,-1 0,0 0,1-1,-1 0,0 0,0 0,0-1,0 0,0 0,-1 0,1 0,-1-1,2-1,-2-1,-1 0,1 0,-2 0,1 0,-1-1,1 1,-2-1,1 1,-1-1,0 0,-1 0,1 1,-1-1,0 0,-1 0,0 1,0-1,-2-6,1 4,0 0,-1-1,0 1,-1 1,0-1,0 0,0 1,-1 0,-1 0,0 0,0 1,0 0,-2-1,-9-5</inkml:trace>
  <inkml:trace contextRef="#ctx0" brushRef="#br0" timeOffset="2967.227">1344 678,'22'-26,"-19"21,1 0,0 0,0 1,0-1,1 1,1-1,-6 5,1-1,-1 1,0 0,0-1,1 1,-1 0,0-1,1 1,-1 0,1 0,-1 0,0-1,1 1,-1 0,1 0,-1 0,0 0,1 0,-1 0,1 0,-1 0,1 0,-1 0,0 0,1 0,-1 0,1 0,-1 0,1 0,-1 0,0 1,1-1,-1 0,0 0,1 0,-1 1,1-1,-1 0,0 0,0 1,1-1,1 22,-11 25,-4-12,-2 0,-1 0,107-211,-90 173,1 1,0-1,0 0,0 1,0-1,0 1,1 0,-1 0,1 0,0-1,-2 3,0 0,-1-1,1 1,0 0,0-1,-1 1,1 0,0 0,0 0,-1 0,1 0,0 0,0 0,-1 0,1 0,0 0,-1 0,1 1,0-1,0 0,-1 0,1 1,0-1,-1 1,1-1,0 0,-1 1,1-1,-1 1,1-1,-1 1,1 0,-1-1,1 1,-1-1,0 1,1 0,-1-1,0 1,0 0,1 0,-1-1,0 1,0 0,0 0,5 16,-1-1,-1 1,-1 0,0 1,-1-1,-1 0,0 1,0 9,1-1,3 16,9 11,-9-41,-1 0,0 1,0-1,-2 1,1 0,-2 1,0-12,-1 0,1 0,-1 0,0 0,0 0,1 0,-1-1,-1 1,1 0,0-1,0 1,-1 0,1-1,0 0,-1 1,0-1,1 0,-1 0,0 0,0 0,1 0,-1 0,0 0,0-1,0 1,0-1,0 1,0-1,0 0,-1 0,-24 5</inkml:trace>
  <inkml:trace contextRef="#ctx0" brushRef="#br0" timeOffset="4371.045">730 1292,'0'-4,"-1"-1,0 1,0-1,0 1,-1 0,1-1,-1 1,0 0,0 0,-1 0,1 0,-1 1,0-1,-2-1,-49-48,41 41,4 5,1 0,-1 0,-1 1,1 0,-1 1,0 0,0 0,0 1,-1 0,1 1,-1 1,0-1,0 2,0-1,0 1,0 1,0 0,-7 2,9-2,0 0,0 1,0 0,0 1,1 0,-1 0,1 1,0 0,-1 0,1 1,-4 3,-34 20,1 2,2 1,-28 26,-11 16,82-72,0 0,1 0,-1 0,0 0,1 0,-1 0,0 0,0 0,1 0,-1 0,0 0,0 0,1 0,-1 0,0 0,0 1,0-1,1 0,-1 0,0 0,0 0,1 0,-1 1,0-1,0 0,0 0,0 0,1 1,-1-1,0 0,0 0,0 1,0-1,0 0,0 0,0 0,0 1,0-1,0 0,0 1,0-1,0 0,0 0,0 1,0-1,0 0,0 0,0 1,0-1,0 0,0 0,0 1,0-1,0 0,-1 0,1 0,0 1,0-1,0 0,26-5,138-47,16-4,-136 45,-20 6,-1-1,0-1,0-1,5-3,-28 11,1-1,0 1,-1 0,1-1,0 1,-1 0,1-1,0 1,-1-1,1 1,-1-1,1 1,-1-1,1 1,-1-1,1 1,-1-1,0 0,1 1,-1-1,0 0,1 0,-2 1,1-1,0 1,0-1,0 1,-1-1,1 1,0-1,0 1,-1-1,1 1,0-1,-1 1,1-1,-1 1,1 0,0-1,-1 1,1 0,-1-1,1 1,-1 0,0 0,-37-13,30 10,-70-17,0 2,-1 4,0 3,-1 4,-12 3,90 4,-35 3,37-3,-1 0,1 0,-1 0,0 0,1 0,-1 1,1-1,-1 0,1 0,0 1,-1-1,1 0,-1 1,1-1,-1 0,1 1,0-1,-1 1,1-1,0 1,-1-1,1 1,0-1,0 1,-1-1,1 1,0-1,0 1,0-1,0 1,0-1,0 1,0 0,0-1,0 1,0-1,0 1,0-1,0 1,0-1,1 1,-1-1,0 1,0-1,1 1,-1-1,0 1,1-1,-1 1,0-1,1 1,-1-1,1 0,-1 1,0-1,1 0,0 1,10 8,0 0,0 0,1-1,1-1,-1 0,1-1,0 0,1-1,2 1,6 3,8 3,1-1,8 1,-30-10,1 1,-1-2,1 1,0-1,0-1,-1 0,1 0,0-1,6-1,-15 2,0 0,0-1,0 1,0 0,0 0,0 0,0-1,0 1,0-1,0 1,0 0,0-1,0 0,0 1,-1-1,1 1,0-1,0 0,-1 0,1 0,0 1,-1-1,1 0,-1 0,1 0,-1 0,1 0,-1 0,0 0,0 0,1 0,-1 0,0 0,0 0,0 0,0-1,-1 0,1 1,-1-1,0 0,1 1,-1-1,0 0,0 1,-1 0,1-1,0 1,0-1,-1 1,1 0,0 0,-1 0,0 0,1 0,-1 0,1 0,-2 0,-14-5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0,'-8'3,"12"2,15 4,40-3,-1-3,1-2,22-4,26 0,23 3,-112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0,'487'0,"-468"0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545 543</inkml:trace>
  <inkml:trace contextRef="#ctx0" brushRef="#br0" timeOffset="1">16 882,'-1'0,"1"0,-1 0,0 0,0-1,1 1,-1 0,0-1,0 1,1 0,-1-1,0 1,1-1,-1 1,1-1,-1 1,0-1,1 0,-1 1,1-1,0 0,-1 1,1-1,0 0,-1 0,1 1,0-1,0 0,-1 0,1 1,0-1,0 0,0 0,0 0,0 1,0-1,0 0,1 0,-1 0,0-3,0 1,1-1,0 1,-1-1,1 1,0-1,1 1,0-2,4-5,1 1,0 0,0 0,1 0,0 1,1 0,2-1,71-49,-46 33,-1 0,2 1,1 2,1 2,23-8,-47 23,1 2,0 0,0 1,0 1,0 0,0 1,0 0,9 3,-3-1,0-2,1 0,-1-1,1-1,21-5,-15 4,0-2,0-1,-1-1,0-1,27-13,-28 6,-1-1,0-1,18-18,-32 24,0-1,-1-1,0 0,0-1,-2 0,0 0,0-1,-2 0,0-1,0 0,-1 0,-1 0,-1-1,-1 1,0-1,-1 0,0-11,-1 10</inkml:trace>
  <inkml:trace contextRef="#ctx0" brushRef="#br0" timeOffset="2">651 607,'5'1,"1"0,-1 0,0 0,0 1,0 0,0 0,0 0,0 0,2 2,41 26,-48-30,12 8,0 0,0 0,-1 1,0 1,0 0,-1 0,-1 1,0 0,0 0,-1 1,0 2,37 63,-31-56,-1 0,-1 1,-1 1,-1 0,2 9,-4 6,-1 0,-2 1,-1 0,-3-1,-1 1,-2 9,1 2,1 0,3-1,5 24,-3 3,-5-55,1 0,1 0,1 0,3 8,-5-24,0-1,1 1,-1 0,1-1,0 1,1-1,-1 0,1 1,0-1,0-1,0 1,1 0,-1-1,1 1,0-1,0 0,0-1,0 1,0-1,1 1,8 2</inkml:trace>
  <inkml:trace contextRef="#ctx0" brushRef="#br0" timeOffset="3">947 1348,'1'-2,"-1"-1,1 0,-1 1,1-1,0 1,0-1,0 1,1-1,-1 1,0 0,1 0,0 0,-1-1,1 1,1 0,37-33,-19 16,8-8,0 2,2 0,0 2,2 2,0 0,20-7,-20 13,0 1,1 2,1 1,-1 1,2 2,12 0,0 1,-3 1,0 1,16 3,57 4,-18 0,55-6,-136 1,-1-1,1 0,-1-1,13-6,-13 5</inkml:trace>
  <inkml:trace contextRef="#ctx0" brushRef="#br0" timeOffset="4">1815 1030,'-2'0,"0"-1,-1 1,1-1,0 0,0 0,-1 0,1 0,0 0,0 0,0 0,0-1,0 1,1-1,-1 0,0 1,1-1,-1 0,1 0,0 0,0 0,0 0,0 0,0-1,0 1,0 0,0 0,1-1,-1 1,-3-14,1 1,0-1,-1-12,4 25,-5-76,3 44,-1 0,-3-13,-1-3,3 0,1 0,4-1,1-2,0-44,-1 84,1 0,0 0,0 0,2 1,0-1,0 1,1 0,1 0,0 0,1 1,0-1,1 2,0-1,3 0,15-19,1 1,2 2,1 0,11-5,-31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0 929,'1'-6,"-1"-1,1 1,1-1,-1 1,1 0,0 0,0-1,1 1,0 1,0-1,1 0,-1 1,1-1,0 1,0 0,1 1,0-1,0 1,0 0,0 0,0 0,1 1,1-1,20-10,0 1,0 1,1 1,16-3,-29 9,31-7,1 2,-1 2,18 0,65-11,-67 9,-1 3,12 2,76-8,-77 6,0 4,54 4,-29 0,-75 1,1 0,-1 2,18 4,0 1,53 9,73 13,-52-13,-28-3,1-4,88-1,14-11,-171 1</inkml:trace>
  <inkml:trace contextRef="#ctx0" brushRef="#br0" timeOffset="1">1545 718,'1'-2,"1"-1,0 0,-1 0,1 1,0-1,0 1,0-1,0 1,1 0,-1 0,1 0,-1 0,1 0,0 0,0 1,5-5,57-42,-33 25,0-1,-2-1,-1-1,1-4,-3 3,-22 22,1 0,-1 0,0-1,0 1,-1-1,0 0,0 0,0-1,-1 1,0-1,2-4,10-34,-10 29,1 1,-2-1,0 0,-1 0,-1 0,0-11,-3-185,1 194</inkml:trace>
  <inkml:trace contextRef="#ctx0" brushRef="#br0" timeOffset="2">932 675,'10'1,"0"1,-1 0,1 0,-1 1,1 0,3 2,17 6,4-2,70 24,-91-27,0-1,0 2,-1-1,0 2,-1 0,8 6,5 8,-1 0,-1 1,0 1,-2 1,-2 1,0 1,-1 1,5 13,6 14,-9-20,-2 1,8 26,-17-35,-1 1,-1 0,-1 1,-1 8,0-10,0 0,2-1,0 1,2-1,4 6,14 18,4 10,-14-19,-10-23</inkml:trace>
  <inkml:trace contextRef="#ctx0" brushRef="#br0" timeOffset="3">297 760,'1'-16,"1"0,0-1,1 1,0 0,2 0,5-13,11-23,11-16,-22 46,-1 5,-4 8,-1-1,0 1,0 0,0-1,-2 0,1 0,-1 0,0 0,-1-1,9-60,-6 50,-1 0,0-16,-4-108,1 126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6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1298,'0'-9,"1"-1,0 1,0-1,1 1,0 0,0-1,1 1,1 0,0 1,0-1,0 0,3-3,2 0,1 0,0 0,0 1,1 0,1 1,0 0,5-3,40-24,-41 27,0 0,-1 0,0-2,-1 0,0-1,6-7,13-23,-2-2,4-11,-10 16,-15 24,37-57,-3-2,-4-2,2-10,-35 65,0 0,-1 0,-1-1,-1 0,-1 0,-1 0,1-52,-4-14,0 33,1 47,0 1,-1 0,0 0,-1 0,0 0,0 0,-3-6</inkml:trace>
  <inkml:trace contextRef="#ctx0" brushRef="#br0" timeOffset="1">635 769,'20'0,"72"1,0 3,-62-1,1 2,-1 0,0 2,27 10,-15 0,-1 1,0 3,21 14,112 81,-108-71,-35-23,0 2,-2 0,-1 2,-1 1,-1 2,-1 0,-1 3,10 13,-20-28,0 1,-1 1,-1 1,0 0,-2 0,5 14,-9-16</inkml:trace>
  <inkml:trace contextRef="#ctx0" brushRef="#br0" timeOffset="2">1397 1129,'0'-4,"1"0,0 0,-1 0,1 0,1 0,-1 0,1 1,-1-1,1 0,0 1,0-1,1 1,-1 0,1-1,45-45,-15 17,0-7,-2-1,-1-2,20-40,-40 68,-1 0,2 2,0-1,0 1,1 1,1-1,3-2,-1-1,-1-1,6-8,27-47,-32 46,2 0,0 1,2 0,10-8,1 0,-20 21,-1 1,1 1,1-1,0 2,0-1,5-1,12-6,-16 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6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1162,'60'3,"-1"2,0 3,0 2,-1 3,10 5,-29-4,0 2,-1 1,-1 2,-1 2,27 21,-45-30,-1 1,-1 1,0 0,-1 2,0 0,-2 0,0 1,0 1,-1 1,4 4,2 0,0-1,2-1,0-1,12 9,4 0,-27-23,0 1,-1 1,0-1,0 1,0 1,-1 0,1 1,16 26,-14-22</inkml:trace>
  <inkml:trace contextRef="#ctx0" brushRef="#br0" timeOffset="1">931 1648,'1'-12,"0"-1,1 1,1 0,0 0,0 0,1 0,1 0,0 0,2-3,9-13,1 0,19-25,-30 45,1 0,-1 0,2 1,-1 0,1 0,0 1,1-1,-1 2,1 0,0 0,1 0,-1 1,1 0,0 1,0 0,0 1,0 0,4 0,216-27,-197 25,-1-2,1-1,-1-1,0-2,-1-1,0-2,-1-1,0-1,-1-2,-1-1,-1-1,0-1,4-7,-20 18,9-8,-1 0,8-11,-21 21,-1 0,1-1,-1 0,0 0,-1-1,0 1,0-1,1-5,4-23,-1 1,-1-1,-3-1,-1 1,-1 0,-3-19,1 43,0 0,2-1,-1 1,2 0,-1 0,2 0,1-2,-4 10,1 1,-1-1,1 1,1 0,-1-1,1 1,-1 1,1-1,0 0,0 1,1-1,-1 1,1 0,0 0,0 0,0 1,0-1,0 1,0 0,1 0,1 0,15-2,0 1,0 1,0 0,0 2,6 1,-5-1,1 0,-1-1,0-1,17-4,-7-4,-21 3</inkml:trace>
  <inkml:trace contextRef="#ctx0" brushRef="#br0" timeOffset="2">1799 1119,'-1'-8,"-1"0,1 0,-2-1,1 1,-1 0,0 1,-1-1,0 1,0-1,-1 1,0 0,-4-4,-19-33,18 24,0 0,-2 1,0 1,-2 0,1 0,-2 2,-1-1,0 2,-4-3,9 9,-1 1,1 0,-1 1,-1 0,0 1,0 1,0-1,-9-1,2 3,0 0,0 2,0 0,0 1,-15 1,-5 1,6 1,0-2,-13-3,36 2,0 0,0-2,1 1,-1-1,1-1,-1 0,1 0,0-1,-2-2,-24-15,0-2,2-1,2-2,0-1,1-2,2 0,-22-33,45 54,0 0,1-1,0 0,1 0,0-1,1 1,-1-5,-14-79,10 47,4 13,1 0,2 0,1-22,1 24,-1 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1373,'10'-11,"0"-1,-1 0,6-10,-7 9,1 1,0 0,7-7,6-1,0 0,2 2,0 0,1 2,1 1,0 1,1 1,0 1,1 1,0 2,9-1,-30 8,30-7,1 1,30-2,-56 9,1 1,-1 0,1 1,-1 0,0 1,1 0,-1 1,0 0,-1 1,9 4,16 8,-2 3,0 1,-1 1,-2 2,0 1,-1 2,19 22,-25-20,-1 1,8 14,18 26,11 8,-24-29,1-1,3-2,9 5,-34-38,0 0,1-1,0 0,1-2,1 0,-1-1,1 0,1-2,-1 0,1-1,0-1,0 0,1-2,-1 0,4-1,-4-1</inkml:trace>
  <inkml:trace contextRef="#ctx0" brushRef="#br0" timeOffset="1">1312 1543,'-1'-57,"0"20,1-1,5-29,-3 55,0 0,1 1,0-1,0 1,1 0,1 0,0 0,1 0,0 1,6-9,3 2,1 0,1 1,0 1,1 0,1 1,0 1,0 1,2 1,-1 0,22-7,35-10,2 3,31-4,-98 26,42-10,1 2,0 3,1 2,0 3,9 2,-41 2,1-2,-1-1,0 0,1-2,-1-1,-1-1,1-1,16-7,-25 6</inkml:trace>
  <inkml:trace contextRef="#ctx0" brushRef="#br0" timeOffset="2">2032 929,'-8'0,"-1"0,0-1,1-1,-1 1,1-1,0-1,0 0,-1 0,2 0,-1-1,0 0,1-1,0 0,0 0,-2-2,-7-5,-26-17,0 1,-27-12,50 28,0 0,1-1,1-1,0-1,1 0,-3-5,-24-22,5 7,-12-9,-27-34,69 70,1-1,0 0,1 0,0 0,1-1,0 0,0 0,1 0,0-1,1 0,0 1,1-1,0 0,1 0,0 0,1-7,-2-4,0 0,-4-18,2 17,0 1,1-18,3 22</inkml:trace>
  <inkml:trace contextRef="#ctx0" brushRef="#br0" timeOffset="3">2709 1162,'5'-1,"0"0,0 0,-1-1,1 0,0 0,-1 0,0-1,1 0,-1 1,0-1,-1-1,3 0,20-15,58-32,-39 23,36-16,-65 36,0 2,0 0,0 1,1 0,0 1,0 1,7 0,67-7,-55 4,1 3,0 0,0 3,12 2,-38-1,0 2,0 0,0 0,-1 0,1 2,-1-1,9 7,24 9,-22-13,0-2,0 0,1-1,14 0,-20-2,60 4,-1-4,42-4,-1-1,-105 3,0 0,-1-1,1-1,0 0,-1 0,1-1,-1 0,0-1,0 0,0-1,0 0,-1-1,0 0,0 0,-1 0,1-2,-1 1,-1-1,0 0,0 0,1-2,17-23,0-1,-3-1,-1-1,-1-1,9-27,-18 36,-1-2,-2 1,-1-1,-1-1,-1 1,-2-1,-1 1,-2-2,-1 2,1 1,1-1,1 0,2 1,1 0,1 0,5-11,-8 29,0-1,-1 0,0 1,-1-1,0-8,5-36,-1 38</inkml:trace>
  <inkml:trace contextRef="#ctx0" brushRef="#br0" timeOffset="4">4445 823,'14'1,"1"0,-1 1,0 0,0 2,0-1,-1 1,1 1,-1 1,0 0,12 7,0 3,0 1,-2 1,0 1,16 17,-22-16,-1 0,-1 1,0 1,-2 0,-1 1,0 1,-2 0,-1 0,-1 1,5 23,7 69,-14-84,1-1,1 0,2 0,1-1,9 17,-5-20,1 0,1-1,2-1,0-1,2-1,0 0,9 18,-21-32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0 886,'2'-4,"-1"1,1-1,0 1,0 0,0 0,0 0,0 0,1 0,-1 1,1-1,0 1,0-1,0 1,0 0,0 0,4-3,41-30,0 3,20-7,-21 11,-23 13,6-3,1 1,7-2,-27 14,0 1,0 0,0 1,1 1,-1-1,1 2,0-1,6 2,8-1,43 3,-64-1,0 0,0 0,0 0,0 1,0-1,0 1,-1 1,1-1,-1 0,1 1,-1 0,1 1,12 11,-7-6,0 1,1-2,0 1,0-2,1 1,0-2,0 1,1-2,1 1,24 7,1-2,0-2,1-1,0-2,1-1,-1-3,1-1,5-2,-41 0,-1 0,1 1,-1-2,0 1,1 0,-1-1,0 0,0 0,0 0,0 0,0-1,-1 0,1 0,0 0,5-7,1 0,-2-1,8-11,-8 11,0 0,1 1,8-8,-12 14,1 0,0 1,0-1,0 1,0 1,0-1,1 1,-1 0,1 1,4-1,68-7,-59 10,0 0,-1 2,1 0,-1 1,16 6,-14-4,1-1,0-1,-1-1,14 1,-10-4,3 1,-1-1,20-3,-38 1,-1 1,1-1,0 0,-1-1,0 0,1 0,-1-1,0 0,-1-1,4-2,12-9,0-2,-1-1,18-21,-31 30,0 0,-1-1,-1 0,0-1,0 1,-1-1,-1-1,0 1,2-10,5-21,-4 9,2 1,4-5,-10 27,1 0,1 0,0 1,0 0,1 0,1 0,-1 1,3-1,-6 4,0 1,0-1,-1 1,0-1,0 0,-1 0,0 0,0 0,0-1,-1 1,0 0,0-1,0-2,11-44,-4 34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0 977,'3'-1,"-1"1,0 0,1-1,-1 1,0-1,1 1,-1-1,0 0,0 0,0 0,1 0,-1-1,0 1,-1-1,1 1,0-1,0 0,27-37,-3 5,-16 23,-1-1,0 0,0 0,-1-2,-1 3,1 0,0 0,0 1,1 0,1 0,-7 7,1 0,0 1,0 0,0 0,0 0,1 0,-1 1,0-1,1 1,-1 0,1 1,-1-1,4 1,67 2,-40 0,-28-3,0 1,0 0,0 1,0 0,0 0,0 0,-1 1,1 0,0 0,-1 1,1 0,-1 0,0 1,0-1,0 1,0 0,-1 1,0 0,5 4,3 3,0-2,1 0,0 0,1-2,0 1,0-2,1 0,0-1,6 1,3 2,0 2,-1 0,7 5,-5-1,1-1,0-1,1-2,0 0,1-2,10 1,10 0,0-2,1-3,22 0,-49-5,44 3,43-5,-108 2,0 0,1-1,-1 1,0 0,0-1,0 0,0 1,0-1,0 0,0 0,0 0,0 0,0 0,-1-1,1 1,0 0,-1-1,1 1,-1-1,1 0,-1 0,0 1,0-1,0 0,0 0,0 0,0 0,-1 0,1 0,0 0,-1-2,2-8,-2 0,1 1,-2-1,1 1,-3-11,0-25,13-32,-5 55,-2-1,0-18,-3 29,1-4,-1-1,-1 1,-4-17,4 29,-1-1,0 1,0-1,-1 1,0 0,0-1,0 2,-1-1,0 0,0 1,0-1,-2 0,-22-21,-1 2,-15-11,15 13,1-1,-19-20,38 35,1-1,0 0,1 0,0 0,0-1,1 0,-1-4,5 11,1 1,0-1,0 0,0 0,0 1,1-1,-1 0,1 0,0 0,0 0,1 0,-1 0,1 0,0 0,0 1,0-1,0 0,1 1,-1-1,1 1,0-1,0 1,1 0,-1 0,1-1,11-13,0 1,1 1,0 0,1 1,1 1,0 1,3-2,-4 7,0 1,0 0,0 1,1 0,-1 2,1 0,0 1,0 0,0 2,0 0,0 1,0 0,0 1,0 1,13 5,25 9,-2 2,0 2,-1 3,2 4,-38-20,-6-4,-1 1,0 0,0 0,0 1,7 6,-14-9,1 0,0 1,-1-1,1 0,-1 1,0-1,0 1,0 0,-1 0,1 0,-1 0,0 0,0 0,0 0,-1 0,1 4,-1 26,0-1,-3 2,1-15,1-1,0 1,2-1,0 1,1 0,1-1,4 17,-5-32,1 1,-1-1,1 0,0 0,0 0,0 0,0-1,1 1,-1-1,1 0,0 0,0 0,0 0,1-1,-1 0,1 0,-1 0,1 0,-1-1,3 1,13 3,1 0,-1-1,1-2,3 0,75 3,46-7,-31 1,-96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4 887,'0'0,"0"0,0 0,0 0,-1-1,1 1,0 0,0 0,0 0,0 0,0 0,0 0,-1 0,1 0,0 0,0 0,0 0,0-1,0 1,0 0,0 0,-1 0,1 0,0 0,0 0,0-1,0 1,0 0,0 0,0 0,0 0,0 0,0-1,0 1,0 0,0 0,0 0,0 0,0 0,0-1,0 1,0 0,0 0,0 0,0 0,0 0,0-1,1 1,-1 0,0 0,0 0,0 0,0 0,7-13,11-10,-7 13,1-1,-1 2,1 0,1 0,0 1,0 1,1 0,2-1,14-3,0 2,0 0,14-1,40-10,-48 10,0 2,1 1,0 2,0 1,56-6,-60 5,1 1,-1 2,14 1,31 1,-1-5,65-11,-58 0,-1 4,2 4,25 3,-69 3,-1-2,-1-2,10-3,-27 5,21-4,0-2,16-7,-39 10,-1-1,0 0,-1-1,0-1,-1-1,4-3,2-3,0-2,-1 0,-1-2,-1 0,-1-1,-1-1,-1-1,-1-2,0 1,-1-1,-2-1,-1 0,-1 0,-1-2,5-25,-12 38</inkml:trace>
  <inkml:trace contextRef="#ctx0" brushRef="#br0" timeOffset="1">1825 527,'1'68,"1"-11,-5 30,1-78,0-1,0 1,-1-1,0 0,-1 0,0-1,0 1,0-1,-1 0,0 0,0 0,-1 0,0-1,-3 2,-8 8,0-1,-2 0,0-1,-15 7,-27 14,30-19,0 1,2 2,-6 6,18-10,1 0,1 1,1 1,0 0,1 1,1 0,-2 7,-25 29,32-47,0 1,1 0,1 0,-1 0,1 1,1 0,-1 0,1 0,1 0,0 1,0 0,1-1,-1 11,3-13,-1 0,1-1,1 1,-1 0,1 0,1 0,-1-1,1 1,0-1,1 1,-1-1,1 0,1 0,2 5,17 33,-20-36,1 0,0 0,1 0,0 0,0 0,1-1,-1 0,2 0,5 5,9 4,-2 2,0 0,-1 0,15 22,-25-30</inkml:trace>
  <inkml:trace contextRef="#ctx0" brushRef="#br0" timeOffset="2">2798 950,'1'-5,"0"0,0 0,1 0,-1 0,1 0,0 1,0-1,2-2,7-15,-6 8,4-14,2 0,1 1,12-18,-19 37,0 0,0 1,1 0,0 0,1 0,-1 1,1 0,0 0,1 1,0-1,-1 2,2-1,-1 1,2 0,11-5,44-16,8 1,-50 17,1 1,0 2,0 0,1 2,0 1,9 0,0-1,1-2,-1-1,20-7,-42 9,1-1,-1-1,0 0,0 0,-1-1,0-1,0 1,0-2,-1 0,0 0,-1-1,1 0,5-8,86-119,-90 119,-1-1,-1 0,-1-1,-1 0,2-6,0-2,2 0,4-6,-10 25,-2 0,1 0,-2-1,1 1,-1-1,0 0,0 1,-1-1,-1-3,1-5</inkml:trace>
  <inkml:trace contextRef="#ctx0" brushRef="#br0" timeOffset="3">3708 442,'1'2,"0"1,0-1,1 1,-1-1,0 1,1-1,0 0,-1 0,1 1,0-1,0-1,0 1,1 0,-1 0,0-1,1 1,-1-1,1 0,1 1,15 11,23 25,-2 1,35 44,-61-63,-1 0,0 1,-1 1,-2 0,0 0,-1 1,-2 0,0 1,-1 1,3 20,-2-1,-2 1,-3 0,-1 21,0-41,1 1,5 22,4 40,-10-70,2 1,0-1,1 1,1-2,2 4,13 58,-18-71,0 1,0-1,1-1,0 1,0 0,1-1,0 1,0-1,2 2,9 11,1 0,8 6,-8-9,-5-5</inkml:trace>
  <inkml:trace contextRef="#ctx0" brushRef="#br0" timeOffset="4">4174 1183,'0'-13,"0"-9,0 0,2 0,3-20,-3 35,0 0,0 0,0 0,1 1,0-1,0 1,1 0,-1 0,2 0,-1 0,0 1,1 0,0 0,1-1,7-6,-1 1,2 0,0 1,0 0,0 1,1 1,1 0,0 1,0 1,0 0,0 1,3 1,114-23,-1-5,-2-6,56-27,-151 53,1 2,0 1,1 2,0 1,17 1,-42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50.74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169 90,'4'0,"0"0</inkml:trace>
  <inkml:trace contextRef="#ctx0" brushRef="#br0" timeOffset="2287.598">0 154,'38'-1,"0"-2,0-1,0-2,-1-2,0-1,26-11,169-65,-216 81,-1 0,1 0,0 2,0 0,0 1,0 0,0 1,0 1,0 1,0 0,4 2,-13-2,0 1,-1 0,0 0,1 0,-1 1,0 0,-1 0,1 0,3 5,46 50,-28-29,-22-23,0 0,0 0,0 1,-1-1,0 1,-1 0,3 5,9 21,-8-23,0-2,1 1,0-1,1 0,0 0,0-1,1-1,0 1,1-2,4 3,2 2,0 1,-1 1,2 2,183 186,-193-191,-1 1,0-1,0 1,-1 1,0-1,-1 1,4 11,9 19,-12-29,0 1,0-1,-1 1,-1 0,0 0,-1 1,-1-1,0 1,-1 8,-1-4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603 0</inkml:trace>
  <inkml:trace contextRef="#ctx0" brushRef="#br0" timeOffset="1">561 43,'0'0,"0"0,1-1,-1 1,0-1,0 1,0 0,0-1,0 1,0 0,0-1,0 1,0-1,0 1,0 0,0-1,0 1,0-1,0 1,-1 0,1-1,0 1,0 0,0-1,-1 1,1 0,0-1,0 1,-1 0,1-1,0 1,-1 0,1 0,0-1,-1 1,1 0,0 0,-1 0,1 0,0-1,-1 1,1 0,-1 0,1 0,0 0,-1 0,1 0,-1 0,-19 15,-17 30,20-19,3-7,1 1,1 1,-1 5,10-21,1-1,1 0,-1 1,0-1,1 1,0 0,0 0,1-1,-1 1,1 0,0 0,0 0,1-1,-1 1,1 0,0 0,0-1,1 2,0-4,-1 0,1 1,0-1,0 0,0 0,1 0,-1 0,0 0,1-1,-1 1,1-1,-1 1,1-1,0 0,0 0,-1 0,1-1,0 1,0-1,0 1,0-1,2 0,13 1,0-1,-1-1,7-1,-15 1,4 0,-1-2,0 1,0-2,0 0,0 0,-1-1,1-1,-1 1,0-2,6-5,-11 8,0 0,0 0,-1-1,1 0,-1 0,-1 0,1-1,-1 0,0 0,0 0,0 0,-1 0,0-1,-1 1,1-1,-1 0,0 0,-1 0,1-2,-2 7,0-1,0 1,0-1,-1 1,1-1,-1 1,1 0,-1-1,0 1,0-1,0 1,0 0,0 0,0 0,0 0,-1 0,0 0,1 0,-1 0,0 0,-1-1,-1 1,1-1,-1 1,-1 0,1 0,0 0,0 1,-1-1,1 1,-1 0,1 0,-5 0,3 1,0-1,-1 1,1 0,-1 0,1 1,0 0,-1 0,1 1,0-1,0 1,0 1,0-1,0 1,1 0,-1 0,1 1,-4 2,6-3,0 1,0-1,1 1,-1 0,1 0,0 0,0 0,0 0,1 0,-1 0,1 1,0-1,0 0,1 1,-1-1,1 1,0-1,0 1,1-1,-1 0,1 3,1-1,-1-1,1 1,0-1,1 1,-1-1,1 0,0 0,0 0,1 0,0 0,0-1,0 1,0-1,0 0,5 2,7 5,0-1,1 0,1-2,0 0,15 4,-22-8,1 0,0-1,-1-1,1 0,1-1,-1 0,0 0,0-2,10 0,-19 0,1 1,-1-1,0 0,0 0,0 0,0 0,0 0,0-1,0 1,0-1,-1 0,1 0,-1 0,1 0,-1-1,0 1,1 0,-1-1,1-2,-1 2,-1-1,1 0,-1 0,0 0,0 0,0 0,0 0,-1-1,0 1,0 0,0 0,0 0,-1-4,-2-5,0-1,-1 1,0 0,-1 1,-1-1,0 1,-1 0,-5-8,3 8,0 0,0 1,-1 0,-1 1,0 0,0 0,-1 1,-5-2,11 7,0 1,0-1,0 1,0 0,-1 1,0 0,1 0,-1 0,0 1,0 0,0 0,0 1,0 0,0 0,0 0,0 1,0 0,-5 2,10-2,0-1,-1 1,1 0,0 1,-1-1,1 0,0 1,0-1,0 1,0-1,0 1,1 0,-1 0,0 0,1 0,0 0,-1 0,1 1,0-1,0 0,0 1,0-1,1 1,-1-1,0 1,1-1,0 1,0-1,0 1,0-1,0 1,0-1,1 2,0 1,-1 0,2 0,-1 1,1-1,0 0,0 0,0 0,0-1,1 1,0 0,0-1,1 0,-1 0,1 0,1 2,6 1,-1-1,1 0,0-1,1 0,-1 0,1-1,0-1,0 0,0 0,0-1,1-1,-1 0,0-1,1 0,-1-1,1 0,-1-1,1-1,-10 2,1 0,-1-1,0 1,0-1,0 1,0-1,-1 0,1 0,0 0,-1-1,0 1,1-1,-1 1,0-1,0 0,0 0,-1 0,1 0,-1 0,1 0,-1 0,0 0,0-1,-1 1,2-7,0 0,-1 0,-1 0,0 0,0 0,-1 0,-1-7,2 15,-1 0,1 0,-1 0,1 0,-1 0,0 0,0 0,0 0,0 0,0 0,0 0,-1 1,1-1,-1 0,1 1,-1-1,1 1,-1 0,0-1,0 1,0 0,0 0,0 0,0 0,0 1,0-1,0 0,0 1,0-1,0 1,0 0,-1 0,1 0,0 0,0 0,-1 1,-1-1,-1 0,1 1,-1 0,1 0,-1 1,1-1,0 1,-1 0,1 0,0 0,0 1,1-1,-1 1,0 0,1 0,0 0,-1 1,-2 6,0 0,0 0,1 1,0 0,1 0,0 1,1-1,0 1,1 0,0-1,1 1,0 0,1 0,0 0,1 0,2 7,-3-17,1 1,0-1,0 0,0 1,1-1,-1 0,0 0,1 0,-1 0,1 0,0 0,0 0,0 0,0-1,0 1,0-1,0 1,0-1,1 0,-1 0,1 0,-1 0,1 0,-1-1,1 1,-1-1,1 0,-1 1,1-1,-1 0,1-1,0 1,-1 0,1-1,3 1,-1-1,1 0,-1 0,0 0,1-1,-1 0,0 0,0 0,0-1,0 0,0 0,-1 0,1 0,-1-1,2-1,-2-1,-1 0,1 0,-2 0,1 0,-1-1,1 1,-2-1,1 1,-1-1,0 0,-1 0,1 1,-1-1,0 0,-1 0,0 1,0-1,-2-6,1 4,0 0,-1-1,0 1,-1 1,0-1,0 0,0 1,-1 0,-1 0,0 0,0 1,0 0,-2-1,-9-5</inkml:trace>
  <inkml:trace contextRef="#ctx0" brushRef="#br0" timeOffset="2">1344 678,'22'-26,"-19"21,1 0,0 0,0 1,0-1,1 1,1-1,-6 5,1-1,-1 1,0 0,0-1,1 1,-1 0,0-1,1 1,-1 0,1 0,-1 0,0-1,1 1,-1 0,1 0,-1 0,0 0,1 0,-1 0,1 0,-1 0,1 0,-1 0,0 0,1 0,-1 0,1 0,-1 0,1 0,-1 0,0 1,1-1,-1 0,0 0,1 0,-1 1,1-1,-1 0,0 0,0 1,1-1,1 22,-11 25,-4-12,-2 0,-1 0,107-211,-90 173,1 1,0-1,0 0,0 1,0-1,0 1,1 0,-1 0,1 0,0-1,-2 3,0 0,-1-1,1 1,0 0,0-1,-1 1,1 0,0 0,0 0,-1 0,1 0,0 0,0 0,-1 0,1 0,0 0,-1 0,1 1,0-1,0 0,-1 0,1 1,0-1,-1 1,1-1,0 0,-1 1,1-1,-1 1,1-1,-1 1,1 0,-1-1,1 1,-1-1,0 1,1 0,-1-1,0 1,0 0,1 0,-1-1,0 1,0 0,0 0,5 16,-1-1,-1 1,-1 0,0 1,-1-1,-1 0,0 1,0 9,1-1,3 16,9 11,-9-41,-1 0,0 1,0-1,-2 1,1 0,-2 1,0-12,-1 0,1 0,-1 0,0 0,0 0,1 0,-1-1,-1 1,1 0,0-1,0 1,-1 0,1-1,0 0,-1 1,0-1,1 0,-1 0,0 0,0 0,1 0,-1 0,0 0,0-1,0 1,0-1,0 1,0-1,0 0,-1 0,-24 5</inkml:trace>
  <inkml:trace contextRef="#ctx0" brushRef="#br0" timeOffset="3">730 1292,'0'-4,"-1"-1,0 1,0-1,0 1,-1 0,1-1,-1 1,0 0,0 0,-1 0,1 0,-1 1,0-1,-2-1,-49-48,41 41,4 5,1 0,-1 0,-1 1,1 0,-1 1,0 0,0 0,0 1,-1 0,1 1,-1 1,0-1,0 2,0-1,0 1,0 1,0 0,-7 2,9-2,0 0,0 1,0 0,0 1,1 0,-1 0,1 1,0 0,-1 0,1 1,-4 3,-34 20,1 2,2 1,-28 26,-11 16,82-72,0 0,1 0,-1 0,0 0,1 0,-1 0,0 0,0 0,1 0,-1 0,0 0,0 0,1 0,-1 0,0 0,0 1,0-1,1 0,-1 0,0 0,0 0,1 0,-1 1,0-1,0 0,0 0,0 0,1 1,-1-1,0 0,0 0,0 1,0-1,0 0,0 0,0 0,0 1,0-1,0 0,0 1,0-1,0 0,0 0,0 1,0-1,0 0,0 0,0 1,0-1,0 0,0 0,0 1,0-1,0 0,-1 0,1 0,0 1,0-1,0 0,26-5,138-47,16-4,-136 45,-20 6,-1-1,0-1,0-1,5-3,-28 11,1-1,0 1,-1 0,1-1,0 1,-1 0,1-1,0 1,-1-1,1 1,-1-1,1 1,-1-1,1 1,-1-1,1 1,-1-1,0 0,1 1,-1-1,0 0,1 0,-2 1,1-1,0 1,0-1,0 1,-1-1,1 1,0-1,0 1,-1-1,1 1,0-1,-1 1,1-1,-1 1,1 0,0-1,-1 1,1 0,-1-1,1 1,-1 0,0 0,-37-13,30 10,-70-17,0 2,-1 4,0 3,-1 4,-12 3,90 4,-35 3,37-3,-1 0,1 0,-1 0,0 0,1 0,-1 1,1-1,-1 0,1 0,0 1,-1-1,1 0,-1 1,1-1,-1 0,1 1,0-1,-1 1,1-1,0 1,-1-1,1 1,0-1,0 1,-1-1,1 1,0-1,0 1,0-1,0 1,0-1,0 1,0 0,0-1,0 1,0-1,0 1,0-1,0 1,0-1,1 1,-1-1,0 1,0-1,1 1,-1-1,0 1,1-1,-1 1,0-1,1 1,-1-1,1 0,-1 1,0-1,1 0,0 1,10 8,0 0,0 0,1-1,1-1,-1 0,1-1,0 0,1-1,2 1,6 3,8 3,1-1,8 1,-30-10,1 1,-1-2,1 1,0-1,0-1,-1 0,1 0,0-1,6-1,-15 2,0 0,0-1,0 1,0 0,0 0,0 0,0-1,0 1,0-1,0 1,0 0,0-1,0 0,0 1,-1-1,1 1,0-1,0 0,-1 0,1 0,0 1,-1-1,1 0,-1 0,1 0,-1 0,1 0,-1 0,0 0,0 0,1 0,-1 0,0 0,0 0,0 0,0-1,-1 0,1 1,-1-1,0 0,1 1,-1-1,0 0,0 1,-1 0,1-1,0 1,0-1,-1 1,1 0,0 0,-1 0,0 0,1 0,-1 0,1 0,-2 0,-14-5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6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169 90,'4'0,"0"0</inkml:trace>
  <inkml:trace contextRef="#ctx0" brushRef="#br0" timeOffset="1">0 154,'38'-1,"0"-2,0-1,0-2,-1-2,0-1,26-11,169-65,-216 81,-1 0,1 0,0 2,0 0,0 1,0 0,0 1,0 1,0 1,0 0,4 2,-13-2,0 1,-1 0,0 0,1 0,-1 1,0 0,-1 0,1 0,3 5,46 50,-28-29,-22-23,0 0,0 0,0 1,-1-1,0 1,-1 0,3 5,9 21,-8-23,0-2,1 1,0-1,1 0,0 0,0-1,1-1,0 1,1-2,4 3,2 2,0 1,-1 1,2 2,183 186,-193-191,-1 1,0-1,0 1,-1 1,0-1,-1 1,4 11,9 19,-12-29,0 1,0-1,-1 1,-1 0,0 0,-1 1,-1-1,0 1,-1 8,-1-4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0 299,'0'-6,"1"-1,-1 0,1 0,1 0,-1 1,1-1,0 1,1-1,0 1,0 0,0 0,0 0,1 0,0 1,1-1,-1 1,1 0,0 0,0 1,0-1,1 1,5-3,14-7,0 2,0 0,1 2,1 0,4 1,38-15,-21 4,-29 11,0 1,0 1,1 0,0 2,0 0,1 1,-1 1,19 0,-32 3,0 0,-1 0,1 0,0 1,0 1,0-1,-1 1,1 0,-1 0,1 1,-1 0,0 0,0 0,0 1,-1 0,1 0,-1 0,0 1,0 0,0 0,-1 0,0 0,3 6,25 32,27 28,8 9,-25-34,-31-36,0 1,-1 1,8 12,-14-18,0-1,1 1,0-1,0 0,0-1,0 1,1-1,-1 0,1 0,6 2,9 4,0-1,16 4,-22-9,-1 1,1 1,-1 1,0 0,-1 0,7 6,12 9,-23-17,0 1,-1 0,0 0,0 1,3 4,-3-1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0 666,'29'-1,"-1"0,1-2,-1-1,1-1,-15 2,-1-1,1 0,-1-1,0 0,0-1,-1-1,1 0,-1-1,1-1,53-38,-41 30,0-1,-2-1,0-1,2-3,-18 16,0 1,0 0,1 0,0 1,0 0,0 0,1 1,-1 0,1 0,0 1,0 0,1 1,-1 0,0 0,1 1,-1 1,1-1,0 2,4-1,0 1,0 1,0 0,0 1,0 0,-1 1,1 1,-1 0,0 1,-1 0,12 8,-3-1,0-2,1-1,0 0,1-2,0 0,0-2,1 0,-1-2,1 0,0-2,0-1,0-1,1 0,-1-2,-12 0,0-1,0 0,-1-1,1 0,-1 0,0-1,-1-1,1 0,-1 0,0-1,0 0,-1-1,0 0,-1 0,1-1,0-2,-4 6,1 0,0 1,0 0,0 0,1 0,-1 1,1 0,0 0,0 1,0 0,76-19,-74 20,33-5,1 2,0 2,0 2,15 2,31 1,-56-4,0 0,0-3,17-3,-30 3,0 0,0-2,-1 0,17-8,-28 10,0 0,0-1,-1 0,1 0,-1-1,-1 0,1 0,-1-1,0 1,0-1,-1-1,2-2,-1 0,24-38,-2-1,3-12,-7 19,-18 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0,'36'34,"-16"-17,-2 0,0 2,0 0,-2 1,-1 1,1 2,30 46,-32-50,0 1,-1 1,-1 0,1 7,13 30,33 86,-51-123,2-1,0-1,1 0,1 0,1-1,5 5,2 3,-2 1,4 8,-16-23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236 798,'-18'0,"-1"-1,1 0,0-1,-1-1,-6-2,20 4,0-1,0 0,1 0,-1 0,0 0,1 0,-1-1,1 0,0 0,0 0,0-1,1 1,-1-1,1 0,0 0,0 0,0-1,0 1,1 0,0-1,-1-2,-4-14,2 0,-2-16,0 1,3 18,2 0,0 0,0 0,2 0,1 0,1-9,-1 16,1 0,0 0,1 0,0 1,0-1,2 1,-1 0,1 0,1 0,-1 1,2-1,-1 4,-1 0,1 1,0 0,1 0,-1 0,1 1,1-1,28-21,-22 16,0 1,0 0,1 0,0 2,0 0,1 1,0 0,13-3,-3 1,0-1,20-11,-26 12,1 1,0 0,0 2,1 0,19-1,-31 5,8-2,0-1,0 0,0-1,0-1,8-4,37-17,-7 3,14-10,-58 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2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212 238</inkml:trace>
  <inkml:trace contextRef="#ctx0" brushRef="#br0" timeOffset="1">0 174,'1'-1,"0"-1,1 1,-1-1,0 1,1 0,-1-1,1 1,-1 0,1 0,-1 0,1 0,0 0,0 0,-1 0,1 1,0-1,0 1,2-1,-2 0,42-11,0 1,1 2,0 3,0 1,0 2,1 2,-1 2,9 3,-47-3,-1-1,0 1,0 0,0 0,0 1,0 0,0 0,1 1,-8-2,1-1,0 0,0 1,-1-1,1 0,0 1,-1-1,1 0,0 1,-1-1,1 0,-1 0,1 1,-1-1,1 0,0 0,-1 0,1 0,-1 0,1 0,-1 1,1-1,-1 0,1 0,-1 0,1 0,-1-1,1 1,-1 0,-20 3,-97-14,79 6,0 2,0 1,-6 2,42 0,0 1,0-1,0 0,1 1,-1 0,0-1,0 1,1 0,-1 1,0-1,1 0,-1 1,1-1,0 1,-1 0,1 0,0 0,0 0,0 0,0 1,1-1,0 0,0-1,1 1,-1 0,1 0,-1 0,1 0,0-1,0 1,0 0,0 0,0 0,0 0,0 0,1 0,-1-1,1 1,-1 0,1 0,0 0,-1-1,1 1,0 0,0-1,0 1,1-1,-1 1,0-1,0 0,1 1,0-1,7 7,0-1,0-1,1 0,0 0,0-1,0 0,1 0,0-1,0-1,0 0,0 0,0-1,11 0,24 2,1-2,32-3,-74 1,-262-4,290 7,0 1,-1 1,0 2,12 4,-1 0,59 15,-102-27,0 1,0 0,0 0,0 0,-1-1,1 1,0 0,0 0,0-1,0 1,0 0,0 0,0-1,0 1,0 0,0 0,0-1,0 1,0 0,0-1,0 1,0 0,0 0,0-1,0 1,0 0,1 0,-1-1,0 1,0 0,0 0,0 0,0-1,1 1,-1 0,0 0,0 0,0 0,1-1,-1 1,0 0,0 0,1 0,-1 0,0 0,0 0,1 0,-1 0,0 0,0 0,1 0,-1 0,0 0,0 0,1 0,-1 0,0 0,0 0,1 0,-1 0,0 0,0 0,1 0,-1 0,0 0,0 1,1-1,-1 0,0 0,-14-15,-10-2,-2 1,1 0,-2 2,0 1,-1 2,0 0,-23-4,47 13,0 2,0-1,0 0,0 1,0 0,0 0,0 0,0 0,0 1,-1-1,1 1,0 0,-1 1,4-1,-1-1,1 1,-1 0,1 0,0 0,0 1,-1-1,1 0,0 0,0 1,0-1,0 0,1 1,-1-1,0 1,1-1,-1 1,1 0,-1-1,1 1,-1-1,1 1,0 0,0-1,0 1,0 0,0-1,1 1,-1 0,0-1,1 1,0 0,1 6,1-1,-1 0,2 0,-1-1,1 1,0-1,0 0,1 0,0 0,0-1,0 1,1-1,0 0,0-1,0 0,0 0,1 1,14 7,1-1,-1 0,2-2,18 6,-39-14,0-1,1 1,-1 0,1 0,-1-1,1 0,0 1,-1-1,1 0,-1 0,1 0,-1-1,1 1,0-1,-1 1,1-1,-1 0,0 0,1 0,-1 0,0 0,1-2,-1 1,0 0,0 0,-1-1,1 1,0-1,-1 1,0-1,1 0,-1 0,0 1,0-1,-1 0,1 0,-1 0,1 0,-1 0,0-1,0-4,0 0,0-1,-1 1,0-1,-1 1,0 0,0 0,0 0,-1 0,-1 0,1 1,-1-1,0 1,-1 0,0 0,0 0,0 1,-1 0,0 0,0 0,-3-1,-1-1,0 1,0 0,0 0,-1 1,0 1,-1 0,1 0,-1 1,0 0,0 1,0 1,0 0,0 0,-4 1,13 1,1 0,0 1,-1-1,1 1,-1-1,1 1,0 0,0-1,-1 1,1 0,0 1,0-1,0 0,0 1,0-1,0 1,1-1,-1 1,0 0,1 0,0 0,-1 0,1 0,0 0,0 0,0 0,0 0,0 1,0-1,1 0,-1 1,1-1,0 0,0 1,-1-1,2 1,-2 5,1 1,0-1,0 1,1-1,0 0,1 1,0-1,0 0,1 0,0 0,4 7,1-1,0 1,2-2,-1 1,2-1,-1-1,2 0,9 9,-13-14,0-1,0 1,1-2,0 1,0-1,1 0,-1-1,1 0,0 0,0-1,0-1,0 1,0-2,5 1,-10-2,1-1,-1 0,0 0,0 0,1 0,-1-1,0 0,-1 0,1 0,0-1,-1 1,1-1,-1 0,0-1,0 1,0-1,0 0,0 0,-1 0,0 0,0 0,0-1,-1 1,3-5,2-6,0 0,-1 0,0-1,-2 0,0 0,0 0,0-8,-3 11,0-1,0 1,-1-1,-1 1,0-1,-1 1,-1-1,0 1,0 0,-1 0,-2-1,4 8,-1 1,0-1,0 1,0 0,-1 0,1 1,-1-1,0 1,-1 0,1 0,-1 0,0 0,0 1,0 0,0 0,-1 0,1 0,-1 1,1 0,-1 1,0-1,0 1,0 0,0 0,0 1,-1 0,3 0,1 0,-1 0,0 1,0-1,1 1,-1 0,1 1,-1-1,1 0,-1 1,1 0,0 0,0 0,0 0,0 0,0 1,0-1,1 1,-1 0,1-1,0 1,0 0,0 1,0-1,0 0,1 1,-1-1,1 1,0-1,0 1,0-1,1 2,-2 3,0 0,1 1,1-1,-1 0,1 0,0 0,1 0,0 1,1-1,-1 0,1-1,1 1,0 0,2 5,2-2,1 0,-1-1,2 0,0 0,0 0,0-2,1 1,1-1,-1 0,1-1,1 0,3 1,0 0,1-1,0 0,0-1,1-1,-1-1,1 0,1-1,-16-3,0 1,0-1,0 0,0 0,-1 0,1 0,0 0,0 0,0-1,-1 1,1 0,0-1,0 0,-1 1,1-1,0 0,-1 0,1 0,-1 0,1 0,-1 0,1-1,-1 1,0 0,0-1,0 1,1-1,-1 1,-1-1,1 1,0-1,0 0,-1 0,1 1,-1-1,1 0,-1 0,0 0,1 1,-1-2,0-3,0 0,0 0,0 0,-1 1,0-1,0 0,-1 0,1 1,-1-1,0 1,-1 0,-2-5,-1 1,-1 0,0 1,0-1,-1 2,0-1,-1 1,0 0,0 1,0 0,-1 0,0 1,0 0,0 1,-1 0,1 1,-1 0,0 0,0 1,0 1,-2 0,10 1,1 0,-1 0,0 0,1 0,-1 1,0-1,1 1,-1 0,1 0,-1 0,1 0,-1 0,1 0,0 1,-1-1,1 1,0 0,0-1,0 1,-1 2,0 0,1-1,0 1,0 0,0 0,0 0,1 0,0 0,-1 0,1 1,1-1,-1 0,1 3,-1 1,1 0,0 0,1 0,-1 0,2 0,-1-1,1 1,0 0,1 0,0-1,0 0,1 1,-1-1,3 2,22 23,-26-30,0 0,0 0,1 0,-1-1,0 1,1-1,-1 1,1-1,0 0,-1 0,1 0,0 0,0 0,-2-1,-1 0,1 0,0 0,-1 0,1 0,0-1,0 1,-1 0,1 0,0 0,-1-1,1 1,-1-1,1 1,0 0,-1-1,1 1,-1-1,1 1,-1-1,1 1,-1-1,1 0,-1 1,0-1,1 1,-1-1,0 0,1 0,3-11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849 757,'0'-3,"-1"0,1 0,-1 0,0 0,0 0,0 0,-1 0,1 0,-1 0,1 1,-1-1,0 0,0 1,0-1,-1 1,1 0,0 0,-1 0,1 0,-1 0,0 1,0-1,0 1,0 0,0-1,0 1,0 1,0-1,0 0,0 1,0 0,-3-1,2 1,1-1,-1 1,1-1,-1 1,0 0,1 1,-1-1,0 1,1-1,-1 1,1 0,-1 0,1 1,0-1,-1 1,1-1,0 1,0 0,0 1,0-1,1 0,-1 1,0-1,1 1,0 0,0 0,0 0,0 0,0 1,0 1,1 0,0 0,1 0,-1 0,1 1,0-1,0 0,0 1,1 1,-1-6,0 0,0 0,0 0,1 0,-1 1,0-1,0 0,1 0,-1 0,0 0,1 0,-1 0,1 0,0 0,-1 0,1 0,0 0,0 0,-1 0,1 0,0-1,0 1,0 0,0-1,0 1,0 0,0-1,0 1,0-1,1 0,-1 1,0-1,0 0,0 0,0 0,1 0,-1 0,0 0,0 0,0 0,0 0,1 0,0-1,-1 1,1-1,-1 0,0 0,1 0,-1 0,1 0,-1 0,0 0,0 0,0 0,0 0,0-1,0 1,0 0,0-1,0 1,0-1,-1 1,1-1,-1 1,1-1,-1 1,1-1,-1 0,0 1,0-1,0 0,0 1,0-1,0 0,-1 0,1-3,-1 1,0 0,1 0,-2 0,1 0,0 0,-1 0,0 0,0 0,0 1,-2-4,-2 1,-1 0,1 0,-1 0,0 1,-1 0,1 0,-1 1,0 0,0 0,-1 1,-6-2,2 1,-1 1,0 0,1 1,-1 0,0 1,0 1,-2 0,-5 4,19-4,0 1,0-1,0 1,-1-1,1 0,0 1,0-1,0 0,0-1,0 1,0 0,0-1,0 1,0-1,0 1,0-1,0 0,0 0,-1-1,-16-11,-19-12,36 24,1 0,-1 0,0 0,1 1,-1-1,0 0,0 1,0 0,0-1,0 1,1 0,-1 0,0 0,0 0,0 0,0 1,0-1,0 0,0 1,0 0,1 1,0-1,0 0,0 0,0 1,0-1,0 1,0-1,0 1,0-1,1 1,-1 0,1-1,-1 1,1 0,-1-1,1 1,0 0,0 0,0-1,0 1,0 0,1 0,-1-1,0 1,1 0,-1-1,1 1,0-1,-1 1,3 8,0-1,1 1,0-1,3 6,-3-9,1 0,-1 0,1 0,0-1,0 1,0-1,1 0,0-1,0 1,0-1,1-1,3 3,-8-5,1 0,-1 0,0 0,0 0,1-1,-1 1,0-1,1 0,-1 1,0-1,1 0,-1 0,1 0,-1-1,0 1,1-1,-1 1,0-1,1 0,-1 0,0 0,0 0,0 0,0 0,0-1,0 1,0-1,0 1,0-1,-1 0,1 0,-1 1,1-1,-1 0,0 0,0-1,0 1,0 0,0 0,0-1,3-9,0 0,-1 0,-1-1,0 1,0-1,-1 1,-1-1,0 0,-1 1,0-1,-1 1,-3-11,3 12,-1 0,0 1,0 0,-1 0,-1 0,0 0,0 1,-1-1,0 2,0-1,-1 0,-1 1,1 1,-1-1,-1 1,3 3,-1 0,0 0,0 1,0 0,0 0,0 1,-1 0,1 0,-1 1,1 0,-1 0,0 0,1 1,-1 1,-3 0,6-1,0 1,0 0,0 0,0 0,1 0,-1 1,0 0,1 0,-1 0,1 1,0 0,0-1,0 1,0 1,0-1,1 1,-1-1,1 1,0 0,0 0,0 0,1 1,-2 2,0 4,1 0,0 0,0 1,1-1,0 1,1-1,1 1,-1 0,2 0,0-1,0 1,1-1,2 8,-3-18,-1 0,0 0,1 0,-1 1,0-1,1 0,0 0,-1 0,1 0,0 0,-1 0,1 0,0 0,0 0,0-1,0 1,0 0,0 0,0-1,0 1,0-1,0 1,0-1,0 1,0-1,0 0,1 1,-1-1,0 0,0 0,0 0,1 0,-1 0,0 0,0 0,1-1,1 0,-1 0,1 0,-1 0,0-1,1 1,-1-1,0 0,0 0,0 0,0 0,0 0,-1 0,1 0,-1-1,2-1,4-10,-1-1,-1 0,0 0,-1 0,0-1,-1 0,-1 1,0-6,0-33,-2-42,-1 75,-1 0,0 1,-2 0,-5-17,8 31,-1 0,0 0,0 1,0-1,-1 0,0 1,0-1,-1 1,1 0,-1 0,0 1,0-1,-1 1,1 0,-1 0,0 0,-6-2,10 5,-1 0,0 1,1-1,-1 1,0-1,0 1,1 0,-1 0,0 0,0 0,1 0,-1 0,0 0,0 1,1-1,-1 1,0-1,1 1,-1 0,0 0,1-1,-1 1,1 0,-1 0,1 0,0 1,-1-1,1 0,0 1,0-1,0 0,0 1,0-1,0 1,0 0,0 0,-4 9,-1 0,2 1,-1-1,-1 12,3-14,0 1,-17 66,19-69,0 0,0 0,0 1,1-1,0 0,1 0,-1 0,1 0,1 3,-2-9,0 0,0 0,1 0,-1 0,0 0,0-1,0 1,1 0,-1 0,1 0,-1-1,0 1,1 0,-1-1,1 1,0 0,-1-1,1 1,-1 0,1-1,0 1,-1-1,1 1,0-1,0 0,0 1,-1-1,1 0,0 1,0-1,0 0,0 0,-1 0,1 0,0 0,0 0,0 0,0 0,0 0,-1 0,1 0,0-1,0 1,0 0,-1-1,1 1,0 0,0-1,-1 1,1-1,0 1,-1-1,1 0,0 1,-1-1,1 0,3-3,0 0,0-1,0 1,0-1,-1 0,0 0,0 0,0 0,4-15,0 0,0 0,-2-1,-1 0,-1 0,0 0,-1 0,-2-1,0 1,-1 0,-2 0,-1-9,4 27,-1 1,1-1,-1 1,0 0,1-1,-1 1,0 0,0-1,0 1,-1 0,1 0,-1 0,1 0,-1 0,1 0,-1 0,0 1,0-1,0 1,0-1,0 1,0 0,-1 0,1 0,0 0,-1 0,1 0,0 1,-1-1,1 1,-1-1,1 1,-1 0,1 0,-2 0,-1 1,1 0,-1 0,1 1,-1 0,1-1,0 1,0 1,-1-1,1 1,1-1,-1 1,0 0,1 0,-1 1,1-1,0 1,0 0,0 1,-5 8,1 0,1 1,0 0,1 0,1 0,0 0,0 1,2 0,0 0,-1 7,2 1,0-1,2 1,0-1,4 16,-4-34,-1 0,1 0,0 0,1-1,-1 1,0 0,1-1,0 1,0-1,0 0,0 0,1 0,-1 0,1 0,0 0,0-1,0 1,0-1,1 1,-1-2,-1 0,1 0,0 0,0 0,-1 0,1-1,0 1,0-1,0 0,0 0,0 0,0 0,-1 0,1-1,0 1,0-1,0 0,-1 0,1 0,0 0,-1-1,1 1,-1 0,1-1,-1 0,1 0,2-3,0 0,0 0,-1 0,1-1,-1 1,-1-1,1 0,-1 0,0-1,0 1,-1 0,0-1,0 0,0 0,-1 1,1-8,1-18,-2 0,0 1,-3-6,2 13,-1 9,0 1,0 0,-2 0,-1-7,3 17,0 0,0 1,0-1,-1 0,1 1,-1-1,0 1,0 0,0 0,-1-1,1 1,-1 1,1-1,-1 0,0 1,0-1,0 1,-3-2,4 4,1-1,-1 1,0 0,1-1,-1 1,0 0,0 0,1 0,-1 0,0 0,0 0,1 1,-1-1,0 0,1 1,-1 0,0-1,1 1,-1 0,1 0,-1 0,1 0,-1 0,1 0,0 0,0 0,-1 1,1 0,-5 4,1 0,0 1,1-1,0 1,-3 7,-2 6,1 0,2 0,0 1,1 0,1 0,0 0,1 10,0 35,4 52,4-86,-5-32,0 0,0 1,0-1,1 0,-1 1,0-1,0 0,0 1,0-1,1 0,-1 1,0-1,0 0,1 0,-1 1,0-1,0 0,1 0,-1 0,0 1,1-1,-1 0,0 0,1 0,-1 0,0 0,1 0,-1 1,0-1,1-1,0 1,0-1,0 1,0-1,-1 1,1-1,0 0,0 1,-1-1,1 0,-1 1,1-1,0 0,-1 0,1 0,-1 1,1-2,8-16,0-1,-1 0,-1 0,-1 0,0-1,-2 0,1-7,0-9,-1-1,-2 0,-3-25,1 57,-1-1,0 0,0 1,0-1,-1 0,0 1,0 0,0-1,-1 1,-2-4,4 8,1 0,-1 0,0 0,0 0,0 0,0 0,0 0,0 0,0 0,0 0,0 1,0-1,-1 0,1 1,0-1,0 1,-1-1,1 1,0 0,-1 0,1-1,0 1,-1 0,1 0,0 0,-1 0,1 1,0-1,-1 0,1 1,0-1,0 0,-1 1,1 0,0-1,0 1,0 0,0-1,0 1,-1 0,2 0,-1 0,0 0,0 0,0 0,0 0,0 1,-4 4,1 0,-1 1,1 0,0-1,1 1,0 1,0-1,1 0,-1 1,0 6,-11 79,14-87,-4 76,4-63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1336 89,'-6'0,"0"-1,0 0,1 0,-1-1,0 1,-2-2,-16-4,-19-3,0 2,-1 3,0 1,0 2,0 2,0 2,-24 4,54-3,0 0,0 1,1 1,-1 0,1 1,0 0,1 1,0 0,0 1,0 1,1 0,0 0,1 1,-9 11,18-21,1 0,-1 1,1-1,-1 1,1 0,-1-1,1 1,0-1,-1 1,1-1,0 1,-1 0,1-1,0 1,0 0,0-1,0 1,0 0,0-1,0 1,0 0,0-1,0 1,0 0,0 0,0-1,0 1,1 0,-1-1,0 1,1 0,0 0,0 0,0 0,1 0,-1 0,0 0,1-1,-1 1,1 0,-1-1,1 1,-1-1,1 0,1 1,50 2,-28-4,1-1,-1-1,0-1,0-1,-1-2,1 0,-2-2,1 0,-1-2,0 0,11-9,-33 20,-1-1,1 1,-1 0,1-1,0 1,-1 0,1-1,-1 1,1-1,-1 1,1-1,-1 1,1-1,-1 1,0-1,1 1,-1-1,0 0,1 1,-1-1,0 0,0 1,0-1,0 0,1 1,-1-1,0 0,0 1,0-1,0 0,-1 1,1-1,-1 0,0 0,0 0,0 0,0 0,0 0,0 0,0 0,0 1,0-1,-1 1,1-1,0 1,-1-1,1 1,-1-1,-56-7,56 8,-153-8,-156 13,280-1,31-4,0 0,0 0,-1 0,1 0,0 0,0 0,-1 0,1 0,0 0,0 0,0 0,-1 0,1 0,0 0,0 0,0 0,-1 0,1 0,0 0,0 0,-1 0,1 0,0 0,0 0,0 1,0-1,-1 0,1 0,0 0,0 0,0 1,0-1,0 0,-1 0,1 0,0 0,0 1,0-1,0 0,0 0,0 1,0-1,0 0,0 0,0 0,0 1,12 3,24 1,76-1,0-5,-1-5,1-5,29-10,-129 19,-1 1,-1-1,0 0,0 0,0-1,-1 0,3-2,-12 5,0 0,0 0,1 0,-1 0,0 0,0 0,1 0,-1 0,0 0,0-1,1 1,-1 0,0 0,0 0,0 0,1 0,-1-1,0 1,0 0,0 0,0 0,1-1,-1 1,0 0,0 0,0 0,0-1,0 1,0 0,0 0,0-1,0 1,0 0,0 0,0-1,0 1,0 0,0 0,0-1,0 1,0 0,0 0,0-1,0 1,0 0,0 0,0 0,0-1,-1 1,1 0,0 0,0 0,0-1,0 1,-1 0,1 0,0 0,0 0,0-1,-1 1,1 0,0 0,0 0,0 0,-1 0,1 0,0 0,0 0,-21-6,-25 0,0 2,-1 1,-16 4,-143 11,166-9,-8 0,1 2,0 2,1 2,0 2,-4 4,47-14,0 0,0 0,0 1,0-1,0 1,0 0,0 0,0 0,1 1,-1-1,1 1,-1-1,1 1,0 0,0 0,1-1,1-1,-1 0,1 1,0-1,-1 1,1-1,0 0,0 1,0-1,0 1,0-1,1 0,-1 1,0-1,1 0,-1 1,1-1,-1 0,1 1,-1-1,1 0,0 0,0 0,0 1,0-1,-1 0,1 0,1 0,-1-1,0 1,0 0,0 0,0 0,1-1,-1 1,0-1,1 1,-1-1,10 5,-1 0,1-1,1-1,-1 1,0-2,1 0,9 1,88 2,-81-5,230-2,-503-1,-203 25,441-21,3-1,0 0,0 0,1 1,-1-1,0 1,0 0,1 0,-1 1,1-1,-2 2,5-3,0 0,0 0,0 1,0-1,0 0,0 1,0-1,0 0,0 0,0 1,1-1,-1 0,0 0,0 0,0 1,1-1,-1 0,0 0,0 0,0 1,1-1,-1 0,0 0,0 0,1 0,-1 0,0 0,0 0,1 0,-1 0,0 1,1-1,-1 0,0 0,0 0,1-1,-1 1,0 0,1 0,15 3,115 5,109-9,-92-1,-76 3,-24 1,0-3,-1-1,1-3,36-8,-64 6,-20 7,0-1,0 1,0 0,1 0,-1 0,0 0,0 0,0-1,0 1,1 0,-1 0,0 0,0-1,0 1,0 0,0 0,0 0,0-1,1 1,-1 0,0 0,0-1,0 1,0 0,0 0,0-1,0 1,0 0,0 0,0-1,0 1,-1 0,1 0,0-1,0 1,0 0,0 0,-2-2,0 1,0-1,0 1,0-1,-1 1,1 0,0 0,-1 0,1 1,0-1,-1 0,-1 1,-56-13,-1 4,0 2,0 2,-189-1,181 6,-25-1,-239 4,332-3,-26 3,27-3,0 1,1-1,-1 0,0 0,0 0,1 0,-1 0,0 1,0-1,1 0,-1 0,0 1,0-1,0 0,0 0,1 0,-1 1,0-1,0 0,0 1,0-1,0 0,0 0,0 1,0-1,0 0,0 1,0-1,0 0,0 1,0-1,0 0,0 0,0 1,0-1,0 0,0 1,0-1,0 0,-1 0,1 1,0-1,0 0,0 0,0 1,-1-1,1 0,0 0,0 0,-1 1,1-1,0 0,0 0,-1 0,1 0,0 0,0 0,-1 0,1 1,0-1,-1 0,1 0,0 0,-1 0,1 0,0 0,8 4,1 1,0-1,0-1,1 1,-1-1,1-1,0 0,1 0,85 7,-71-8,549 7,-354-10,-624 14,87-2,279-10,26-2,1 2,-1 0,1 0,-1 1,1 0,0 1,0 0,0 1,0 0,-10 5,20-8,0 1,0-1,0 1,0-1,1 1,-1 0,0-1,0 1,1 0,-1 0,0-1,1 1,-1 0,1 0,-1 0,1 0,-1 0,1 0,0 0,-1 0,1 0,0 0,0 0,0 0,0 0,0 0,0 0,0 0,0 0,0 0,0 0,1 0,-1 0,0 0,1 0,-1 0,0 0,1 0,0-1,-1 1,1 0,2 4,0-1,1 0,-1 0,1 0,0 0,1-1,1 2,14 8,0-1,1-1,0-1,0-1,1-1,0 0,1-2,0-1,18 2,41 3,0-4,9-3,-85-3,198 2,-155-4,-1-2,1-2,7-4,-55 10,5-1,0 0,0 0,-1-1,1 1,-1-1,1-1,-1 1,0-1,0 0,4-3,-8 6,-1 0,0 0,0-1,1 1,-1 0,0-1,1 1,-1 0,0-1,0 1,0-1,1 1,-1 0,0-1,0 1,0-1,0 1,0 0,0-1,0 1,0-1,0 1,0-1,0 1,0 0,0-1,0 1,0-1,0 1,0-1,-1 1,1 0,0-1,0 1,-1 0,1-1,0 1,0 0,-1-1,1 1,-19-11,-2 4,0 1,0 1,-1 1,0 0,-1 2,-118-6,102 7,-676-2,712 3,-9 0,0 0,0 1,0 1,0 0,1 0,-11 4,22-6,-1 0,0 0,0 1,1-1,-1 0,0 0,0 1,1-1,-1 1,0-1,1 0,-1 1,1-1,-1 1,1-1,-1 1,1 0,-1-1,1 1,-1 0,1-1,0 1,-1 0,1-1,0 1,-1 0,1 0,0-1,0 1,0 0,0 0,0-1,0 1,1 1,-1 0,1-1,0 1,0 0,0-1,0 0,0 1,1-1,-1 0,0 1,1-1,-1 0,1 0,0 0,9 6,0-1,0 0,1 0,1-1,30 10,1-3,0-1,0-2,1-2,15-1,231 4,-263-10,-22 0,77 0,43-7,-101 5,-1-2,0 0,0-2,0-1,0 0,-1-2,8-5,-28 13,-1 0,1-1,-1 1,0 0,1-1,-1 0,0 0,0 1,0-1,0-1,-1 1,1 0,1-2,-3 3,0 1,0 0,0-1,0 1,1-1,-1 1,0 0,0-1,0 1,0-1,-1 1,1-1,0 1,0 0,0-1,0 1,0-1,0 1,-1 0,1-1,0 1,0-1,-1 1,1 0,0-1,0 1,-1 0,1 0,0-1,-1 1,-23-8,-21 4,0 2,-1 1,1 3,-37 6,-10 6,-77 22,153-32,6-2,0 0,0 1,0 0,1 0,-1 1,1 0,0 1,0 0,0 0,1 1,-2 1,9-6,0-1,1 1,-1 0,0-1,1 1,-1 0,0 0,1-1,-1 1,1 0,0 0,-1 0,1 0,-1 0,1-1,0 1,0 0,0 0,0 0,-1 0,1 0,0 0,1 0,-1 0,0 0,0 0,0 0,0 0,1 0,0 0,0 1,0-1,1 1,-1-1,0 0,1 0,-1 1,1-1,-1 0,1-1,0 1,-1 0,1 0,1 0,8 2,1 0,0 0,-1-1,7 0,54 5,0-4,1-3,-1-3,0-3,0-3,56-16,-118 23,47-14,-53 14,0 1,0-1,0 0,-1 0,1-1,0 1,-1 0,0-1,0 0,0 0,3-3,-6 5,1 0,-1 1,1-1,-1 0,0 1,1-1,-1 0,0 0,0 0,1 1,-1-1,0 0,0 0,0 0,0 0,0 1,0-1,0 0,0 0,-1 0,1 0,0 1,0-1,-1 0,1 0,-1 1,1-1,0 0,-1 1,1-1,-1 0,0 1,1-1,-1 0,1 1,-1-1,0 1,0 0,1-1,-1 1,0-1,-34-13,3 7,0 2,0 2,0 0,-8 3,28-1,-53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6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430 449,'1'0,"0"0,0-1,0 1,0-1,0 0,0 1,0-1,0 0,0 0,0 1,-1-1,1 0,0 0,-1 0,1 0,-1 0,1 0,-1 0,1 0,-1 0,1 0,-1-1,0 1,0 0,0 0,0 0,0 0,0-1,3-33,-3 27,-1 1,0-1,-1 1,0-1,0 1,0 0,-1-1,0 1,-1 0,1 1,-1-1,-1 1,1 0,-1 0,0 0,-1 0,1 1,-4-2,-12-10,-1 2,0 0,-1 2,-17-8,30 17,0-1,0 1,0 1,-8-2,17 4,-1 1,1 0,-1 0,1-1,-1 1,0 0,1 0,-1 1,1-1,-1 0,1 0,-1 1,1-1,0 1,-1-1,0 1,2 0,-1 0,0-1,1 1,-1 0,1 0,-1 0,1-1,-1 1,1 0,0 0,0 0,-1 0,1 0,0 0,0 0,0 0,0 0,0 0,0 0,0 0,0 0,0 0,1 0,-1 0,0 0,0-1,1 1,-1 0,3 6,-1-1,1 0,0 0,1 0,-1 0,1-1,0 1,1-1,-1 0,4 2,54 46,-44-39,-10-8,2 2,0 0,0 0,0-1,1-1,0 0,0 0,8 2,-18-8,0 0,0 1,0-1,0 0,0 1,0-1,0 0,0 0,1 0,-1 0,0 0,0 0,0-1,0 1,0 0,1 0,-1-1,0 1,0-1,0 1,0-1,0 1,0-1,0 0,-1 1,1-1,0 0,0 0,0 0,-1 0,1 1,0-1,-1 0,1 0,-1 0,1-1,-1 1,1 0,-1 0,0 0,0 0,0 0,1 0,-1 0,0-1,0 1,0 0,-1 0,2-5,-2-1,1 1,-1 0,0 0,0 0,-1-1,1 1,-2-2,-4-6,1 0,-2 0,0 1,0 0,-1 1,-1 0,0 0,-1 1,0 0,0 1,-8-5,12 10,-1 0,0 0,0 1,0 0,0 0,-1 1,1 0,-1 0,0 1,0 0,0 1,0 0,0 1,0-1,0 2,0-1,0 1,0 1,0 0,-3 0,8 0,0 0,0 0,-1 0,1 1,1-1,-1 1,0 0,1 0,-1 1,1-1,0 1,0-1,0 1,1 0,-1 0,1 0,0 0,0 1,0-1,1 0,-1 1,1-1,0 1,0 3,-1 5,1-1,0 1,1-1,0 1,1-1,0 0,1 1,3 10,-3-17,1 0,-1-1,1 1,0-1,1 0,-1 0,1 0,0 0,0 0,0-1,1 0,0 0,0 0,0 0,0-1,0 0,1 0,-1-1,1 1,0-1,0 0,0-1,3 1,17 4,1-1,-1-2,1-1,20-1,-34 0,-1-1,0-1,1 0,-1-1,0 0,0-1,2 0,-11 1,1 1,0-1,-1 0,1 0,-1 0,0 0,0 0,0-1,0 1,0-1,0 0,-1 0,1 0,-1 0,0-1,0 1,0-1,0 1,-1-1,1 0,-1 1,0-1,1-3,-1-4,1 1,-1 0,-1-1,0 1,-1 0,0-1,0 1,-1 0,0-1,-1 1,0 0,-1 1,0-1,0 1,-1-1,0 1,-1 1,0-1,0 1,-1 0,0 0,0 1,-6-5,0 1,-1 0,-1 1,1 1,-1 0,-1 1,0 0,0 1,0 1,-1 1,0 0,0 1,0 1,-13-1,25 4,-5-1,1 0,-1 1,1 0,-1 1,1 0,-4 1,10-1,1-1,0 1,0 0,0 0,0 0,0 0,0 0,0 0,1 0,-1 1,0-1,1 1,-1-1,1 1,-1 0,1-1,0 1,0 0,-1 0,1 0,1 0,-1 0,0 0,0 0,1 1,-1-1,1 0,0 0,0 1,-1 3,0-1,1 0,0 1,0-1,1 0,-1 1,1-1,1 0,-1 0,0 0,1 0,0 0,1 0,-1 0,1-1,0 2,1-1,0-1,1 1,-1-1,1 0,0 0,0 0,1-1,-1 0,1 0,0 0,-1-1,1 1,4-1,-4 0,0 0,0 0,0-1,1 0,-1-1,0 1,0-1,1-1,-1 1,0-1,4-1,-7 2,-1-1,0 0,0 1,0-1,0 0,0 0,0-1,0 1,-1 0,1-1,0 1,-1-1,1 1,-1-1,1 0,-1 0,0 1,0-1,0 0,0 0,0 0,0-1,0 1,-1 0,1 0,-1 0,1 0,-1-1,0 1,0 0,0 0,0 0,-1-1,1 1,-1-5,0 1,-1 0,0-1,0 1,-1 0,0 0,0 0,0 0,0 1,-1-1,0 1,0 0,-1 0,0 0,1 1,-2-1,-1 0,-1-2,0 1,-1 1,1 0,-1 0,0 1,-1 0,1 0,-1 1,1 0,-1 1,-2 0,9 1,-1 1,1-1,-1 1,1 0,-1 0,1 0,-1 1,1-1,0 1,-1 0,1 0,0 0,-1 0,1 1,0-1,-2 3,3-2,-1 0,1 0,0 1,1-1,-1 1,0-1,1 1,0 0,-1 0,1 0,0 0,0-1,1 1,-1 1,1-1,-1 0,1 0,0 0,0 1,0 24,1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58.25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0 299,'0'-6,"1"-1,-1 0,1 0,1 0,-1 1,1-1,0 1,1-1,0 1,0 0,0 0,0 0,1 0,0 1,1-1,-1 1,1 0,0 0,0 1,0-1,1 1,5-3,14-7,0 2,0 0,1 2,1 0,4 1,38-15,-21 4,-29 11,0 1,0 1,1 0,0 2,0 0,1 1,-1 1,19 0,-32 3,0 0,-1 0,1 0,0 1,0 1,0-1,-1 1,1 0,-1 0,1 1,-1 0,0 0,0 0,0 1,-1 0,1 0,-1 0,0 1,0 0,0 0,-1 0,0 0,3 6,25 32,27 28,8 9,-25-34,-31-36,0 1,-1 1,8 12,-14-18,0-1,1 1,0-1,0 0,0-1,0 1,1-1,-1 0,1 0,6 2,9 4,0-1,16 4,-22-9,-1 1,1 1,-1 1,0 0,-1 0,7 6,12 9,-23-17,0 1,-1 0,0 0,0 1,3 4,-3-1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7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19 527,'0'-6,"-1"0,0 0,0 0,-1 1,0-1,0 0,0 0,0 0,1 0,-1 0,1 0,0-6,1 7,1-1,0 0,0 1,0-1,0 1,1-1,0 1,1 0,-1 0,1 0,0 0,0 0,0 1,1-1,0 0,12-13,1 1,1 1,2-1,14-13,-21 18,0 0,1 1,1 0,-1 1,17-7,-21 12,0 1,1 0,0 1,-1 0,1 0,0 2,0-1,1 1,-1 1,1 0,21 0,-12-1,-1 1,0 1,0 0,1 2,-1 0,0 2,-1 0,1 1,2 2,4 5,1-1,0-1,1-1,0-1,0-2,1-1,0-1,0-2,22 0,35-3,80-2,-138-2,-1-1,0-2,0-1,0 0,-1-2,-1-1,4-3,13-5,0 2,5 1,148-51,-87 28,-78 31,1 0,0 2,0 2,14-1,9-8,-44 11,-37 14,3-1,-130 57,-79 20,-100 10,96-30,191-60,38-8,1 1,-1 0,0 1,0 0,0 0,8-2,0 0,0 0,1 0,-1 0,0 0,0 0,0 0,0 0,0 0,0 0,0 0,0 1,0-1,0 0,0 0,0 0,1 0,-1 0,0 0,0 0,0 0,0 0,0 0,0 0,0 0,0 0,0 0,0 0,0 0,0 0,0 1,0-1,0 0,0 0,0 0,0 0,0 0,0 0,0 0,0 0,0 0,0 0,0 0,0 1,0-1,0 0,0 0,0 0,0 0,0 0,0 0,0 0,0 0,0 0,0 0,0 0,0 0,0 0,0 1,0-1,0 0,0 0,-1 0,1 0,0 0,13 3,17 2,86 1,0-5,0-4,0-6,30-9,-127 13,-17 1,-32-1,-573 1,330 6,214-3,37-1,1 1,0 1,0 1,0 1,-15 4,35-6,0 0,1 0,-1 1,0-1,0 0,0 0,0 1,0-1,0 1,0-1,0 1,1-1,-1 1,0-1,0 1,1 0,-1-1,0 1,1 0,-1 0,1-1,-1 1,1 0,-1 1,1-1,0 0,0 0,0 0,1 0,-1 0,0 0,0 0,1 0,-1-1,1 1,-1 0,1 0,-1 0,1 0,0-1,-1 1,1 0,0 0,0 0,6 4,0 1,0-1,0 0,7 3,14 5,1 0,0-2,0-2,1 0,1-2,-1-1,21 0,44 2,79-4,-141-5,0-1,31-5,-48 1,-22 0,-27-3,-83-2,0 5,-58 7,85-1,63 0,-11 0,-1 1,0 2,-8 2,34 0,23-2,30 0,665-1,-614-4,1-4,88-18,-141 13,-40 11,-1 0,1 0,0 0,0 0,-1 0,1 0,0 0,0-1,0 1,-1 0,1 0,0 0,0 0,0 0,0 0,-1-1,1 1,0 0,0 0,0 0,0 0,0-1,-1 1,1 0,0 0,0 0,0-1,0 1,0 0,0 0,0-1,0 1,0 0,0 0,0 0,0-1,0 1,0 0,0 0,0-1,0 1,0 0,0 0,0 0,1-1,-1 1,0 0,0 0,0 0,0-1,0 1,0 0,1 0,-1 0,0 0,0 0,0-1,1 1,-1 0,0 0,0 0,1 0,-23-5,-28 0,-1 3,0 2,0 1,-23 6,-202 37,234-36,26-5,5-2,1 1,-1 0,1 1,0 0,0 1,-1 1,11-5,0-1,-1 2,1-1,0 0,0 0,-1 0,1 0,0 0,0 0,-1 0,1 0,0 0,0 0,-1 0,1 1,0-1,0 0,0 0,-1 0,1 0,0 1,0-1,0 0,0 0,-1 0,1 1,0-1,0 0,0 0,0 1,0-1,0 0,0 0,0 1,0-1,0 0,0 0,0 1,0-1,0 0,0 1,0-1,0 0,0 0,0 1,0-1,0 0,0 0,0 0,1 1,-1-1,0 0,0 0,0 1,0-1,1 0,-1 0,0 0,0 0,0 1,1-1,-1 0,0 0,0 0,1 0,-1 0,0 0,20 6,34 0,-1-2,1-3,5-2,-2 1,32 0,0-3,0-5,30-8,-91 9,-26 4,-8 0,-10 0,-118 0,89 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0 341,'1'-3,"-1"1,1-1,0 1,-1-1,1 1,1-1,-1 1,0 0,0 0,1 0,-1 0,1 0,0 0,0 0,0 0,-1 1,2-1,0 0,41-26,-7 12,1 1,0 2,1 2,26-4,-18 4,2-1,-1 2,2 2,-1 2,1 2,8 2,-38 1,0-1,0-1,-1 0,0-2,1 0,14-7,-11 4,0 1,1 1,-1 1,9 0,2 1,-1-1,0-1,0-3,0 0,-1-2,2-3,36-9,-65 21,0 1,0 0,0 0,1 1,-1-1,0 1,1 0,-1 1,0-1,0 1,0 0,3 1,-7-2,-1 1,1-1,0 0,-1 1,1-1,0 1,-1-1,1 1,-1-1,1 1,-1-1,1 1,-1 0,1-1,-1 1,0 0,1-1,-1 1,0 0,1-1,-1 1,0 0,0 0,0-1,0 1,0 0,0 0,0-1,0 1,0 0,0 0,0 0,0-1,-1 1,1 0,0-1,0 1,-1 0,1-1,-1 1,1 0,0-1,-1 1,0 0,-22 28,-40 27,-26 28,80-75,2-2,0-1,1 2,0-1,1 1,-1 0,1 0,1 0,-2 4,-1 2,0 0,-1-1,-1 0,0-1,-1 0,0 0,-1-1,0 0,-7 5,1-1,0 2,1 0,-8 13,18-22,1 0,0 1,1 0,0 0,0 0,1 1,0-1,0 1,1-1,1 1,0 0,0 0,1 0,0 0,0 0,1 0,1 0,0-1,0 1,1 0,0-1,0 0,2 2,-4-9,0 0,0 0,0 0,0 0,0 0,-1 0,1 0,-1 0,1 0,-1 0,0 0,0 0,0 0,0 0,0 1,0-1,-1 1,0-1,0-1,0 1,0 0,0-1,-1 1,1-1,-1 0,1 1,-1-1,1 0,-1 0,0 0,0 0,0 0,1 0,-1-1,0 1,0-1,0 1,-56 15,-1-2,-34 3,12-3,64-10,-1-1,0-2,0 1,0-2,0-1,0 0,0-1,1-1,-9-2,12 1,1-1,0 0,0-1,0 0,1-1,-1 0,2-1,-1-1,1 0,0 0,1-1,-1-2,-22-19,28 27,-1-1,0 1,1-2,0 1,0 0,1-1,-1 0,1 0,1 0,-1-1,1 1,0-1,0 0,1 1,-2-8,1-22,2 0,1 0,1 0,3-7,-3 35,1-1,0 1,0 0,1 0,0 0,0 0,1 1,0-1,0 1,1 0,0 0,0 0,1 1,0 0,0 0,0 0,1 1,-1 0,1 0,1 0,-1 1,1 0,-1 1,1 0,0 0,0 0,1 1,-1 1,0-1,1 1,6 0,163 4,-82 0,53-6,-76-7,-46 5,-1 2,19 0,-40 3,0 0,0 0,-1 0,1-1,0 1,-1-1,1 0,-1-1,1 1,-1-1,0 0,1 0,-1 0,0-1,0 1,-1-1,1 0,1-1,-5 0,-7 5,-9 7,-15 11,1 3,1 0,1 2,1 1,1 1,1 1,0 3,11-14,2 1,0 1,1 0,1 1,-5 11,11-20,0 1,0 0,1 0,0 0,1 0,1 1,0-1,0 1,1-1,1 12,-1-22,0 0,0 0,1 0,-1 0,0 0,0 0,1 0,-1 0,1 0,-1 0,1 0,-1 0,1-1,-1 1,1 0,0 0,0 0,-1-1,1 1,0 0,0-1,0 1,0-1,-1 1,1-1,1 1,0-1,1 1,-1-1,1 1,-1-1,0 0,1 0,-1-1,1 1,-1 0,1-1,1 0,8-3,0-1,0 0,0 0,2-3,-11 6,-1 1,0 0,0 0,0-1,0 1,0-1,0 1,0-1,0 0,-1 0,1 0,-1 0,1 0,-1 0,0 0,0-1,0 1,0 0,0-1,-1 1,1 0,-1-1,1 1,-1-1,0 1,0-1,0 1,0-1,-1 1,1-1,-3-10,0 1,-1 0,0 0,-1 0,-3-6,-9-22,12 22,-2 0,0 0,-1 0,-1 1,-2-3,8 16,0-1,-1 0,1 1,-1 0,0 0,0 0,-1 0,1 1,-1-1,1 1,-1 0,0 1,0-1,0 1,-1 0,1 0,0 1,-1-1,-3 1,3 0,1 1,0-1,0 1,0 1,0-1,-1 1,1 0,0 0,0 0,0 1,1-1,-1 1,0 0,0 1,1-1,-1 1,-1 2,0 1,0-1,1 1,-1 0,1 0,0 1,1-1,0 1,-4 7,2-1,1 0,0 0,1 1,0-1,1 1,0 0,1 0,1 0,0 0,1 0,1 1,2 12,-3-26,0 1,0-1,0 0,0 1,0-1,0 1,1-1,-1 0,1 1,-1-1,1 1,-1-1,1 0,0 0,0 1,-1-1,1 0,0 0,0 0,0 0,0 0,0 0,1 0,-1-1,0 1,1 0,-1-1,1-1,-1 1,1 0,-1 0,1 0,-1-1,1 1,-1-1,0 1,1-1,-1 0,0 1,1-1,-1 0,0 0,0 0,0 0,1-1,8-7,-1-2,0 1,-1-1,5-7,3-6,1 0,1 1,1 0,6-3,-25 26,1-1,0 0,0 1,0-1,-1 0,1 0,0 0,-1 1,1-1,-1 0,1 0,-1 0,1 0,-1 0,1 0,-1 0,0 0,0-1,0 1,0 0,0 0,0 0,0 0,0 0,-1 1,1-1,-1 0,1 1,-1-1,1 1,-1-1,1 0,-1 1,1-1,-1 1,0-1,1 1,-1 0,0-1,1 1,-1 0,0-1,1 1,-2 0,-1-1,0 0,0 1,-1-1,1 1,0 0,-1 0,1 0,0 0,-1 1,1-1,0 1,0 0,-3 0,1 3,0-1,-1 0,2 1,-1 0,0 0,1 1,0-1,0 1,0 0,1 0,0 0,0 1,-2 3,-7 16,1 1,-3 10,11-26,-6 25,8-27,0-1,-1 1,0-1,-1 0,1 0,-5 7,6-13,0 1,0-1,0 0,0 1,0-1,-1 0,1 0,0 0,-1 0,1 0,-1 0,0 0,1 0,-1-1,1 1,-1 0,0-1,0 0,1 1,-1-1,0 0,0 0,1 0,-1 0,0 0,0 0,0-1,1 1,-1 0,0-1,0 0,-1 0,-1 0,0-1,1 1,-1-1,1 0,-1 0,1 0,0-1,0 1,0-1,0 0,0 0,1 0,-1 0,1 0,0 0,0-1,0 1,0-1,1 1,-1-1,1 0,0 0,0 1,0-1,1-2,-3-14,2 0,0-1,1 1,3-18,-1 1,-2 20,1-24,-1 38,0 1,-1 0,1-1,0 1,-1 0,0-1,0 1,1 0,-1 0,0 0,-1 0,1 0,0 0,-2-1,3 2,0 1,-1 0,1-1,0 1,-1 0,1-1,0 1,-1 0,1-1,-1 1,1 0,-1 0,1 0,-1-1,1 1,0 0,-1 0,1 0,-1 0,1 0,-1 0,1 0,-1 0,1 0,-1 0,1 0,-1 0,1 1,-1-1,1 0,-1 0,1 0,0 1,-1-1,1 0,-1 0,1 1,0-1,-1 0,1 1,0-1,-1 0,1 1,0-1,-1 1,1-1,0 1,0-1,0 0,-1 1,1-1,0 1,0-1,0 1,-7 29,2 26,2 1,3 0,6 38,-6-90,1-1,-1 1,1 0,1-1,-1 1,1-1,0 1,0-1,0 0,0 0,1 0,-1 0,1 0,0-1,0 1,1-1,-1 1,1-1,0 0,0-1,0 1,0-1,0 0,0 0,1 0,-1 0,2 0,9 2,1 0,0-1,0-1,0 0,1-1,-1-1,4-1,16 1,36-1,-66 0,-1 0,1 0,-1 0,1 0,-1-1,1 0,-1 0,0-1,0 0,3-1,-7 4,-1-1,0 1,1 0,-1 0,0 0,1-1,-1 1,0 0,1-1,-1 1,0 0,0 0,1-1,-1 1,0-1,0 1,1 0,-1-1,0 1,0 0,0-1,0 1,0-1,0 1,0 0,1-1,-1 1,0-1,-1 1,1-1,0 1,0 0,0-1,0 1,0-1,0 1,-1-1,-4-4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0,'4'0,"0"0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0,'15'26,"1"0,1-2,19 21,-14-18,-2 1,11 20,-26-40,0 0,0 0,1-1,0 1,0-1,1 0,-1-1,8 6,-8-8,0-1,0 0,0 0,0 0,0-1,0 1,1-2,-1 1,1-1,-1 0,1 0,0-1,0 0,-2 0,31 2,1-2,-1-2,34-6,-66 6,1 1,-1-1,0 0,1 0,-1 0,0 0,0-1,-1 1,1-1,0 0,-1 0,0-1,0 1,0-1,0 0,0 1,-1-1,0-1,1 1,-2 0,1 0,0-1,0-1,4-15,-1-1,-1 0,0 0,-1-9,-2 16,2-26,-2 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1313 0,'2'126,"12"82,-8-176,0 1,2-1,2 2,0-2,-10-30,1 1,-1 1,1-1,-1 0,0 0,0 0,0 0,0 0,-1 0,1 0,-1 0,0 0,0 0,0 0,-1 2,-28 39,9-16,17-22,0 0,0-1,0 0,-1 0,0 0,0 0,0 0,-1-1,1 0,-1-1,0 1,0-1,-2 1,-5 0,0 0,0-1,0 0,0-1,-1 0,-4-1,-3 2,3 1</inkml:trace>
  <inkml:trace contextRef="#ctx0" brushRef="#br0" timeOffset="1">0 508,'1'-10,"0"-1,0 0,1 0,1 1,0-1,0 1,1 0,0 0,3-4,-4 7,1 1,-1-1,1 1,1 0,-1 1,1-1,0 1,0 0,1 0,-1 0,1 1,0 0,1 0,2-1,88-28,-68 25,0-2,-2 0,23-12,-14-3,-30 20,1 0,0 1,0-1,0 2,0-1,1 1,4-2,68-18,-64 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1291,'0'-33,"-1"1,2 0,1 0,3-10,-3 32,0 0,1 0,0 0,0 0,1 1,0 0,1 0,0 0,1 0,0 1,0 0,4-4,1 0,0 0,1 1,0 1,1 0,2 0,-9 6,1 1,0 0,-1 0,1 0,1 1,-1 0,0 1,0-1,1 2,-1-1,1 1,0 0,18-1,0 2,0 1,-1 1,1 1,-1 2,15 4,37 10,-61-17,0 1,0 0,-1 1,1 1,-1 0,0 1,13 9,21 19,-3 2,0 2,3 8,-19-18,-7-7,0 0,-2 2,5 8,-18-20,0-1,1 0,0 0,1-1,0 0,0 0,1-1,1-1,0 0,0-1,10 6,-8-8</inkml:trace>
  <inkml:trace contextRef="#ctx0" brushRef="#br0" timeOffset="1">1356 1122,'-5'0,"0"0,1 0,-1 0,0-1,0 0,0 0,1-1,-1 1,0-1,1 0,0 0,-1-1,1 1,0-1,0 0,0 0,1 0,-1 0,1-1,-1 0,1 1,0-1,1 0,-1-1,-1-2,0-4,-1 0,2 0,0 0,0-1,1 1,0-1,1 1,0-1,1 0,0-2,1-10,1 1,0-1,3-6,-2 18,0 1,1 0,0 0,1 0,0 0,1 1,4-7,-4 8,5-10,1 1,1 0,1 1,0 0,1 1,1 1,13-10,-21 18,0 0,0 0,0-1,-1 0,2-3,-4 5,-1 0,1 0,1 1,-1-1,1 1,0 1,0-1,0 1,1 0,-1 0,4-1,6 0</inkml:trace>
  <inkml:trace contextRef="#ctx0" brushRef="#br0" timeOffset="2">361 0,'-1'16,"0"0,-2-1,-1 9,-6 34,6 9,3 1,5 31,-3-87,2-1,-1 0,2-1,-1 1,2 0,-1-1,1 0,1 0,0 0,0-1,5 6,14 14,0-1,24 20,-43-42,1 0,0-1,1 1,-1-2,1 1,0-1,0 0,0 0,1-1,-1-1,1 1,5 0,10 0,0-1,1-1,21-2,-25 0,8 1,-6 0,0-1,16-3,-31 2,0 1,0-1,-1-1,1 0,0 0,-1 0,0-1,1 0,2-3,7-5,-1-2,0 0,-1-1,0-1,12-17,9-17,10-22,7-12,-26 49,2 0,29-26,-4 3,-4 9,-38 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191 239,'-15'1,"7"-1,1 0,-1 0,0 0,1-1,-1 0,-6-2,13 2,-1 1,1-1,-1 0,1 0,-1 0,1 1,-1-1,1-1,0 1,-1 0,1 0,0 0,0-1,0 1,0 0,0-1,0 1,1-1,-1 1,0-1,1 0,-1 1,1-1,0 0,-1 1,1-1,0 0,0 1,0-1,0 0,0 1,1-3,1-8,1 0,0-1,1 1,0 0,1 1,1-1,2-4,9-18,-57 91,15-22,-47 63,71-98,1 0,0 0,0 0,0 1,-1-1,1 0,0 0,0 0,0 0,0 0,-1 0,1 1,0-1,0 0,0 0,0 0,0 0,-1 1,1-1,0 0,0 0,0 0,0 1,0-1,0 0,0 0,0 0,0 1,0-1,0 0,0 0,0 1,0-1,0 0,0 0,0 0,0 1,0-1,0 0,0 0,0 1,0-1,0 0,1 0,-1 0,0 1,13-5,18-12,17-20,-2-3,-2-2,21-25,-59 60,-59 60,4-6,3 2,-17 27,61-74,0 0,0 0,0 1,0-1,0 0,1 1,0-1,-1 3,2-6,0 0,0 1,0-1,0 0,0 0,0 1,0-1,0 0,0 1,0-1,0 0,0 0,0 1,0-1,0 0,0 0,0 1,0-1,1 0,-1 0,0 1,0-1,0 0,0 0,1 0,-1 1,0-1,0 0,1 0,-1 0,0 0,0 1,1-1,-1 0,0 0,19-4,6-9,-1-1,0-1,-1-1,15-14,84-80,-92 82,58-56,-163 139,17-8,2 3,2 2,2 2,-6 14,53-61,1-1,0 1,0 0,0 0,1 1,0-1,-1 4,3-9,1-1,0 0,-1 0,1 1,0-1,0 0,0 0,0 1,0-1,0 0,1 0,-1 0,0 1,1-1,-1 0,1 0,-1 0,1 0,-1 0,1 1,1-1,-1 0,0 0,1 0,-1 0,1-1,-1 1,1 0,-1-1,1 1,0-1,-1 1,1-1,-1 0,1 0,0 0,-1 0,1 0,0 0,-1 0,1-1,8 0,0-1,0-1,0 0,0 0,0-1,-1 0,0 0,6-5,74-49,-62 38,12-7,9-5,-1-2,-2-3,12-13,-46 37,-11 9,-21 13,-13 12,1 2,1 2,1 0,2 2,0 1,2 2,1 0,-6 12,29-37,0-1,0 1,1 0,0-1,0 1,1 0,-1 0,1 0,0 1,0 1,1-7,0 1,0 0,0-1,0 1,0 0,0 0,0-1,0 1,1 0,-1-1,0 1,0 0,1-1,-1 1,0 0,1-1,-1 1,1-1,-1 1,1-1,-1 1,1-1,-1 1,1-1,-1 1,1-1,-1 0,1 1,1-1,0 0,0 0,0 0,0 0,0 0,0 0,0 0,0 0,0-1,0 1,0-1,0 0,0 0,0 1,1-2,24-12,-1 0,0-2,23-18,71-64,-79 64,57-48,-202 162,79-57,2 0,-12 17,29-33,0 1,0 0,1 0,0 1,0-1,1 1,0 0,1 1,0-1,-1 9,3-16,1-1,0 0,0 0,0 0,0 1,0-1,0 0,0 0,0 1,0-1,0 0,1 0,-1 0,1 1,-1-1,1 0,-1 0,1 0,0 0,-1-1,1 1,-1-1,1 0,-1 1,1-1,0 0,-1 0,1 1,-1-1,1 0,0 0,-1 0,1 0,0 0,-1 0,1 0,0 0,-1 0,1 0,0 0,-1 0,1-1,4 0,0-1,-1 0,0 0,1-1,-1 1,0-1,0 0,1-1,68-58,47-38,-113 96,-5 7,-11 17,-22 32,29-48,-5 6,-23 40,29-47,-1-1,1 1,0-1,0 1,0 0,0 0,0-1,1 1,0 0,-1 0,1 0,0 0,0 0,0 0,1-1,-1 2,1-3,-1-1,1 1,-1 0,1-1,-1 1,1-1,0 1,-1-1,1 1,0-1,-1 0,1 1,0-1,-1 0,1 0,0 1,0-1,-1 0,1 0,0 0,0 0,0 0,-1 0,1 0,0 0,0 0,-1 0,1-1,0 1,0 0,-1 0,1-1,0 1,-1 0,1-1,0 1,0-1,33-19,-27 15,19-12,-19 11,1 1,0 0,0 0,1 0,-1 1,1 0,0 1,2 0,-11 3,0 0,1 0,-1 0,1 0,-1 0,0 0,1 0,-1 0,0 0,1 0,-1 0,0 0,1 0,-1 0,0 0,1 1,-1-1,0 0,1 0,-1 0,0 1,0-1,1 0,-1 0,0 1,0-1,1 0,-1 0,0 1,0-1,0 0,0 1,1-1,-1 0,0 1,0-1,0 0,0 1,0-1,0 1,0-1,0 0,0 1,0-1,0 0,0 1,0-1,0 0,0 1,-1-1,1 0,0 1,0-1,-8 23,6-20,-22 44,16-34,2 0,-1 0,2 0,-1 1,0 5,6-18,-1 0,1 0,0 0,-1 0,1 0,0 0,0 0,0 0,0 0,0 0,0 0,0 0,0 0,0 0,0 0,0 0,1 0,-1 0,0 0,1 0,-1 0,1 0,-1-1,1 1,-1 0,1 0,0 0,-1-1,1 1,0 0,0 0,-1-1,1 1,0-1,0 1,0-1,0 1,0-1,0 0,0 1,0-1,0 0,0 0,0 0,0 0,0 0,0 0,0 0,0 0,0 0,0 0,0 0,0-1,0 1,0 0,0-1,0 1,7-2,0-1,0 0,0 0,-1 0,1-1,1-2,43-34,-52 39,0 1,0 0,0 0,0 0,0 0,0 0,0 0,0-1,0 1,1 0,-1 0,0 0,0 0,0 0,0 0,0 0,0-1,0 1,0 0,0 0,1 0,-1 0,0 0,0 0,0 0,0 0,0 0,0 0,1 0,-1 0,0 0,0 0,0 0,0 0,0 0,0 0,1 0,-1 0,0 0,0 0,0 0,0 0,0 0,1 0,-1 0,0 0,0 0,0 0,0 0,0 1,0-1,0 0,0 0,1 0,-1 0,0 0,0 0,0 0,0 0,0 1,0-1,-5 10,-10 14,5-14,-15 18,24-28,1 1,-1 0,0 0,1-1,-1 1,1 0,-1 0,1 0,-1 0,1 0,0 0,-1 0,1 0,0 0,0 0,0 0,0 0,0 0,0 0,0 0,0 0,0 0,0 0,0 0,1 0,-1 0,1 0,-1-1,1 1,0-1,-1 0,1 1,-1-1,1 0,0 0,0 0,-1 1,1-1,0 0,-1 0,1 0,0 0,0 0,-1 0,1 0,0-1,-1 1,1 0,0 0,-1 0,1-1,0 1,-1 0,1-1,0 1,23-14,-19 11,185-106,-190 110,0-1,0 0,0 0,0 0,0 0,0 0,0 0,0 0,0 0,1 0,-1 0,0 0,0 0,0 0,0 1,0-1,0 0,0 0,0 0,0 0,0 0,0 0,0 0,1 0,-1 0,0 0,0 0,0 0,0 0,0 0,0 0,0 0,0 0,0 0,1 0,-1 0,0 0,0 0,0 0,0 0,-12 13,-30 30,22-24,11-10,0 1,1 0,0 0,1 1,-3 3,8-9,0 0,-1 0,2-1,-1 1,0 0,1 1,0-1,0 0,1 0,-1 0,1 1,0-1,0 0,1 3,3 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31 198,'-4'4,"1"0,-1 1,1-1,0 0,0 1,1 0,-1 0,0 2,3-6,-1 0,1 0,0 0,-1 0,1 0,0 0,0-1,0 1,0 0,0 0,0 0,0 0,0 0,0 0,0 0,0 0,1 0,-1 0,0 0,1-1,-1 1,1 0,-1 0,1 0,-1-1,1 1,-1 0,1-1,0 1,-1 0,1-1,0 1,0-1,-1 1,1-1,0 1,0-1,0 1,0-1,0 0,-1 0,1 0,0 1,0-1,0 0,0 0,0 0,0 0,0 0,0 0,0-1,6 1,0-1,0 0,0 0,-1 0,1-1,0 0,-1-1,1 1,-1-1,0-1,3-1,68-47,-60 40,178-136,-278 248,79-97,-32 34,1 0,1 2,3 2,-14 23,41-53,9-10,18-16,-23 15,89-62,-3 3,-3-4,42-43,-316 259,177-142,-17 15,29-25,1 0,0 0,-1 1,1-1,0 1,0 0,-1-1,1 1,1 0,-1-1,0 1,0 0,1 0,-1 0,1 0,0-1,0 0,1 0,-1-1,1 1,-1 0,1-1,0 1,-1 0,1-1,0 1,-1-1,1 1,0-1,0 1,0-1,-1 0,1 1,0-1,0 0,0 0,0 1,0-1,0 0,-1 0,1 0,0 0,0 0,0 0,0 0,0-1,0 1,0 0,-1 0,2-1,33-6,31-19,-1-1,-1-4,-2-3,-1-2,9-10,-48 29,-142 101,102-69,1 0,1 1,1 1,0 1,1 0,-6 11,18-26,1 0,-1 0,1 0,-1 0,1 1,0-1,0 0,1 1,-1-1,1 0,-1 3,1-5,1 0,-1 0,0 0,0-1,1 1,-1 0,0 0,1 0,-1 0,1 0,-1-1,1 1,-1 0,1 0,0-1,-1 1,1 0,0-1,0 1,0-1,-1 1,1-1,0 1,0-1,0 0,0 1,0-1,0 0,0 0,-1 0,1 0,0 0,0 0,0 0,0 0,0 0,0 0,0 0,0 0,0-1,0 1,14-4,-1 0,0 0,0-1,0-1,-1 0,0-1,0-1,-1 0,3-3,9-4,340-228,-435 297,2 4,3 2,-37 45,88-88,-31 41,45-57,0 0,0 0,0 1,0-1,0 0,1 1,-1-1,0 1,1-1,-1 1,1-1,0 1,0-1,-1 1,1-1,0 1,0-1,0 1,1 0,-1-2,0 1,1 0,-1-1,1 1,-1-1,1 1,0-1,-1 1,1-1,-1 1,1-1,0 0,-1 1,1-1,0 0,0 0,-1 1,1-1,0 0,0 0,-1 0,1 0,0 0,0 0,-1 0,1 0,5 0,1-1,-1 0,0 0,0-1,0 0,0 0,-1 0,5-2,78-49,-1-4,-3-3,12-17,-87 70,160-127,-268 241,59-62,2 2,2 2,2 1,-6 16,39-65,0 0,1 0,-1 0,0 1,1-1,-1 0,1 1,-1-1,1 0,-1 1,1-1,0 1,0-1,0 1,0-1,0 0,0 1,0-1,1 1,-1-1,1-1,-1 1,1-1,-1 1,1-1,-1 0,1 1,0-1,-1 0,1 1,0-1,-1 0,1 0,0 0,-1 1,1-1,0 0,-1 0,1 0,0 0,-1 0,1 0,0-1,-1 1,1 0,0 0,7-2,0-1,0 0,0 0,-1 0,1-1,0 0,42-28,-2-2,0-1,3-8,128-124,-159 150,-28 32,-28 32,-50 46,50-55,1 1,2 1,-1 5,25-22,8-22,1-1,0 1,0-1,0 1,0 0,0-1,0 1,1 0,-1-1,0 1,0-1,0 1,1 0,-1-1,0 1,0-1,1 1,-1-1,1 1,-1-1,0 1,1-1,-1 1,2-1,0 1,0 0,0-1,-1 1,1-1,0 0,0 1,0-1,0 0,0 0,0 0,0-1,0 1,0 0,-1-1,1 1,0-1,0 0,0 0,-1 1,1-2,40-18,-1-2,-2-2,0-2,11-11,27-18,-74 55,-5 4,-8 14,-19 22,-95 125,110-151,14-14,-1 0,1 0,-1 0,1 0,0 0,-1 0,1 0,0 0,-1 0,1-1,0 1,-1 0,1 0,0 0,0-1,-1 1,1 0,0 0,-1-1,1 1,0 0,0-1,0 1,0 0,-1-1,1 1,0 0,0-1,0 1,0 0,0-1,0 1,0 0,0-1,0 1,0-1,0 1,0 0,0-1,0 1,0 0,0-1,0 1,-1-20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47,'21'-1,"0"-1,0-1,8-3,14-2,131-11,-200 24,1 2,0 1,0 1,1 1,0 2,1 0,0 1,-1 3,22-15,0 1,0-1,0 1,0 0,0 0,1 0,-1 0,0 0,1 0,0 1,0-1,-1 0,1 1,1-1,-1 1,0-1,0 1,1-1,0 1,0-1,0 0,1-1,-1 1,0 0,1-1,0 1,-1 0,1-1,0 1,0-1,0 1,0-1,0 1,0-1,1 0,-1 0,0 1,1-1,-1 0,1 0,-1 0,1-1,-1 1,1 0,0-1,-1 1,1 0,0-1,16 5,0 0,0-1,1-1,-1 0,1-2,17 0,15-3,47-7,-49 3,-50 8,0-1,0 1,1-1,-1 0,0 1,0-1,0 0,0 1,0-1,-1 0,1 0,0 0,-1 0,1 0,-19 14,16-13,0 1,0 0,0 0,0 0,0 0,0 1,1 0,0 0,0 0,0 0,-1 1,4-4,0-1,0 1,0 0,0-1,0 1,1 0,-1-1,0 1,0-1,0 1,0 0,1-1,-1 1,0-1,1 1,-1-1,0 1,1 0,-1-1,1 0,-1 1,1-1,-1 1,1-1,-1 0,1 1,-1-1,1 0,-1 1,1-1,0 0,-1 0,1 0,-1 1,1-1,0 0,-1 0,1 0,0 0,27 3,38-6,-61 2,0 1,-1-1,1 0,0-1,-1 1,1-1,-1 0,1 0,-1 0,0 0,0-1,2-1,-7 2,-6 2,-8 3,11-1,-39 13,40-14,0 0,0 1,1-1,-1 1,1-1,-1 1,1 0,0 0,-1 1,1-1,0 0,0 1,0-1,2-1,0-1,0 1,0-1,0 1,-1-1,1 1,0-1,0 1,0-1,0 1,0-1,0 1,0-1,0 1,1-1,-1 1,0-1,0 1,0-1,0 1,1-1,-1 1,0-1,0 0,1 1,-1-1,0 1,1-1,-1 0,1 1,-1-1,0 0,1 0,-1 1,1-1,-1 0,1 0,-1 1,1-1,-1 0,1 0,-1 0,1 0,-1 0,1 0,-1 0,1 0,-1 0,1 0,27 2,14-8,0-3,0 0,-1-3,-1-2,15-7,-39 15,1 4,-16 2,-1 1,0-1,0 0,1 0,-1 1,0-1,0 0,0 1,1-1,-1 0,0 1,0-1,0 0,0 1,0-1,1 0,-1 1,0-1,0 1,0-1,0 0,0 1,0-1,0 0,-1 1,1-1,0 1,0-1,-15 35,7-20,-1 13,2 1,1 0,-2 19,-3 13,11-57,-1-1,0 1,1-1,0 1,0-1,0 0,0 1,0-1,1 1,-1-3,0-1,0 1,0-1,1 1,-1-1,0 0,0 1,1-1,-1 1,0-1,1 0,-1 1,0-1,1 0,-1 1,1-1,-1 0,0 1,1-1,-1 0,1 0,-1 0,1 0,0 1,19-6,-10-1,-1 0,1-1,-1 1,0-2,-1 1,0-2,0 1,-1-1,0 0,0 0,-1-1,0 1,-1-2,1-1,-1-1,0 1,0-1,-1 0,-1 0,0-1,-1 1,-1-1,0 1,0-1,-2 0,-1-11,2 22,-1 0,1 0,-1 1,0-1,0 1,0-1,-1 1,1-1,0 1,-1 0,0-1,1 1,-1 0,0 0,0 0,0 1,0-1,-1 0,1 1,0-1,-1 1,-18-15,21 16,0 0,0-1,-1 1,1 0,0-1,0 1,0 0,-1-1,1 1,0 0,0-1,0 1,0 0,0-1,0 1,0-1,0 1,0 0,0-1,0 1,0 0,0-1,0 1,0-1,0 1,0 0,0-1,0 1,1 0,-1-1,0 1,0 0,0-1,1 1,-1 0,0 0,0-1,1 1,-1 0,0 0,1-1,-1 1,0 0,1 0,-1 0,0 0,1-1,-1 1,0 0,1 0,-1 0,1 0,-1 0,0 0,1 0,-1 0,1 0,30-7,-24 6,33-6,0 2,0 2,0 2,25 2,69-3,-133 2,0 0,0 0,0 0,0 0,0 0,0 0,0 0,0 0,0 0,0 0,0-1,0 1,-1 0,1-1,0 1,0-1,0 1,0-1,0 1,-1-1,1 1,0-1,-1 0,1 0,0 1,-1-1,1 0,0-1,-2 1,1 0,-1 0,0 0,1 0,-1 0,0 0,0 0,0 0,0 0,0 0,0 0,0 1,0-1,0 0,0 1,0-1,-1 1,1-1,0 1,0 0,-1-1,1 1,-1 0,-49-15,0 3,-1 2,-1 2,-13 1,-29 2,-92 7,151 1,0 2,0 2,1 1,0 2,0 1,1 2,-2 2,9 2,24-9,18-5,16-6,-1-2,0-2,0 0,-1-2,24-11,11-3,-52 20,-5 1,0 1,0-2,0 1,-1-1,1 0,-1 0,1-1,-1 1,0-2,4-2,-11 5,0 1,0 0,0 1,0-1,-1 0,1 0,0 0,0 1,-1-1,1 0,0 1,-1 0,1-1,-1 1,1 0,0-1,-1 1,0 0,0 0,-36-8,0 2,-1 2,-22 1,-121 4,76 1,82-2,5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26,'1'1,"0"-1,0 0,0 1,0-1,0 1,-1-1,1 1,0 0,0-1,0 1,-1 0,1-1,0 1,-1 0,1 0,-1 0,1-1,-1 1,1 0,-1 0,0 0,1 0,-1 0,0 0,0 0,1 0,-1 0,0 1,4 32,-4-30,0 42,-2-1,-2 0,-8 40,9-68,-18 38,21-54,0-1,0 1,1-1,-1 1,0-1,0 1,0-1,1 1,-1-1,0 0,1 1,-1-1,0 0,1 1,-1-1,0 0,1 1,-1-1,1 0,-1 1,1-1,-1 0,1 0,-1 0,0 0,1 1,-1-1,1 0,-1 0,1 0,-1 0,1 0,-1 0,1 0,-1 0,1 0,25 0,-23 0,53-4,43-7,-7-1,-27 3,-39 4,1 2,12 0,-4 0,0-1,0-2,5-2,-3 0,0 2,27-1,-32 4,-1-1,1-2,3-2,-6 1,0 1,0 2,20 0,-40 3,0 0,1-1,-1 1,0-2,0 1,0-1,-1-1,1 1,-1-2,1 1,-1-1,-1 0,1-1,4-4,-7 5,0 1,-1 0,1-1,-1 0,0 0,-1 0,1-1,-1 1,0-1,-1 0,1 0,-1 0,0 0,-1 0,1 0,-1-1,-1 1,1 0,-1-1,0 1,0 0,-1-2,0 6,1-1,-1 1,0-1,0 1,0 0,0-1,0 1,-1 0,1 0,-1 0,1 0,-1 0,0 0,0 0,0 1,0-1,0 0,0 1,0 0,0 0,-1-1,1 1,0 1,-1-1,1 0,-1 0,1 1,-1 0,0-1,-12-1,0 1,0 1,0 0,-12 1,2 1,-28-2,0 3,0 3,1 1,-1 3,2 2,0 3,0 1,-14 10,53-23,0 1,0-2,-1 0,1 0,-1-1,-8-1,-34 0,233-2,100-17,-276 19,1 0,0-1,0 1,-1-1,1 0,-1 0,1 0,0 0,-1 0,0 0,1-1,-3 2,0 0,0 0,0 0,0 0,0 0,0 0,0 0,0-1,0 1,0 0,0 0,0 0,0 0,0 0,0 0,0-1,0 1,0 0,0 0,0 0,0 0,0 0,0 0,0-1,0 1,0 0,0 0,0 0,0 0,0 0,-1 0,1 0,0 0,0 0,0-1,0 1,0 0,0 0,0 0,0 0,-1 0,1 0,0 0,0 0,0 0,0 0,0 0,0 0,-1 0,1 0,0 0,0 0,0 0,0 0,0 0,-22-1,-12 5,0 1,0 2,0 1,1 2,0 1,-4 4,4-1,0-3,-1-1,0-1,0-2,-1-1,-11-1,31-4,0-1,0 0,0-1,-6-2,16 2,0-1,0 1,0-1,1 0,-1 0,0 0,1-1,0 1,0-1,0 0,0-1,0 1,1-1,-4-3,0-1,-43-57,48 61,-1 0,1 0,0 0,0 0,0 0,0-1,1 1,0 0,0-1,0 1,0-1,1 1,-1-1,1 0,1-1,-1 4,1 0,0 0,0 1,0-1,0 0,0 1,0-1,0 1,1 0,-1-1,0 1,1 0,-1 0,1 0,-1 0,1 0,0 0,-1 0,1 0,0 1,0-1,0 1,-1-1,1 1,0 0,0 0,0 0,0 0,11-1,1 0,0 1,9 2,-9-1,265 2,-197-4,-63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01.36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0 666,'29'-1,"-1"0,1-2,-1-1,1-1,-15 2,-1-1,1 0,-1-1,0 0,0-1,-1-1,1 0,-1-1,1-1,53-38,-41 30,0-1,-2-1,0-1,2-3,-18 16,0 1,0 0,1 0,0 1,0 0,0 0,1 1,-1 0,1 0,0 1,0 0,1 1,-1 0,0 0,1 1,-1 1,1-1,0 2,4-1,0 1,0 1,0 0,0 1,0 0,-1 1,1 1,-1 0,0 1,-1 0,12 8,-3-1,0-2,1-1,0 0,1-2,0 0,0-2,1 0,-1-2,1 0,0-2,0-1,0-1,1 0,-1-2,-12 0,0-1,0 0,-1-1,1 0,-1 0,0-1,-1-1,1 0,-1 0,0-1,0 0,-1-1,0 0,-1 0,1-1,0-2,-4 6,1 0,0 1,0 0,0 0,1 0,-1 1,1 0,0 0,0 1,0 0,76-19,-74 20,33-5,1 2,0 2,0 2,15 2,31 1,-56-4,0 0,0-3,17-3,-30 3,0 0,0-2,-1 0,17-8,-28 10,0 0,0-1,-1 0,1 0,-1-1,-1 0,1 0,-1-1,0 1,0-1,-1-1,2-2,-1 0,24-38,-2-1,3-12,-7 19,-18 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1230 1124,'0'1,"-1"0,1 0,-1 1,1-1,-1 0,0 0,1 0,-1 0,0 0,0 0,0 0,0 0,0 0,0 0,0 0,0 0,0-1,0 1,0 0,-1-1,-31 15,25-11,-8 2,0-1,-1-1,1 0,-1-1,0 0,-1-2,1 0,0-1,0 0,-12-3,23 2,0 0,-1-1,1 0,0 0,0 0,0-1,0 1,0-2,1 1,-1 0,1-1,-2-2,-10-10,0 0,-13-17,17 17,-1 2,0 0,-12-9,19 17,0 0,0 0,1-1,0 0,0 0,1-1,0 1,0-1,-2-6,-6-9,8 15,-1 0,-1 0,1 1,-1 0,0 0,-1 0,0 1,0 0,0 0,-1 1,0 0,0 1,-1-1,-5 0,1-1,-1 2,0 0,0 1,-1 0,1 2,-1-1,-1 2,-7 1,0 1,0 2,0 0,0 1,-11 5,-1 0,-91 13,124-23,-1 1,1-1,0 0,-1 0,1 0,0 0,-1 0,1-1,0 0,-1 1,1-1,0 0,0-1,0 1,0-1,0 1,0-1,-3-2,2 0,0 0,0 0,0 0,0-1,1 0,0 1,0-1,0-1,0 1,-1-4,-1-7,0-1,0 1,2-1,0 0,1 0,1 0,0-6,3 5,0 1,2 0,0 0,0 0,2 0,0 1,1 0,5-8,4-14,142-291,-155 322,1 0,0 0,0 0,0 1,1-1,0 1,0 0,1 0,-1 1,1 0,1 0,-1 0,1 0,0 1,0 1,0-1,0 1,0 0,8-1,19-4,0 3,1 0,0 3,15 1,1053 2,-1075 0,0 2,23 5,12 2,-44-9,1 2,-1 0,0 1,0 1,0 1,0 0,-1 2,0 0,-1 1,0 1,0 0,12 11,6 6,2-2,1-2,1-1,1-2,-35-18,0 0,-1 1,1 0,-1 0,0 0,0 1,0-1,-1 1,1 0,-1 0,0 0,0 1,0-1,0 1,-1-1,0 1,1 3,-1 0,0 0,-1 0,0 0,0 0,-1 0,0 1,0-1,-1 0,0 0,-1 0,0 1,-3 14,-12 49,15-66,0-1,0 1,-1-1,1 1,-1-1,-1 0,1 0,-1 0,0-1,-2 4,2-6,0 1,0-1,0 0,0 0,0 0,0 0,-1-1,1 0,-1 0,1 0,-1 0,1-1,-4 1,-68-4,41 1,7 3,14-1,1 0,-1 0,-9-3,19 2,1 1,-1-1,0 0,1-1,-1 1,1-1,-1 0,1 1,-1-1,1-1,0 1,0 0,0-1,1 0,-1 0,-24-31,3-1,-2-6,7 11,-1 1,-2 0,-15-15,29 36,0 0,-1 0,0 1,-1 0,1 1,-1 0,-1 0,1 1,-1 0,0 1,0 0,0 1,-2 0,-32-3,0 2,0 1,0 3,-1 2,-1 2,11 0,-1 2,-17 6,12-3,-30 3,54-9,1 0,0 2,0 0,1 0,-1 2,1 0,-7 4,-4 5,0 0,1 2,-17 15,30-22,1 1,0 0,1 1,1 0,0 0,-3 6,8-11,1 0,-1 0,2 0,-1 1,1-1,0 1,1 0,0-1,0 1,1 0,0 0,1 4,1-8,0 0,0 1,1-1,0 0,0 0,0 0,1-1,-1 1,1-1,0 1,1-1,-1 0,1 0,0 0,0 0,0-1,0 0,0 0,1 0,1 1,15 8,0-1,1 0,20 6,-34-14,11 3,-1 2,-1 0,0 1,11 7,-22-12,-1 0,0 0,0 1,-1-1,0 1,1 0,-1 0,-1 1,1-1,-1 1,0 0,0 0,-1 0,0 0,1 5,4 10,-4-10,0 0,0 0,-1 0,0 0,0 10,-2-19,0 0,0 0,0 0,0 0,-1 0,1 0,0 0,-1 0,0-1,1 1,-1 0,0 0,0 0,0-1,0 1,0 0,-1-1,1 1,0-1,-1 0,1 1,-1-1,1 0,-1 0,0 0,1 0,-1 0,0 0,0 0,0-1,1 1,-1-1,0 1,-1-1,-4 1,0 0,0 0,0 0,0-1,0-1,0 1,0-1,0 0,0 0,0-1,1 0,-1 0,0-1,1 0,0 0,0 0,0-1,-3-2,-8-8,1-1,1 0,0-1,1-1,-3-7,9 14,-8-6,1 1,-2 0,0 1,0 1,-2 0,1 2,-2 0,-15-6,6 2,0-1,1-1,-12-12,12 4,20 17,0 1,-1 0,1 0,-1 0,-7-2,13 7,0 1,0 0,0 0,0 0,0 0,0 1,0-1,0 1,0 0,-1-1,1 2,0-1,0 0,0 1,0-1,0 1,-1 0,1 0,1 0,-1 0,-2 1,-14 9,-23 12,40-22,-1 0,1 0,-1 0,0 0,1 0,-1 0,0-1,0 0,1 1,-1-1,0 0,-1 0,4-1,-1 1,1-1,0 1,-1-1,1 1,0-1,0 1,-1-1,1 1,0-1,0 1,0-1,0 1,0-1,0 1,0-1,0 0,0 1,0-1,0 1,0-1,0 1,0-1,0 1,1-1,-1 1,0-1,0 1,1-1,-1 1,0-1,1 1,-1-1,1 1,-1 0,0-1,1 1,-1-1,1 1,16-21,39-36,31-22,-36 35,-2-3,14-20,-59 64,-2-1,1 0,0 0,-1-1,0 1,0 0,0-2,-1 6,-1 0,0 0,0 0,0 0,0 0,0-1,0 1,0 0,0 0,0 0,0-1,0 1,0 0,1 0,-1 0,0 0,0-1,0 1,0 0,-1 0,1 0,0-1,0 1,0 0,0 0,0 0,0 0,0-1,0 1,0 0,0 0,0 0,-1 0,1-1,0 1,0 0,0 0,0 0,0 0,-1 0,1 0,0 0,0 0,0-1,-1 1,-15 11,-1 3,1 1,1 1,0 0,1 1,1 1,0 0,1 0,0 5,11-22,1-1,-1 1,1 0,-1 0,1 0,0 0,-1 0,1 0,0 0,0 0,0 0,0 0,0 0,0 0,0 0,0 0,0 0,0 0,0 0,0 0,1 0,-1 0,0 0,1 0,-1-1,1 1,0 0,0 0,0 0,0-1,0 1,0-1,1 1,-1-1,0 1,0-1,1 0,-1 0,0 1,1-1,-1 0,0 0,1 0,-1-1,1 1,7-1,-1-1,1 0,-1-1,0 0,0 0,2-1,45-28,-1-2,19-17,-25 17,-2 1,41-37,-83 67,-1 0,0 0,0 0,-1-1,1 1,-1-1,1-1,-3 5,0-1,1 1,-1 0,0-1,0 1,0 0,0-1,0 1,0 0,1-1,-1 1,0-1,0 1,0 0,0-1,-1 1,1-1,0 1,0 0,0-1,0 1,0 0,0-1,0 1,-1 0,1-1,0 1,0 0,-1-1,0 1,0-1,0 1,0-1,0 1,-1 0,1 0,0-1,0 1,0 0,0 0,-1 0,1 0,0 1,0-1,0 0,-1 0,-22 5,-1 2,1 0,1 1,-1 1,1 1,-1 3,-56 31,0 4,38-22,7-5,6-4,0 1,-7 8,21-9,15-16,0-1,0 0,0 0,0 1,0-1,0 0,1 0,-1 1,0-1,0 0,0 0,0 1,0-1,0 0,0 0,1 1,-1-1,0 0,0 0,0 0,1 1,-1-1,0 0,0 0,0 0,1 0,-1 1,0-1,0 0,1 0,-1 0,0 0,0 0,1 0,-1 0,0 0,1 0,-1 0,0 0,4 0,0 0,0 0,-1 0,1-1,0 1,0-1,-1 0,1 0,2-2,46-22,-1-2,-2-3,-1-2,15-14,11-7,-68 49,-1 1,0 0,0-1,-1 1,1-1,-1 0,3-4,-13 9,-6 6,-18 19,2 2,1 1,1 1,-8 14,-14 16,35-44,-12 12,2 1,1 1,1 1,-15 31,35-62,1 1,-1-1,1 1,0-1,-1 1,1-1,0 1,0-1,-1 1,1-1,0 1,0-1,0 1,-1 0,1-1,0 1,0-1,0 1,0 0,0-1,0 1,0-1,0 1,1-1,-1 1,0 0,0-1,0 1,1-1,-1 1,0-1,1 1,-1-1,0 1,1 0,0-1,1 0,-1 0,1 0,-1-1,1 1,-1 0,1 0,-1-1,0 1,1-1,-1 1,0-1,1 0,-1 0,46-27,-10-4,-30 25,0 0,0 0,1 1,0 0,1 1,1-1,-8 5,-1 0,1 1,-1-1,1 1,-1 0,1-1,-1 1,1 0,-1 0,1 0,-1 0,1 0,-1 0,1 1,-1-1,1 0,-1 1,1-1,-1 1,1-1,-1 1,0 0,1 0,-1 0,0-1,0 1,0 0,1 1,-1-1,0 0,0 0,-1 0,1 1,0-1,0 1,4 7,0 0,-1 1,-1-1,0 1,1 3,3 8,-1-6,1 0,0-1,1 0,1 0,1-1,0 0,0 0,1-1,1-1,9 8,17 10,1-2,1-1,2-2,-41-24,28 20,-19-13,-18-10,-11-11,0 0,0-1,2-1,0-1,0-1,-79-96,53 60,33 42,-12-16,-2 1,0 1,-2 0,-1 2,-8-4,27 22,0 1,0 0,-1 0,0 1,0 0,0 0,-1 1,1 0,-1 1,1 0,-1 1,0 0,0 0,0 1,0 0,1 1,-1 0,0 1,0 0,1 0,-6 3,5-1,0 1,0 0,1 1,0 0,0 1,0-1,1 2,0-1,0 1,-1 4,-1-2,1 0,-1-1,0 0,-1-1,0 0,-2 1,9-7,1 0,0 0,0 1,0-1,0 1,0 0,0 0,1 0,-1 0,0 2,-7 9,10-14,0 1,0-1,-1 1,1-1,0 0,-1 1,1-1,0 1,-1-1,1 0,-1 1,1-1,0 0,-1 1,1-1,-1 0,1 1,-1-1,1 0,-1 0,1 0,-1 0,1 1,-1-1,0 0,1 0,-1 0,1 0,-1 0,1 0,-1 0,1-1,-1 1,1 0,-1 0,1 0,-1-1,0 0,0 0,0 0,0-1,0 1,0-1,0 1,1-1,-1 1,0-1,1 1,0-1,-1 0,1 1,-2-9,1 1,0 0,0 0,1-7,4-14,1 1,2 1,0-1,2 1,1 1,1-1,2 2,0 0,2 0,0 1,8-6,-6 10,1 1,2 1,0 1,15-11,-30 25,0 1,0 1,0-1,0 1,1 0,-1 0,1 0,-1 1,1 0,0 0,5 0,66 1,-48 2,-28-3,-1 1,1 0,0 0,0 0,-1 0,1 0,0 0,-1 0,1 1,0-1,-1 0,1 0,0 0,-1 1,1-1,-1 0,1 1,0-1,-1 1,1-1,-1 0,1 1,-1-1,1 1,-1 0,0-1,0 1,0 0,0-1,0 1,0 0,0-1,0 1,0 0,-1-1,1 1,0 0,-1-1,1 1,0 0,-1-1,1 1,0-1,-1 1,1-1,-1 1,-33 27,30-25,-44 32,20-16,1 1,1 2,1 0,17-14,1 0,0 1,0 0,0 0,1 0,1 1,0-1,0 2,1-1,0 0,0 4,-7 26,7-16,-2-1,-1-1,-1 1,-1-1,-1 0,0-1,-5 4,11-18,0 0,0 0,1 0,0 0,0 1,0-1,1 1,1 0,-1 0,1 0,0 0,1-1,0 3,2-9,5-10,13-24,-1 2,43-54,3 1,10-2,-47 60,1 0,0 3,2 0,24-12,43-33,-83 56,0 1,0 1,1 0,0 2,0-1,1 2,1 0,15-4,-5 4,0 2,1 1,-1 1,1 1,0 2,87-2,-24 1,38 5,-60 6,-44-5,0-2,20 0,-26-1,1 0,0 1,-1 1,19 6,30 6,-24-8,-1 1,17 8,-46-12,0 1,0 1,-1 0,0 1,-1 0,1 1,-1 0,6 8,0-1,-9-8,0 1,-1-1,0 2,-1-1,6 8,-12-14,0 0,-1 0,1 0,-1 0,0 0,0 0,0 1,0-1,0 0,-1 0,0 1,1-1,-1 0,0 1,-1-1,1 0,-1 1,1-1,-1 0,0 0,0 0,0 1,-2 1,0 2,-1 3,-1-1,0 0,0 0,-1 0,-5 6,9-13,0 0,0 0,0-1,0 1,0-1,0 1,-1-1,1 1,0-1,-1 0,1 0,-1 0,1-1,-1 1,0-1,1 1,-1-1,1 0,-1 0,0 0,1 0,-1 0,0-1,-1 0,-16-6,0 0,1-2,0 0,1-1,0-2,0 1,-10-11,27 22,-1-1,0 0,1 0,-1 0,1 0,0-1,-1 1,1 0,0-1,0 1,0 0,0-1,0 0,0 1,0-1,0 1,1-1,-1 0,1 0,-1 1,1-1,0 0,-1 0,1 0,0 1,0-1,0 0,1 0,0-1,0 1,1-1,-1 1,1 0,0 0,0 0,0 0,0 0,0 0,0 1,0-1,0 1,1-1,-1 1,1 0,-1 0,1 0,2-1,6-2,1 0,0 1,-1 0,1 1,0 0,0 1,1 0,-1 1,0 0,0 1,0 0,0 1,0 1,0 0,-1 0,1 1,-1 1,0 0,0 0,0 1,2 2,-1 0,19 15,-30-22,0-1,1 2,-1-1,0 0,0 0,0 0,0 0,0 1,0-1,0 0,0 1,-1-1,1 1,-1-1,1 1,-1-1,1 2,-1-2,-1 0,1-1,0 1,-1 0,1-1,-1 1,1-1,-1 1,1-1,-1 1,1-1,-1 1,0-1,1 1,-1-1,0 0,1 1,-1-1,0 0,0 0,1 0,-1 1,0-1,0 0,1 0,-1 0,0 0,-27 1,23-1,-71 0,41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3373 600,'-11'12,"1"1,0 0,-1 4,-10 13,-9 6,-1-2,-1-1,-3-2,0-1,-7 3,41-33,1 0,-1 0,0 1,1-1,-1 1,0-1,1 1,-1-1,0 1,1-1,-1 1,1 0,-1-1,1 1,-1 0,1-1,0 1,-1 0,1-1,0 1,0 0,-1 0,1-1,0 1,0 0,0 0,0 0,0-1,0 1,0 0,0 0,1 0,0 0,0-1,0 1,0 0,0 0,1-1,-1 1,0-1,0 1,0-1,1 0,-1 1,0-1,1 0,-1 0,0 0,0 0,10 1,0 0,-1-1,1-1,7-1,20-7,0-1,0-3,-1-1,-1-1,0-2,-1-2,-1-1,26-21,-51 35,-5 4,-1 0,0 0,0 0,0 0,0 0,0-1,-1 1,1-1,-1 0,1 0,-1 0,0 0,0 0,0 0,-1-1,1 0,-2 3,0 0,-1 1,1-1,0 0,-1 0,1 1,-1-1,1 0,0 0,-1 1,0-1,1 1,-1-1,1 0,-1 1,0-1,1 1,-1 0,0-1,0 1,1-1,-1 1,0 0,0 0,0-1,1 1,-1 0,0 0,0 0,0 0,0 0,1 0,-1 0,0 0,0 0,0 1,0-1,-33 4,3 4,1 2,1 0,0 2,0 1,1 2,-10 7,-30 22,-54 46,116-86,1 1,0-1,0 1,0 0,0 0,1 1,-1 2,4-8,1 1,-1-1,1 1,0 0,0-1,-1 1,1 0,0-1,0 1,0 0,0-1,0 1,0 0,0-1,0 1,0 0,0 0,0-1,0 1,0 0,1-1,-1 1,0 0,0-1,1 1,-1-1,0 1,2 0,-1 0,1 0,-1 0,1 0,0 0,-1 0,1 0,0-1,0 1,-1-1,1 0,0 1,0-1,0 0,0 0,0 0,24 1,0-1,1-1,-1-1,0-2,0-1,12-4,32-11,49-21,-109 37,34-14,-42 17,1 0,-1 0,0 0,0-1,0 1,0-1,0 0,0 0,0 1,0-1,0 0,-1-1,1 1,0-1,-2 2,0 1,0-1,0 1,0-1,0 1,0 0,0-1,0 1,0-1,0 1,0-1,0 1,-1-1,1 1,0 0,0-1,0 1,-1-1,1 1,0 0,0-1,-1 1,1 0,0-1,-1 1,1 0,0-1,-1 1,1 0,-1 0,1 0,0-1,-1 1,1 0,-1 0,1 0,-1 0,1 0,-1 0,-20-4,9 4,0 1,0 0,0 1,0 0,0 1,0 0,0 1,-4 2,-30 14,-19 12,35-16,13-8,-34 18,48-24,0 0,0 0,0 0,0 0,0 1,1-1,-1 1,1 0,0 0,0 0,0 0,-2 3,4-6,0 1,0 0,0 0,0 0,0 0,0 0,0 0,1-1,-1 1,0 0,1 0,-1 0,0 0,1-1,-1 1,1 0,-1-1,1 1,-1 0,1-1,0 1,-1 0,1-1,0 1,-1-1,1 1,0-1,0 1,-1-1,1 0,0 1,0-1,0 0,0 0,0 0,-1 0,1 0,0 0,0 0,0 0,39 5,-16-6,0-2,-1 0,0-1,17-6,89-32,-123 40,-1 0,1 0,-1-1,0 0,0 0,0 0,2-3,-7 6,0 0,1 0,-1 0,0 0,0-1,0 1,1 0,-1 0,0 0,0-1,0 1,1 0,-1 0,0-1,0 1,0 0,0 0,0-1,0 1,0 0,0 0,0-1,1 1,-1 0,0-1,0 1,0 0,0 0,-1-1,1 1,0 0,0-1,0 1,0 0,0 0,0-1,0 1,0 0,-1 0,1-1,0 1,0 0,0 0,-2-1,-1 0,1 1,0-1,0 1,0-1,0 1,0 0,-1 0,1 0,0 0,-1 0,-39 5,0 1,1 2,0 2,1 1,0 3,1 1,1 1,-24 16,62-32,-15 8,2 0,-1 0,-2 4,13-10,1-1,0 1,-1 0,1 0,0 0,0 1,0-1,1 0,-1 1,0-1,1 1,-1 0,1-1,0 1,0 0,0 0,1 0,-1 0,1 0,-1 1,2-2,-1 0,1 0,-1 0,1-1,0 1,0 0,0-1,0 1,0 0,0-1,0 0,1 1,-1-1,0 0,1 1,0-1,-1 0,1 0,-1 0,1 0,0 0,0-1,-1 1,1-1,0 1,0-1,1 1,10 2,0-1,-1 0,11-1,-16 0,27 0,1-1,0-1,-1-2,1-2,-1-1,-1-1,1-2,-1-2,-32 11,1 0,-1-1,0 1,1-1,-1 1,0-1,0 1,1-1,-1 0,0 1,0-1,0 0,0 0,0 0,0 0,0 0,-1 0,0 1,0-1,0 1,-1-1,1 1,0 0,-1-1,1 1,0 0,0-1,-1 1,1 0,-1-1,1 1,0 0,-1 0,1-1,-1 1,1 0,0 0,-1 0,1 0,-1-1,1 1,-1 0,1 0,-1 0,1 0,-1 0,-51-5,12 5,-1 2,1 2,0 1,0 2,0 2,1 1,0 3,1 1,0 1,-30 19,62-31,0 1,1-1,-1 1,1 0,-4 5,8-9,1 1,-1-1,1 1,-1 0,1-1,-1 1,1 0,-1-1,1 1,0 0,-1-1,1 1,0 0,0 0,-1 0,1-1,0 1,0 0,0 0,0 0,0-1,0 1,0 0,0 0,1 0,-1-1,0 1,0 0,1 0,-1-1,0 1,1 0,-1-1,1 1,-1 0,1-1,-1 1,1-1,-1 1,1 0,0-1,-1 1,1-1,0 0,-1 1,1-1,0 0,0 1,-1-1,1 0,0 0,10 5,1-1,-1-1,1 0,0-1,0 0,0 0,0-2,0 1,0-1,1-1,37-3,37-8,-57 7,-1 0,0-2,0-1,0-2,-1-1,23-11,-49 20,1 0,0 0,-1 0,1 0,-1 0,1 0,-1-1,2-2,-3-5,-2 10,0-1,0 0,1 1,-1 0,0-1,0 1,0-1,1 1,-1 0,0 0,0-1,0 1,0 0,0 0,0 0,0 0,0 0,-10 0,1 1,0 0,-1 1,1 0,0 1,0 0,0 1,0-1,-1 3,-29 13,-20 14,45-24,4-3,-50 32,57-35,0 1,0-1,0 1,0-1,1 1,-1 0,1 0,0 1,1-1,-1 1,1-1,0 1,1-4,1 0,-1 0,1 1,0-1,0 0,0 0,0 0,0 0,0 0,0 1,0-1,0 0,0 0,0 0,1 0,-1 0,1 0,-1 0,1 0,-1 1,1-2,-1 1,1 0,0 0,0 1,1 0,1 0,-1 0,1 0,0-1,-1 1,1-1,0 1,0-1,0 0,0 0,13 3,-1 0,1-2,13 2,-25-4,53 5,-1-3,33-3,-58-1,0-1,0-1,-1-2,1-2,11-4,-39 11,0 0,-1 0,1 0,0-1,-1 1,1-1,-1 1,0-1,1 0,-1 0,1-1,-3 3,0 0,0-1,0 1,1 0,-1-1,0 1,0 0,0-1,0 1,0 0,0-1,1 1,-1 0,0-1,0 1,0-1,0 1,0 0,0-1,-1 1,1-1,0 1,0 0,0-1,0 1,0 0,-1-1,1 1,0-1,-18-8,-15 2,-1 2,1 1,-1 2,0 1,0 2,-28 5,51-5,0 0,1 2,-1-1,1 1,-1 1,-3 2,12-6,0 1,0 0,0 1,0-1,0 0,0 1,1-1,-1 1,1-1,-1 1,1 0,-1-1,1 1,0 0,-1 1,2-2,0 1,-1 0,1-1,0 1,0-1,0 1,0 0,0-1,0 1,0-1,1 1,-1-1,1 1,-1 0,1-1,0 0,-1 1,1-1,0 1,0-1,0 0,0 0,0 1,0-1,5 5,0 0,1 0,-1-1,1 1,1-2,-1 1,0-1,1 0,0 0,0-1,0 0,6 1,19 4,-1-1,19 0,-47-6,52 7,-178-12,99 4</inkml:trace>
  <inkml:trace contextRef="#ctx0" brushRef="#br0" timeOffset="1">3965 346,'10'-8,"-1"0,2 1,-1 0,1 1,0 0,0 1,22-12,40-24,98-60,-157 90,-32 20,-99 56,58-34,1 2,-22 19,54-28,26-24,-1 1,1-1,0 1,-1-1,1 1,0-1,0 1,-1-1,1 1,0-1,0 1,0-1,0 1,0 0,0-1,0 1,0-1,0 1,0-1,0 1,0-1,0 1,0 0,0-1,1 1,-1-1,0 1,0-1,1 1,-1-1,0 1,1-1,-1 1,0-1,1 0,-1 1,1-1,-1 0,1 1,-1-1,0 0,1 1,0-1,-1 0,1 0,-1 0,1 1,-1-1,1 0,-1 0,1 0,0 0,0 0,11 3,0-1,1 0,0-1,-1 0,1-1,0 0,10-2,24-5,21-6,-51 9,-12 3,27-5,0-1,0-1,-1-2,-1-1,22-12,-131 48,15 0,2 3,-34 21,95-49,1 0,-1 0,1 0,-1 0,0 1,1-1,-1 0,1 0,-1 1,1-1,-1 0,1 1,-1-1,1 1,0-1,-1 1,1-1,0 1,-1-1,1 1,0-1,-1 1,1-1,0 1,0-1,0 1,-1 0,1-1,0 1,0-1,0 1,0 0,1 0,0 0,0-1,0 1,0 0,0-1,0 1,0-1,0 1,1-1,-1 0,0 1,0-1,0 0,0 0,1 0,54 3,-52-3,89-2,-55 1,-31 1,-12-1,-181 2,193-1,-1-1,0 1,0 0,0 1,0 0,-1 0,1 0,0 0,-5 0,1-1,-1 1,0 0,0-1,0 1,0 0,0-1,0 1,0 0,0 0,0 0,-1 0,1 0,0 0,0 0,-1 0,1 0,-1 0,1 1,-1-1,1 0,-1 0,0 0,1 1,-1-1,0 0,0 0,0 1,0-1,0 0,0 0,-1 1,1-1,0 0,-1 1,0 2,0-1,1 1,-1-1,1 1,0 0,0-1,0 1,0 0,0-1,1 1,0-1,0 1,0 0,0-1,1 0,-1-1,1 0,0 0,0 0,0 0,0 0,0-1,0 1,1-1,-1 1,0-1,1 0,-1 0,1 0,0 0,-1 0,1-1,0 1,1 0,10 1,-11-2,-1 0,1 1,-1-1,1 1,0-1,-1 1,1 0,-1 0,0 1,1-1,0 9,-14 7,8-15,0 1,1 0,-1 0,1 0,0 0,0 0,0 1,0 0,2-4,0 1,0-1,0 0,0 1,0-1,0 0,0 1,0-1,0 1,0-1,0 0,0 1,0-1,0 0,0 1,1-1,-1 1,0-1,0 0,0 1,0-1,1 0,-1 0,0 1,0-1,1 0,-1 1,0-1,1 0,20 4,0-5,-1-2,1 0,-1-1,0-1,0-1,0-1,7-4,-5 2,0 2,1 0,0 1,1 1,10 0,-17 4</inkml:trace>
  <inkml:trace contextRef="#ctx0" brushRef="#br0" timeOffset="2">1616 367,'4'-1,"1"0,-1 1,0-1,0-1,0 1,0-1,0 1,1-2,-5 3,1 0,-1-1,1 1,0 0,-1-1,1 1,-1-1,1 1,-1 0,1-1,-1 1,1-1,-1 0,0 1,1-1,-1 1,0-1,0 0,1 1,-1-1,0 0,0 1,-1-1,1 0,0 1,-1-1,1 1,-1-1,1 1,0-1,-1 1,1-1,-1 1,1 0,-1-1,0 1,1 0,-1-1,1 1,-1 0,0 0,1-1,-1 1,1 0,-1 0,0 0,0 0,-27-6,0 2,-1 1,1 1,-1 1,-26 4,-6-2,-539 20,797-19,-58-7,0-5,73-18,-198 25,-8 3,0-1,0 0,1 0,-2-1,1 0,0 0,0 0,0-1,-1 0,2-1,-7 4,0 0,0 0,0-1,1 1,-1 0,0 0,0 0,0-1,0 1,0 0,0 0,0-1,0 1,0 0,0 0,0-1,0 1,0 0,0 0,0-1,0 1,0 0,0 0,0 0,0-1,-1 1,1 0,0 0,0 0,0-1,0 1,0 0,-1 0,1 0,0-1,0 1,0 0,0 0,-1 0,1 0,0 0,0 0,-1 0,1-1,0 1,0 0,-1 0,1 0,0 0,0 0,0 0,-1 0,1 0,0 0,0 0,-1 0,-15-3,-1-1,0 2,0 0,0 1,0 1,-8 1,-12-1,12-1,-280 2,225 3,1 4,-64 14,87-7,42-11,0 0,-1-1,1 0,-1-1,1-1,-3 0,-9 1,1 2,-1 0,1 1,0 2,1 0,-1 2,1 1,-7 4,11-3,1 0,0 1,1 1,-3 3,-31 22,41-30,0-1,0-1,-1 0,0 0,-7 1,16-6,-1 0,0 0,0 0,1-1,-1 1,0-1,0 0,0 0,0-1,1 1,-1-1,0 0,0 0,1 0,-1 0,1-1,-1 1,1-1,0 0,-1 0,1 0,-2-3,-1 1,1-1,1 0,-1 0,1 0,0-1,0 0,0 1,1-1,0-1,0 1,0 0,1-2,0 4,1 0,0 0,0 0,0-1,1 1,-1 0,1-1,0 1,1-1,-1 1,1 0,-1-1,1 1,0 0,1 0,-1 0,1 0,0 0,0 0,0 0,1 0,5-4,-1 2,1-1,0 1,1 0,-1 1,1 0,0 0,1 1,-1 0,4 0,17-9,5-4,1 1,0 2,0 2,2 1,-1 1,1 3,0 1,1 2,9 1,156-7,-6 1,-115 5,19-5,-15 1,-60 4,-3-1</inkml:trace>
  <inkml:trace contextRef="#ctx0" brushRef="#br0" timeOffset="3">50 473,'22'0,"0"-1,0 0,-1-1,1-2,0 0,16-6,32-14,28-9,55-9,163-36,-267 67,0 2,0 2,1 3,17 1,-28 1,-7-2,-1-1,-1-1,1-2,15-7,25-5,-48 13,67-13,-9 1,-61 13,0 1,0 1,1 0,5 1,-21 3,1 0,-1-1,0 0,0 0,0 0,2-1,-6 1,-1 1,1 0,-1 0,1 0,-1-1,1 1,-1 0,0-1,1 1,-1 0,1-1,-1 1,0-1,1 1,-1-1,0 1,1 0,-1-1,0 1,0-1,1 0,-1 1,0-1,0 0,0 0,0 0,-1 0,1 0,0 0,-1 0,1 0,-1 0,1 0,-1 1,0-1,1 0,-1 0,0 0,1 1,-1-1,0 0,0 0,-1 0,-5-4,-2-1,1 1,0 0,-1 1,0 0,0 1,-1-1,1 2,-4-1,-22-4,-34-2,42 6,-135-9,0 7,-26 8,-3 0,88-5,17 0,-43 6,104-1,1 1,0 2,0 0,0 1,1 2,0 0,1 1,0 2,-1 1,-43 20,-1-3,-39 10,92-35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423 26</inkml:trace>
  <inkml:trace contextRef="#ctx0" brushRef="#br0" timeOffset="1">0 47,'19'0,"299"-8,-315 8,28 0,-30 0,-1 0,1 0,-1 0,1 0,-1 0,0 0,1 0,-1 0,1 0,-1 0,1 0,-1 1,0-1,1 0,-1 0,0 1,1-1,-1 0,0 0,1 1,-1-1,0 0,1 1,-1-1,0 0,0 1,1-1,-1 1,0-1,0 0,0 1,0-1,0 1,0-1,1 1,-1-1,0 0,0 1,0-1,0 1,-1-1,1 1,0-1,0 0,0 1,0-1,0 1,0-1,-1 0,1 1,0-1,0 1,-1-1,1 0,0 1,0-1,-1 0,1 0,-1 1,-4 6,-1-1,-1 1,1-1,-1 0,0-1,0 0,-7 4,-61 30,28-15,31-15,1-2,1 1,1 1,-1 0,-3 4,18-13,-1 0,0 0,0 0,1 0,-1 0,0 0,1 0,-1 0,0 0,0 0,1 0,-1 0,0 1,0-1,1 0,-1 0,0 0,0 0,1 1,-1-1,0 0,0 0,0 0,1 1,-1-1,0 0,0 0,0 1,0-1,0 0,0 0,1 1,-1-1,0 0,0 1,0-1,0 0,0 0,0 1,0-1,0 0,0 0,0 1,0-1,-1 0,1 1,0-1,0 0,0 0,0 1,0-1,0 0,-1 0,1 1,0-1,0 0,0 0,-1 0,1 1,0-1,0 0,0 0,-1 0,1 0,0 0,-1 1,26-3,-8-2,0 0,0-1,-1-1,0-1,0 0,9-6,3-4,0-1,-1-1,0-2,0-8,-27 28,0 1,1-1,-1 1,1-1,-1 1,0-1,0 0,1 1,-1-1,0 0,0 1,0-1,0 0,0 1,0-1,0 0,0 1,0-1,0 0,0 0,0 1,-1-1,0 1,1 0,-1-1,1 1,-1 0,1-1,-1 1,0 0,1 0,-1-1,0 1,1 0,-1 0,0 0,1 0,-1 0,0 0,1 0,-1 0,0 0,1 0,-1 0,0 0,0 1,-8 1,0 0,1 1,-1 0,0 1,1 0,0 0,0 1,0 0,-2 2,-66 54,67-53,5-6,1 1,-1-1,1 1,0 0,0 0,0 0,0 1,1-1,-1 1,1-1,0 1,0 0,-1 2,3-5,1-1,-1 1,0 0,0 0,1-1,-1 1,1 0,-1-1,1 1,-1 0,1-1,-1 1,1-1,-1 1,1-1,0 1,-1-1,1 1,0-1,0 0,-1 1,1-1,0 0,0 0,-1 1,1-1,0 0,0 0,0 0,-1 0,1 0,0 0,0 0,0 0,30-2,-16-1,0-1,-1 0,1-1,-1-1,0 0,5-4,80-51,-47 27,-81 70,-19 18,23-35,16-14,15-11,23-17,1 2,0 0,2 2,0 2,1 1,1 1,1 2,14-3,-1-3,-38 14,1 0,0 1,0 0,0 1,0 0,1 1,8 0,86 3,-207-3,26 0,-50 6,108-1,4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1678 429,'-340'0,"326"1,-1 0,1 2,0 0,0 0,0 1,-7 4,-43 11,54-17,0 1,1 0,-1 1,1 0,0 0,0 1,0 0,1 1,-7 5,-8 10,0 0,-10 14,-6 6,36-38,-1 0,-1 0,1 0,0 0,-1-1,1 0,-1 0,0 0,1-1,-1 1,0-1,0 0,0-1,-3 1,-15 0,1-1,-18-2,3 0,28 3,0-1,0 0,0-1,0 0,0-1,0 0,1 0,-1 0,1-1,-1-1,1 1,0-1,0-1,1 0,-7-4,-9-11,1-1,-3-3,5 2,-2 2,-7-5,16 18,1 0,-1 1,-1 1,1 0,-1 0,0 2,0 0,-6-1,-15-3,24 3,-1 2,0 0,0 0,0 1,0 1,0 0,0 0,0 1,0 1,1 0,-1 0,0 1,1 1,0 0,-1 1,0 0,-66 39,77-44,1 1,-1-1,0 0,1 1,-1-1,0 0,0 0,0 1,1-1,-1 0,0 0,0 0,0 0,1 0,-1 0,0 0,0-1,1 1,-1 0,0 0,0 0,1-1,-1 1,0-1,0 1,0-1,0 0,0 0,0-1,0 1,0 0,0-1,1 1,-1-1,0 1,1-1,-1 1,1-1,0 1,-1-2,0-7,0-1,0 0,1 0,1-3,-1 4,-1-39,0 27,0 0,2 1,0-1,1 0,1 1,5-15,-6 32,0 1,-1-1,1 1,1-1,-1 1,1 0,-1 0,1 0,0 0,0 1,0-1,0 1,0 0,1 0,-1 0,1 0,1 0,12-5,0 0,0 2,7-1,4-2,-3 1,1 2,0 0,0 2,20-1,108 6,-87 0,52-5,-18-10,9-6,42-6,36 8,-83 9,-1 4,56 6,-15 1,-138-4,1 1,-1 1,1 0,-1 0,1 0,-1 1,1 0,-1 0,4 2,-9-2,0-1,0 0,0 1,0-1,-1 1,1-1,0 1,-1 0,1 0,-1-1,0 1,1 0,-1 0,0 1,0-1,-1 0,1 0,0 0,-1 1,1-1,-1 0,0 0,0 1,0-1,0 0,0 1,0-1,0 0,-1 1,1-1,-1 0,0 0,0 1,0 1,-1 0,1-1,-1 1,0 0,0-1,0 0,0 1,0-1,-1 0,0 0,1 0,-1-1,0 1,-1-1,-1 2,-9 4,1 0,-1-2,-10 4,11-5,-1 2,1-1,-7 6,2-1,-1 0,0-1,-1-2,0 1,0-2,-1-1,0-1,0 0,0-2,-1 0,1-1,-8-1,-151 11,0 9,-96 25,273-44,15-1,21-4,40-15,-2-4,9-6,67-21,-138 46,60-17,10-8,-62 19,-17 9,0 0,0 0,0 0,0-1,0 1,0 0,0 0,0 0,0 0,0-1,0 1,0 0,0 0,0 0,0 0,0-1,0 1,0 0,0 0,0 0,0 0,0-1,0 1,0 0,0 0,0 0,0 0,0 0,0-1,0 1,0 0,0 0,-1 0,1 0,0 0,0-1,0 1,0 0,0 0,0 0,-1 0,1 0,0 0,0 0,0 0,0 0,-32-6,-44 4,1 3,-1 3,1 3,0 4,0 3,-64 22,123-31,-52 18,64-21,-1 0,1 0,-1 0,1 1,0 0,0 0,0 0,0 0,1 1,-1-1,-2 5,5-7,1 0,-1 0,0 0,1 0,-1 0,1 0,0 0,-1 0,1 0,0 0,-1 0,1 0,0 0,0 0,0 0,0 1,0-1,0 0,0 0,1 0,-1 0,0 0,0 0,1 0,0 1,0-1,0 1,0-1,1 1,-1-1,0 0,1 1,0-1,-1 0,1 0,0 0,-1-1,1 1,0 0,0 0,8 2,0-1,0 0,0 0,11 0,25 0,-1-1,1-3,0-2,-1-1,0-3,14-5,43-16,-2-3,14-12,-56 22,0 2,2 3,15-1,-50 11,-25 6,0 1,0 0,0 0,0 0,0 0,0-1,0 1,0 0,1 0,-1 0,0-1,0 1,0 0,0 0,0 0,0-1,0 1,-1 0,1 0,0 0,0 0,0-1,0 1,0 0,0 0,0 0,0 0,0-1,0 1,-1 0,1 0,0 0,0 0,0 0,0-1,-1 1,1 0,0 0,0 0,0 0,0 0,-1 0,1 0,0 0,0 0,0 0,-1 0,1 0,0 0,0 0,0 0,0 0,-1 0,-6-2,-1 0,0 0,0 1,0 1,-1-1,-90-2,0 4,0 4,0 5,0 4,-90 26,160-31,0 2,-17 8,17-6,-1-1,-8 1,20-10,0-1,0 0,0-1,-1-1,1 0,-1-2,1 0,0-1,-7-3,-6 1,1 1,-24 0,-33 2,-2 0,-52 7,140-5,0 0,-1 0,1 0,-1 0,1 1,0-1,-1 0,1 1,0-1,0 1,-1-1,1 1,0-1,0 1,0 0,-1 0,1 0,0-1,0 2,1-2,0 1,0 0,-1-1,1 1,0 0,0-1,0 1,0 0,0-1,0 1,0 0,1-1,-1 1,0 0,0-1,0 1,1 0,-1-1,0 1,1-1,-1 1,0 0,1-1,-1 1,1-1,-1 1,5 3,-1 0,1 1,0-2,0 1,0 0,0-1,2 1,6 2,0-1,1-1,-1 1,1-2,0 0,0-1,0 0,2-1,35 1,33-5,-24 1,372 0,-426 2,0 1,0-1,0 1,0 0,0 0,4 2,-9-3,0 1,0-1,-1 0,1 1,0-1,-1 0,1 1,0-1,-1 1,1-1,0 1,-1-1,1 1,-1 0,1-1,-1 1,0 0,1-1,-1 1,0 0,1 0,-1-1,0 2,0-1,0 0,0 0,-1 1,1-1,0 0,-1 0,1 0,-1 0,1 0,-1 1,1-1,-1 0,0 0,0 0,1-1,-1 1,0 0,-1 1,-9 8,0 1,-1-2,0 1,-1-2,-4 3,10-7,-1 0,1 0,-1 0,0-1,0 0,0-1,-1 0,-7 1,126-4,-58 2,33-4,-83 3,-1 0,0 0,1-1,-1 1,1 0,-1 0,1-1,-1 1,0-1,1 0,-1 1,0-1,0 0,1 0,-1 0,0 1,0-1,0-1,0 1,4-8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109 555,'425'0,"-414"1,0 0,0 1,0 0,0 1,0 0,0 0,-1 2,1-1,-1 1,0 0,0 1,-1 0,3 3,22 18,-1 1,26 31,3 1,-35-36,19 19,3-3,41 27,-84-63,0-1,1 0,-1-1,0 1,1-1,0 0,-1-1,1 1,0-1,0-1,0 1,0-1,0-1,1 1,-5-1,1 1,-1-1,0 1,0-1,0 0,0 0,0 0,0-1,0 1,0-1,0 0,-1 1,1-1,0 0,-1-1,0 1,0 0,1-1,-1 1,-1-1,1 0,0 0,-1 1,1-1,-1 0,0 0,0 0,0-1,0 1,-1 0,4-28,-3 0,0 0,-2 0,-2-3,0-45,4 29,0 18,-1 1,-3-12,2 33,-1 0,0 0,0 1,-1-1,0 0,-1 1,0 0,-1 0,-1-3,-27-38,-2 2,-18-18,41 56,0 0,-1 1,0 1,0 0,0 1,-1 0,0 1,-15-4,-6-4,-18-7,37 15,-1 0,1-1,0-1,0 0,1-1,0-1,-4-4,9 5,0 1,0 0,-1 0,0 1,-1 1,1 0,-1 0,0 1,-1 1,1 0,-1 1,0 0,0 1,0 0,0 1,-13 1,-76-1,17 0,-25 5,103-3,1 1,-1-1,1 1,0 1,0-1,-1 1,2 0,-1 0,0 1,1 0,-1 0,1 0,-3 4,-13 12,2 1,-12 16,13-14,11-15,1 0,0 0,1 1,-1 0,2 0,-1 0,1 1,1 0,-1-1,2 1,-1 0,2 1,-1-1,1 0,1 1,0-1,0 1,2 74,-2-66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0 108,'0'343,"1"-327,1-1,0 0,4 14,-2-13,-1 1,-1-1,0 5,-3 8,0-20,1 0,0 0,0 0,1 0,2 8,-3-15,1 0,-1 0,1 0,0-1,0 1,0 0,0 0,0 0,0-1,0 1,1 0,-1-1,1 0,-1 1,1-1,-1 0,1 1,0-1,-1 0,1 0,0 0,0-1,0 1,0 0,0-1,0 1,0-1,6 1,1-1,-1 1,0-2,0 1,0-1,0 0,0-1,-1 0,1 0,0-1,-1 0,1 0,-1 0,0-1,0 0,-1-1,1 0,-1 0,0 0,5-6,-3 3,-1 1,0-1,-1-1,0 1,0-1,-1 0,0 0,0-1,-1 1,-1-1,1 0,-2 0,1 0,-1-1,0-8,-4-237,1 247,0 0,-1-1,0 1,0 0,-1 0,0 0,-1 0,0 1,-1-1,1 1,-1 0,-2-1,-1-3,1 0,0-1,1 0,1 0,-1-2,5 11,-1-4,-1 0,0 0,0 0,-4-7,7 14,-1 1,1-1,-1 1,1-1,0 0,-1 1,1-1,-1 1,1-1,-1 1,1 0,-1-1,1 1,-1-1,0 1,1 0,-1 0,0-1,1 1,-1 0,0 0,1 0,-1-1,0 1,0 1,0-1,0 1,0 0,0-1,0 1,0 0,0 0,0 0,0-1,0 1,0 0,1 0,-1 0,0 0,1 0,-1 1,1-1,-1 0,1 0,0 1,-9 19,2 1,1 0,0 1,2-1,1 1,-1 20,2 29,4 40,-1-278,-1 147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0 725,'28'0,"0"-1,0-1,0-2,-1 0,0-2,19-7,14-11,-31 11,1 2,1 1,9 0,-15 3,0 0,-1-2,0-1,0 0,5-5,40-24,1-5,84-56,-140 91,-1 0,0-2,0 1,-1-2,-1 0,0 0,4-7,2-3,-2 0,-1-2,-1 0,1-4,-11 19,0 0,0 0,-1 0,-1-1,1 1,-1-1,-1 0,0-9,-1 8,2-1,0 0,0 1,3-12,-4 23,0 0,0-1,0 1,0 0,0-1,0 1,0 0,1-1,-1 1,0 0,0-1,0 1,0 0,0-1,1 1,-1 0,0-1,0 1,1 0,-1 0,0-1,0 1,1 0,-1 0,0 0,1-1,-1 1,0 0,1 0,-1 0,0 0,1 0,-1 0,0 0,1 0,-1 0,1 0,11 10,9 28,-19-33,8 14,-1 1,-1-1,-1 1,-1 1,0-1,-2 1,0 0,-2 0,0 1,-1-1,-2 3,2 27,-4 46,3-95,0 1,-1 0,0-1,0 1,0-1,0 1,0-1,0 0,-1 1,1-1,-1 0,1 0,-1 0,0 0,0 0,0 0,0-1,0 1,0-1,-1 1,1-1,0 0,-1 0,1 0,-1 0,-10 4,-1-2,1 1,-1-2,-7 1,-9 2,-233 41,123-24,109-15,0 1,1 2,-2 1,0 1,-1-2,-15 3,36-11,0 1,0 0,0 1,1 0,-1 1,1 1,0 0,11-6,0 0,0 0,-1 0,1 0,0 0,0 0,0 0,0 0,0 0,0 0,0 0,-1 0,1 0,0 0,0 0,0 1,0-1,0 0,0 0,0 0,0 0,0 0,0 0,0 0,0 1,-1-1,1 0,0 0,0 0,0 0,0 0,0 0,0 1,0-1,0 0,0 0,0 0,0 0,0 0,1 0,-1 1,0-1,0 0,0 0,0 0,0 0,0 0,0 0,0 0,0 0,0 1,0-1,0 0,1 0,-1 0,0 0,0 0,0 0,0 0,0 0,0 0,13 4,16-2,13-1,0-2,0-2,-1-2,1-2,-1-1,17-7,187-70,-235 80,-1 0,1-1,-1 0,0-1,0 0,-1 0,0-1,0 0,0 0,-1-1,-1 0,0 0,0-1,0 0,-2 0,1 0,-1 0,1-4,-2 6,0 0,1 1,0-1,1 1,3-4,11-20,29-88,-42 106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24 141,'0'39,"-2"0,-1-1,-5 16,8-52,-3 15,0 0,1 1,0-1,2 17,0-30,0 0,1 0,-1 0,1 0,0 0,0 0,1 0,-1-1,1 1,-1 0,1-1,0 0,1 1,-1-1,0 0,1 0,0 0,0 0,0-1,0 1,0-1,0 0,1 0,0 0,8 4,1-1,0-1,0 0,0-1,0 0,1-1,11 0,22-1,30-3,-4-1,-35 4,0-3,-1-1,19-5,20-1,-55 7,-1 0,0-1,0-1,14-5,8-3,0 2,1 1,20 0,2-1,-34 4,0 1,0 2,1 2,-17 0,-1-1,0 0,12-3,33-5,-45 9,0-1,-1 0,1 0,-1-2,1 0,-1 0,-1-1,1-1,10-5,-14 5,-1 0,1 0,-1-1,0 0,0 0,-1-1,0 0,-1 0,0 0,0-1,0 0,-1 0,0-2,3-8,-1 0,0 0,-2-1,1-7,-6 25,1 1,-1-1,0 0,1 1,-1-1,1 1,0-1,-1 1,1-1,0 1,0 0,0-1,0 1,1-1,3 4,-1 14,-2 3,-1-1,0 0,-2 0,-1 13,1-24,0-1,-1 1,0-1,0 1,0-1,-1 0,0 1,0-2,0 1,-1 0,0 0,0-1,0 0,-2 1,-34 33,-40 29,64-56,0-1,-1 0,0-1,0-1,-1-1,0 0,-4 0,-2-4,1 0,-1-2,0 0,0-2,1 0,-13-3,-33 0,-38 1,22 0,-60 7,91 6,44-8,-1-1,1 0,-1 0,1-1,-3-1,405-1,-368 0,0-1,0-1,-1-1,1-1,19-8,33-14,4-5,-56 22,-11 4,5-2,0 1,0 0,0 1,1 1,0 0,1 2,-1 0,9 1,24 4,-39 0,0-1,0 0,0-2,-1 1,1-1,0-1,0 0,-1-1,3-1,-11 2,-1 0,0 0,0 0,0-1,0 1,0-1,0 0,-1 1,1-1,-1 0,0-1,0 1,0 0,0 0,-1-1,1 1,0-4,3-9,-1-2,0 1,0-8,3-11,1 0,-2 0,-1-1,-2 1,-1-1,-2-1,-30 87,-74 98,99-142,1-1,-1 0,0 0,0 0,0-1,-1 1,1-1,-1-1,0 1,0-1,0 0,0 0,-4 0,2 0,-1 1,1 0,0 0,0 1,0 0,0 1,7-5,1 0,-1 0,1 1,-1-1,1 0,0 0,-1 1,1-1,-1 0,1 0,0 1,-1-1,1 1,0-1,-1 0,1 1,0-1,-1 1,1-1,0 1,0-1,0 0,0 1,-1-1,1 1,0-1,0 1,0-1,0 1,0-1,0 1,0-1,0 1,0-1,1 1,16 7,27-4,4-6,-36 1,0 0,0 0,1 1,-1 1,0 0,0 1,7 2,-13-1,0 0,-1 1,1 0,-1 0,0 0,0 1,0 0,0 0,-1 0,0 0,0 1,0-1,29 35,-3-16,-19-17,-1 1,0 0,-1 1,0 0,0 0,-1 1,2 3,-9-11,0-1,0 1,0 0,0 0,-1 0,1 0,-1 0,1 0,-1 0,1 0,-1 1,0-1,0 0,0 0,-1 0,1 0,0 0,-1 2,-1-1,1 0,-1 0,0 0,0 0,0-1,0 1,0 0,-1-1,1 0,-1 0,0 1,1-1,-1-1,0 1,-2 0,-9 5,-1 0,-1-2,1 1,-1-2,0 0,0-1,0-1,0-1,0 0,-15-1,-15 2,11 4,22-1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297 459,'0'-3,"-1"0,0-1,0 1,0-1,-1 1,1 0,-1 0,0 0,0 0,0-1,-4-6,-30-50,-37-46,-5-10,72 107,-15-25,20 33,0-1,0 1,0 0,1-1,-2 1,1 0,0 0,0 0,0 0,0 0,-1 0,1 0,-1 1,1-1,0 0,-1 1,1-1,-2 1,2 0,0 1,0-1,1 1,-1-1,0 1,0-1,1 1,-1 0,0 0,1-1,-1 1,0 0,1 0,0 0,-1-1,1 1,-1 0,1 0,0 0,0 0,-1 0,1 0,0 0,0 0,0 0,0 0,-2 29,2-29,2 35,2 1,1-1,2 0,2-1,11 33,-11-51,-9-17,0 0,0 0,0 0,1 0,-1-1,0 1,0 0,1 0,-1 0,0 0,0 0,0 0,0 0,1-1,-1 1,0 0,0 0,0 0,0 0,1-1,-1 1,0 0,0 0,0 0,0-1,0 1,0 0,0 0,0 0,0-1,0 1,0 0,0 0,0 0,0-1,0 1,0 0,0 0,0-1,3-38,-3 3,-1 0,-6-33,4 49,-1 1,0 0,-2 0,0 1,-1 0,-4-7,11 24,-1 0,1 0,-1 0,1 0,-1 0,1 0,-1 0,0 1,1-1,-1 0,0 0,0 0,1 1,-1-1,0 0,0 1,0-1,0 1,0-1,-1 1,2 0,-1 0,1 0,-1 0,1 1,-1-1,1 0,-1 0,1 1,-1-1,1 0,-1 1,1-1,-1 1,1-1,-1 0,1 1,0-1,-1 1,1-1,0 1,0-1,-1 1,1 0,0-1,0 1,-3 6,2-1,-1 1,1 0,-1 0,1 4,0 8,1 0,1 0,1-1,0 1,1-1,3 7,-4-15,1-1,0 0,0 0,1 0,1-1,-1 1,1-1,0 0,1 0,0-1,0 1,1-1,2 1,-8-7,0 0,-1-1,1 1,0 0,1 0,-1-1,0 1,0-1,0 1,0-1,0 1,0-1,1 0,-1 0,0 1,0-1,1 0,-1 0,0 0,0 0,1 0,-1-1,0 1,0 0,0 0,1-1,-1 1,0-1,0 0,2-1,-1 1,0-2,1 1,-1 0,0 0,0-1,-1 1,1-1,0 0,-1 0,0 1,1-2,4-11,-1 0,-1-1,0 0,0-5,1-7,-2-1,0 0,-2-1,-1 22,0 0,-1 0,1 1,-1-1,-1 0,0 1,0-1,0 1,-1 0,0-1,0 1,-1 0,-3-4,6 9,0 1,-1-1,1 1,0-1,-1 1,1-1,-1 1,0 0,1 0,-1 0,0 0,0 0,1 0,-1 0,-2 0,3 1,0 0,1 0,-1 0,0 0,0 0,0 1,0-1,0 0,0 0,0 0,1 1,-1-1,0 1,0-1,0 0,1 1,-1 0,0-1,1 1,-1-1,0 1,1 0,-1 0,-1 2,0 0,1 0,-1 0,1 1,0-1,0 0,0 1,0-1,1 0,-1 1,1-1,0 1,0-1,0 1,0-1,1 1,0 3,1-1,0 1,0 0,1-1,0 1,0-1,0 0,3 4,-4-7,0 1,1-1,0 0,0 1,0-1,0 0,0-1,0 1,1 0,-1-1,1 0,0 0,0 0,1 0,-5-2,1 1,-1-1,1 0,-1 1,1-1,0 0,-1 0,1 0,-1 0,1 1,0-1,-1 0,1 0,-1 0,1 0,0 0,-1-1,1 1,0 0,-1 0,1 0,-1 0,1-1,-1 1,1 0,0-1,-1 1,1 0,-1-1,1 1,-1-1,0 1,1 0,-1-1,1 1,-1-1,0 1,1-1,-1 0,0 1,0-1,0 1,1-1,-1 0,0 1,0-1,0 1,0-1,0 0,0 1,0-1,0 1,0-1,0 0,-1-3,1 0,-1 0,0 1,0-1,-1 0,1 1,-1-1,0 0,-5-6,0 0,0 1,-1 0,0 1,0 0,-1 0,0 0,-10-5,-1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1170 1,'3'0,"1"1,-1 0,0 0,0 0,0 0,0 1,0-1,0 1,-1 0,1-1,0 1,-1 1,1-1,1 2,29 36,-18-12,0 0,5 18,6 11,-22-44,1-1,-2 1,0 0,0 1,-1-1,-1 0,0 1,-1-1,0 0,-1 1,-1-1,0 0,0 0,-2 0,0 1,1-7,-1 0,1 0,-2-1,1 0,-1 0,0 0,0 0,0-1,-1 0,0 0,0 0,-3 1,-18 12,-1-2,-11 4,16-8,19-10,-10 7,-1-1,0-1,-1 0,0-1,0-1,0 0,-1-1,0-1,-6 0,-55 7,54-6,-1-1,-17 0,2 0,1 1,-1 1,-6 4,8-1,-1-2,1-2,-22 0,-363-5,418 1,3-1,-1 1,0 0,1 0,-1 0,1 0,-1 1,0-1,1 1,-1-1,1 1,-1 0,1 0,-1 0,1 0,-1 1,3-1,0-1,0 0,0 1,0-1,0 0,1 1,-1-1,0 1,0-1,0 0,0 1,1-1,-1 0,0 0,0 1,1-1,-1 0,0 1,1-1,-1 0,0 0,1 0,-1 1,0-1,1 0,-1 0,0 0,1 0,-1 0,1 0,-1 0,0 0,1 0,-1 0,0 0,1 0,-1 0,1 0,-1 0,20 3,49 2,0-3,64-7,-25-16,-59 16,47-12,-41 6,19 0,-25 6,-1-2,0-3,-1-1,0-2,11-7,87-27,-79 27,-65 20,23-9,1 2,1 1,-1 1,1 1,16-1,-21 5,0-2,-1 0,1-2,-1 0,19-7,-29 8,1-1,-1-1,0 1,0-2,0 1,-1-1,0-1,0 0,0 0,-1-1,6-6,-9 7,1 1,0-1,0 1,0 1,0-1,1 1,0 0,0 1,1 0,-1 0,2 0,-3 2,0 0,1 0,-1 1,0 0,1 1,-1-1,1 1,-1 0,1 1,-1 0,0 0,1 0,-1 1,0-1,1 2,2 0,-1-1,0 2,0-1,0 1,0 1,-1-1,0 1,7 6,-11-7,0-1,0 1,0-1,0 1,-1 0,1 0,-1 0,0 0,-1 1,1-1,-1 0,1 1,-2-1,1 1,0 0,-1-1,0 5,9 62,-6-54,0-1,-2 1,0 0,0 0,-3 11,2-23,-1-1,0 1,0-1,-1 1,1-1,-1 1,0-1,0 0,-1 0,1 0,-1 0,0 0,0-1,0 1,0-1,-1 0,1 0,-1 0,0 0,0-1,0 1,-2 0,-19 8,-1-1,-1-1,1-2,-2 0,-7 0,-19 4,23-6,1-1,-1-2,0-1,0-1,-10-3,-5 1,-39 3,74 1,0 0,-1 1,1 0,1 0,-10 5,10-4,-1 0,1 0,-1-1,1-1,-1 0,-4 0,-16 3,25-4,0 1,-1-1,1-1,0 1,0-1,-5-1,11 1,0 0,-1 0,1 0,-1 0,1 0,0 0,-1 0,1 0,-1 0,1 0,0-1,-1 1,1 0,0 0,-1 0,1-1,0 1,-1 0,1 0,0-1,-1 1,1 0,0-1,0 1,0 0,-1-1,1 1,0 0,0-1,0 1,0-1,-1 1,1 0,0-1,0 0,8-14,19-13,-26 28,29-25,1 2,1 1,0 1,2 2,1 1,0 2,1 1,0 2,22-3,28-13,-62 19,2 1,-1 2,2 0,-8 3,-9 1,1 1,0 0,-1 1,1 0,0 1,2 0,-13 0,0 0,1 0,-1 0,1 0,-1 0,0 0,1 1,-1-1,1 0,-1 0,0 0,1 1,-1-1,0 0,1 0,-1 1,0-1,1 0,-1 1,0-1,0 0,1 1,-1-1,0 0,0 1,0-1,1 1,-1-1,0 0,0 1,0-1,0 1,0-1,0 1,0-1,-6 19,-19 16,24-33,-5 5,0 1,-1-1,0 0,-1 0,1-1,-1 0,0 0,-1-1,1 0,-1-1,0 0,-1 0,-72 32,35-14,-2-2,0-2,-21 4,40-15,-1 0,0-2,-1-2,1 0,-3-2,-495-2,506 2,0 1,0 2,-15 4,19-4,0 4,19-8,0 0,0 1,0-1,0 0,1 1,-1-1,0 0,0 1,0-1,0 0,1 0,-1 1,0-1,0 0,1 0,-1 1,0-1,1 0,-1 0,0 0,1 1,-1-1,0 0,1 0,-1 0,0 0,1 0,-1 0,0 0,1 0,39 8,28-6,0-4,0-2,14-6,-65 9,87-6,-61 5,0-1,31-7,1-10,0-2,48-23,43-14,-151 52,-1 1,0-2,0 0,-1 0,0-1,-1-1,0 0,7-8,48-36,-59 49,2-1,0-1,0 0,0 0,-1-1,0-1,-1 1,0-1,0-1,-7 10,-1-1,0 1,1-1,-1 1,0-1,0 1,1-1,-1 1,0-1,0 1,0-1,0 1,0-1,0 1,1-1,-1 1,0-1,-1 1,1-1,0 1,0-1,0 1,0-1,0 1,0-1,-1 1,1-1,0 1,0-1,-1 1,1-1,0 1,-1-1,-19-7,-24 6,41 2,0 1,0-1,0 1,0-1,0 1,0 0,0 0,0 1,0-1,0 1,0-1,1 1,-1 0,1 0,-1 0,1 0,0 0,0 1,0-1,0 1,0-1,0 1,1 0,-1 0,1-1,0 1,0 0,0 0,0 0,0 3,-1 11,0 1,1-1,1 0,0 0,2 11,0 31,-2-55,0-1,-1 1,1-1,-1 0,0 1,0-1,0 0,-1 0,1 1,-1-1,0-1,0 1,0 0,0 0,0-1,0 1,-1-1,1 1,-1-1,0 0,0 0,0 0,0-1,-2 2,-8 2,0-1,0 0,0-1,0 0,-12 0,-14 3,10-1,1-2,-1-1,-4-1,3 0,0 1,-24 5,-4 0,41-6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03.88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0,'36'34,"-16"-17,-2 0,0 2,0 0,-2 1,-1 1,1 2,30 46,-32-50,0 1,-1 1,-1 0,1 7,13 30,33 86,-51-123,2-1,0-1,1 0,1 0,1-1,5 5,2 3,-2 1,4 8,-16-23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599 336,'0'0,"0"-1,-1 0,1 0,-1 0,1 0,-1 0,1 0,-1 1,0-1,1 0,-1 0,0 1,0-1,1 0,-1 1,0-1,0 1,0-1,0 1,0 0,0-1,0 1,0 0,0-1,0 1,0 0,0 0,0 0,-34-4,31 4,0 0,1 0,-1 1,0-1,0 1,1 0,-1 0,1 0,-1 0,1 1,0 0,-1-1,1 1,0 0,0 1,0-1,0 0,1 1,-1 0,1-1,-1 1,1 0,0 0,0 1,0-1,1 0,-1 1,0 0,-3 8,1 0,0-1,1 1,0 1,1-1,0 0,0 10,2-20,-1-1,1 1,0-1,0 1,0 0,0-1,0 1,0-1,0 1,1-1,-1 1,0 0,1-1,0 1,-1-1,1 1,0-1,0 0,-1 1,1-1,0 0,0 0,1 1,-1-1,0-1,1 1,-1-1,1 0,-1 0,1 0,-1 0,0 0,1 0,-1 0,1-1,-1 1,0-1,1 1,-1-1,0 1,1-1,-1 1,0-1,0 0,1 0,-1 0,9-7,1 0,-1-1,-1 0,1-1,-1-1,-1 2,-1 0,1-1,-2 0,0-1,0 1,-1-1,0-1,-1 1,0 0,-1-1,1-3,-3 10,-1 1,0-1,0 0,0 0,0 1,0-1,-1 0,0 1,0-1,0 0,-1 1,0-1,0 1,0 0,0 0,0 0,-1 0,0 0,0 0,0 0,0 1,-1 0,1 0,-1 0,0 0,0 0,0 1,0-1,-3 0,3 0,0 1,-1 0,1 0,-1 1,1-1,-1 1,0 0,0 0,1 0,-1 1,0 0,0 0,0 0,0 0,1 1,-1 0,0 0,0 0,1 1,-3 0,2 1,1 0,-1-1,1 2,0-1,0 0,1 1,-1 0,1 0,-1 0,1 0,1 0,-1 1,0-1,1 1,0 0,0-1,1 1,-1 0,1 0,-2 8,0-1,1 0,0 1,1-1,0 1,1 0,1-1,2 13,-3-25,0 1,0 0,0 0,0-1,0 1,0 0,0-1,1 1,-1 0,0-1,1 1,-1 0,0-1,1 1,-1-1,1 1,-1 0,1-1,-1 1,1-1,-1 0,1 1,0-1,-1 1,1-1,-1 0,1 1,0-1,0 0,-1 0,1 0,0 0,-1 1,1-1,1-1,0 1,0-1,0 0,0 1,0-1,0 0,-1 0,1 0,0-1,-1 1,1 0,-1 0,1-1,4-5,1 0,-1 0,0-1,0 0,0-2,0-2,0-1,-1 1,-1-2,0 1,-1 0,0-1,-1 1,0-1,-2 1,1-1,-2 0,1 0,-2 1,-2-12,4 23,-1 0,1 1,0-1,-1 0,0 1,1-1,-1 0,0 1,0-1,0 1,1-1,-2 1,1 0,0-1,0 1,0 0,-1 0,1 0,0 0,-1 0,1 0,-1 0,1 1,-1-1,0 0,1 1,-1-1,0 1,1 0,-1-1,0 1,0 0,1 0,-1 0,0 0,1 0,-1 1,0-1,0 1,-2 0,-1 1,1 0,0 0,0 1,-1-1,1 1,1 0,-1 0,0 1,1-1,0 1,0-1,-2 4,-5 8,1 1,1 1,1-1,0 1,1 1,1-1,1 1,0 0,1 0,1 0,1 1,0-1,1 0,2 2,-2-18,0 0,0 0,1 0,-1 0,0 0,1 0,0 0,0 0,-1 0,1 0,0 0,1-1,-1 1,0 0,1 1,-1-3,0 0,-1 1,1-1,0 0,0 1,-1-1,1 0,0 0,0 0,-1 1,1-1,0 0,0 0,0 0,0-1,-1 1,1 0,0 0,0 0,0 0,-1-1,1 1,0 0,-1-1,1 1,0-1,0 1,-1-1,1 1,-1-1,1 1,0-1,-1 1,1-1,-1 0,0 1,1-1,-1 0,1 0,-1 0,13-17,-1-1,-1-1,0 0,-2 0,0-1,-1-1,-2 1,0-2,-3 9,0 1,-1-1,-1-1,-1 1,0 0,-2-13,2 23,-1 1,0-1,0 1,0-1,0 1,0-1,-1 1,1 0,-1 0,0 0,0 0,0 0,-2-1,2 2,1 1,-1-1,0 1,-1 0,1 0,0 0,0 0,0 0,-1 0,1 1,0-1,-1 1,1-1,0 1,-1 0,1 0,-1 0,1 0,0 0,-1 1,-1 0,-4 1,-1 1,1 0,0 1,0-1,0 2,1-1,-1 1,1 0,0 1,1-1,-1 1,1 1,0-1,1 1,0 0,0 0,-1 3,0-2,1 1,0 0,1 0,0 0,0 1,1 0,0-1,1 1,0 0,1 0,0 1,0-1,1 0,1 9,0-12,1-1,-1 0,1 0,1 0,-1 0,1-1,0 1,0 0,0-1,1 0,0 0,0 0,0 0,1-1,-1 0,1 0,4 3,-5-5,0 0,0 1,-1-2,1 1,1 0,-1-1,0 0,0 0,1 0,-1-1,0 1,1-1,-1 0,0 0,1-1,-1 1,0-1,1 0,-1 0,0 0,0-1,0 1,0-1,0 0,0 0,1-2,13-10,-1 0,0-2,-1 0,-1 0,0-2,-1 0,-1 0,-1-1,-1-1,3-6,-10 16,1 0,-1 0,-1-1,0 1,-1-1,0 0,0 1,-1-1,0-1,-1 9,0 0,0 0,-1 0,1 1,0-1,-1 0,0 0,1 0,-1 1,0-1,-1 0,1 1,0-1,-1 1,1-1,-1 1,0 0,0 0,0-1,0 1,0 1,0-1,-1 0,1 0,-1 1,1 0,-1-1,1 1,-1 0,0 0,0 0,1 1,-1-1,0 1,-1-1,-2 0,0 1,0-1,0 1,0 0,0 1,0 0,1 0,-1 0,0 0,0 1,1 0,-1 0,1 0,-1 1,1 0,0 0,0 0,1 1,-1 0,-1 1,0 2,0-1,1 1,0 1,0-1,0 1,1 0,1 0,-1 0,1 0,0 0,1 1,0 0,0 3,-1 1,1 2,0-1,1 0,1 0,0 0,1 1,0-1,1 0,2 5,-3-17,-1 0,1 0,0-1,0 1,0 0,0-1,0 1,1-1,-1 1,0-1,1 0,-1 0,1 1,-1-1,1 0,0 0,-1 0,1-1,0 1,1 0,1 0,1 0,-1 0,1 0,0-1,-1 0,1 0,0 0,4-1,5-1,0-1,0-1,0 0,-1-1,5-2,-7 1,0 1,-1-1,0-1,0 0,0-1,-1 0,0 0,0-1,-1 0,-1 0,1-1,2-5,-7 11,-1 0,0 0,0-1,0 1,0-1,-1 1,1-1,-1 1,0-1,-1 0,1 0,-1 1,0-1,0 0,0 0,-1 0,0 1,0-1,0 0,0 1,-1-1,0 1,0-1,0 1,0 0,-1 0,1 0,-1 0,0 0,0 0,-1 1,-2-3,-3-1,-1 0,0 0,0 0,0 2,-1-1,0 1,0 1,0 0,-1 0,1 1,-1 1,-5-1,10 2,0 0,1 0,-1 1,0 0,0 0,0 1,0-1,0 2,1-1,-1 1,0 0,1 0,-1 0,1 1,0 0,0 1,0-1,0 1,1 0,0 1,-5 4,2 1,0 1,1 0,1 1,-1-1,2 1,0 0,0 0,1 1,-1 9,3-12,0 0,0-1,1 1,1 0,0 0,0 0,1 0,0 0,1 0,0 0,0-1,1 1,1 0,-3-7,0 0,1 0,-1 0,1-1,-1 1,1-1,0 1,0-1,0 1,0-1,1 0,-1 0,0 0,1-1,0 1,-1 0,1-1,0 0,0 1,0-1,0-1,0 1,0 0,0-1,2 1,0-1,-1 0,0-1,1 0,-1 1,1-2,-1 1,0 0,0-1,0 0,0 0,0 0,0 0,0-1,-1 1,1-1,-1 0,2-2,8-8,0-1,0-1,-2 0,0-1,0 0,-2 0,8-17,-14 25,0 0,0 0,0 0,-1 0,0 0,-1-1,0 1,0 0,-1-1,0 1,-1-1,1 1,-2-1,1 1,-1 0,0 0,-1-1,0 2,-1-2,2 5,0 0,0 0,0 0,-1 1,0-1,0 1,0-1,0 1,0 0,-1 0,1 0,-1 1,0-1,0 1,0 0,0 0,0 0,0 1,-1-1,-2 0,3 2,0 0,0-1,0 2,0-1,0 0,0 1,0-1,1 1,-1 0,0 0,0 1,1-1,-1 1,1 0,-1 0,1 0,0 0,0 1,0-1,0 1,0 0,0 0,-1 2,-4 6,0 1,1 0,0 0,0 1,2 0,0 0,0 1,1-1,1 1,0 0,1 0,0 0,1 1,1-1,0 3,0-15,1 1,-1 0,0 0,1 0,-1 0,1 0,0-1,0 1,0 0,0 0,0-1,1 1,-1-1,1 1,0-1,-1 0,3 2,-2-3,0 1,0-1,0 0,0 0,0 0,0 0,0 0,1-1,-1 1,0 0,1-1,-1 0,1 1,-1-1,0 0,1-1,0 1,5-1,0-1,0 0,-1 0,1-1,0 0,-1 0,1-1,-1 1,0-2,-1 1,4-3,-2 0,-1-1,0 1,0-1,0 0,-1-1,0 1,-1-1,0 0,0-3,-1 5,-1 0,0 0,-1 0,0-1,0 1,-1 0,1-1,-2 1,1-1,-1 0,0 1,-1-8,0 12,0 1,0-1,0 1,0-1,0 1,0-1,-1 1,1-1,-1 1,1 0,-1 0,0 0,0 0,0 0,0 1,-1-1,1 0,0 1,-1 0,1-1,0 1,-1 0,0 0,1 1,-1-1,0 0,1 1,-1 0,0-1,0 1,1 0,-1 0,-2 1,-5 0,1 0,-1 0,0 1,1 1,-1-1,1 1,0 1,-9 4,1 3,1 0,0 1,0 1,1 1,1 0,0 0,1 2,0 0,2 0,0 1,-5 9,11-15,1 0,0 0,0 0,1 0,0 0,1 1,1-6,0 0,0 1,1-1,-1 0,2 1,-1-1,1 0,0 1,0-1,0 0,3 4,-4-8,1-1,0 1,0 0,0-1,0 0,0 1,0-1,1 0,-1 1,0-1,1 0,-1 0,1 0,-1 0,1 0,-1-1,1 1,0 0,-1-1,1 1,0-1,-1 1,1-1,0 0,0 0,0 0,-1 0,1 0,0 0,0-1,-1 1,1 0,0-1,-1 0,1 1,0-1,-1 0,2 0,5-3,-1 0,0 0,0 0,-1-1,1 0,-1 0,0 0,0-1,1-3,-1 0,0 0,-1 0,0-1,0 0,-1 0,0 0,-1 0,0-1,0 1,-1-1,-1 1,0-1,0-9,-1 13,0 0,-1 1,0-1,0 0,0 1,-1-1,0 1,0 0,-1-1,0 1,-1-2,1 4,0 0,1 1,-1-1,0 1,-1 0,1 0,-1 0,1 0,-1 0,0 1,0 0,0 0,0 0,0 0,0 1,-1-1,-2 0,5 2,-1-1,0 1,1-1,-1 1,0 0,1 0,-1 0,0 0,1 1,-1-1,0 1,1 0,-1-1,1 1,-1 0,1 1,0-1,-1 0,1 1,-2 1,0 0,1 1,-1-1,1 1,0 0,0 0,1 1,-1-1,1 1,0-1,-2 5,-1 9,0 1,1-1,1 1,0-1,1 12,2-27,0 0,0 0,0 0,0 0,0 0,1-1,-1 1,1 0,-1 0,1 0,0 0,1-1,-1 1,0-1,1 1,-1-1,1 1,0-1,1 2,-1-3,-1 0,1 0,0 0,0 0,0-1,0 1,0 0,0-1,0 1,0-1,0 0,0 0,0 0,0 0,0 0,1 0,-1-1,0 1,0-1,0 1,0-1,0 0,-1 0,1 1,0-2,0 1,0 0,0 0,5-4,0 1,0-1,0 0,-1 0,0-1,0 0,0 0,-1 0,0-1,0 0,0 0,-1 0,0-1,1-2,-2 0,0 0,0 0,-1-1,0 1,0 0,-1-1,-1 1,0-1,0 0,-1 1,-1-4,2 12,-1 0,1 0,0 0,-1 0,1 0,-1 0,1 1,-1-1,0 0,0 0,0 1,0-1,0 0,0 1,0-1,-1 1,1 0,0-1,-2 0,2 2,0-1,-1 1,1-1,-1 1,1 0,0-1,-1 1,1 0,-1 0,1 0,-1 0,1 0,-1 0,1 1,-1-1,1 0,0 1,-1-1,0 1,-5 3,0 0,1 0,-1 0,1 1,0-1,0 2,1-1,-4 4,-1 3,0 1,1 0,1 0,0 0,1 1,0 0,1 1,1 0,0-1,-2 14,3-4,1 1,0-1,2 1,1-1,1 1,3 14,-4-38,0 1,0-1,0 1,0-1,0 1,0-1,1 1,-1-1,1 1,-1-1,1 1,0-1,-1 1,1-1,0 0,0 0,0 1,0-1,0 0,0 0,0 0,1 1,-1-2,0 0,0 0,0 0,0-1,0 1,0 0,0 0,0 0,0-1,0 1,0 0,0-1,0 1,0-1,0 0,0 1,0-1,-1 0,1 1,0-1,0 0,-1 0,1 0,5-6,-1 1,0-1,-1 0,0-1,0 1,0-1,1-5,-1 0,-1-1,0 0,-1 0,0 0,-1 0,-1 0,0 0,-2-10,1 20,1-1,-1 1,0-1,0 1,0 0,-1-1,1 1,-1 0,0 0,0 0,0 1,-1-1,0 0,1 1,-1-1,0 1,-1 0,1 0,-1 0,1 1,-1-1,0 1,0 0,0 0,0 0,0 1,0-1,0 1,-2 0,4 0,-1 1,0-1,0 1,1 0,-1 0,0 0,1 0,-1 0,0 1,1-1,-1 1,0 0,1 0,-1 0,1 0,-1 0,1 0,0 1,-1-1,0 2,0 0,0 0,0 1,0-1,1 1,-1 0,1 0,0-1,0 1,1 0,-1 1,1-1,0 1,-3 10,2 0,0 1,1-1,0 0,1 1,2 12,-1-22,0 0,0 0,1-1,0 1,0-1,0 1,1-1,-1 0,1 0,2 2,-5-6,1 0,0 0,0 0,0 0,-1 0,1 0,0 0,0 0,0 0,0 0,1 0,-1-1,0 1,0-1,0 1,1-1,-1 1,0-1,0 1,1-1,-1 0,0 0,1 0,-1 0,0 0,1 0,-1 0,0 0,1 0,-1-1,0 1,0-1,1 1,-1-1,0 1,0-1,0 0,0 1,1-1,-1 0,0 0,0 0,-1 0,1 0,0 0,0-1,6-6,-1-2,0 1,-1 0,0-1,0 0,-1 0,0-1,-1 1,0-1,-1 0,0 0,-1 0,0 0,-1 0,0 0,-1-6,1 15,-1 0,1 0,0 0,-1 1,1-1,-1 0,0 0,0 1,1-1,-1 0,0 1,0-1,-1 1,1-1,0 1,0 0,-1-1,1 1,-2-1,3 2,-1 0,1 0,-1 0,1 0,0-1,-1 1,1 0,-1 0,1 0,-1 0,1 0,0 1,-1-1,1 0,-1 0,1 0,0 0,-1 0,1 1,-1-1,1 0,0 0,-1 0,1 1,0-1,-1 0,1 1,0-1,-9 21,7-5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2860 144,'-1'11,"0"0,-1-1,0 1,-1-1,0 0,0 0,-4 7,-40 78,18-37,20-40,1 0,0 1,1-1,1 2,1-1,1 1,0-1,1 12,6-19,5-16,7-17,25-61,-3-2,13-48,-30 78,-7 20,2-5,-2-1,2-12,-15 52,1-1,-1 1,0-1,1 1,-1-1,0 1,0-1,0 1,1-1,-1 1,0-1,0 0,0 1,0-1,0 1,0-1,0 0,0 1,0-1,0 1,-1-1,1 1,0-1,0 1,-1-1,1 0,0 1,0-1,-1 1,1 0,-12 13,-18 37,29-48,-135 275,129-260,1 1,-3 17,5-19,11-40,-1 0,-2 1,0-2,-1-6,3-14,-5 33,5-31,0-29,-5 60,-1-1,-1 1,0-1,-1 1,0 0,-1-1,0 1,-2 0,5 9,-1 1,0-1,0 1,0 0,-1 0,1-1,0 1,-1 0,0 0,1 0,-1 1,0-1,0 0,0 1,0-1,0 1,0-1,-1 1,1 0,0 0,-1 0,0 0,1 1,0 0,0 0,0 0,0 0,0 1,0-1,0 1,0-1,0 1,0 0,0 0,0-1,0 1,1 1,-1-1,0 0,1 0,-1 1,1-1,-1 0,1 1,-1 0,1-1,0 1,0 0,0 0,0 0,-7 13,0 0,1 1,1-1,0 2,-1 8,-17 89,13-59,-17 108,24-128</inkml:trace>
  <inkml:trace contextRef="#ctx0" brushRef="#br0" timeOffset="1">277 1012</inkml:trace>
  <inkml:trace contextRef="#ctx0" brushRef="#br0" timeOffset="2">214 800,'0'0,"0"-1,-1 0,1 0,0 0,-1 1,1-1,-1 0,1 0,-1 1,1-1,-1 0,1 1,-1-1,0 1,1-1,-1 1,0-1,1 1,-1-1,0 1,0 0,0-1,1 1,-1 0,0 0,0-1,0 1,0 0,-27-2,21 3,1 0,0 1,0 0,0 1,0-1,1 1,-1 0,1 1,-1-1,1 1,0 0,0 0,1 1,-1 0,1-1,0 1,-2 5,-4 3,1 1,0 1,1 0,0 0,1 1,-1 4,6-13,-1 1,1-1,1 1,-1-1,1 1,1-1,-1 1,1 0,1-1,-1 1,1 0,1-1,1 6,-1-8,0 0,0 0,1-1,0 1,0-1,0 1,0-1,1 0,-1 0,1-1,0 1,1-1,-1 0,0 0,1 0,0 0,-1-1,1 0,5 2,1 0,1 0,-1-1,1 0,0-1,-1 0,1-1,1 0,-10-1,0 1,0-1,0-1,0 1,0 0,-1-1,1 1,0-1,0 0,0 0,0 0,-1 0,1-1,-1 1,1-1,-1 0,1 1,-1-1,0 0,0 0,0-1,0 1,0 0,0-1,-1 1,1-1,-1 1,0-1,0 0,1 0,0-7,0 1,-1-1,0 0,-1 0,0 1,0-1,-1 0,0 0,-1 1,0-1,0 1,-1-1,0 1,-1 0,0 0,-1 1,0-1,0 1,0 0,-1 0,0 1,-1-1,0 1,0 1,-1-1,-5-2,12 7,-1 1,0 0,1 0,-1 0,0 0,0 0,0 0,1 1,-1-1,0 0,0 1,0 0,0-1,0 1,0 0,0 0,-1 0,1 0,0 1,0-1,0 1,1-1,-1 1,0-1,-1 1,0 2,0-1,0 0,1 0,-1 1,0 0,1-1,0 1,0 0,0 0,0 1,0-1,0 0,0 2,-4 12,0 0,1 1,1-1,1 1,-1 5,1 1,1 0,0 0,2 0,1 0,3 15,-3-33,0 0,0 0,1-1,0 1,0-1,0 1,1-1,0 1,0-1,0 0,4 3,-5-5,1-1,0 0,-1 1,1-1,0 0,1-1,-1 1,0 0,0-1,1 0,-1 0,1 0,-1 0,1 0,-1-1,1 1,0-1,-1 0,1 0,1-1,-3 1,1 0,-1-1,1 1,-1-1,1 1,-1-1,0 0,1 0,-1 0,0 0,0-1,0 1,0-1,0 1,0-1,0 0,0 1,0-2,1-1,0 0,-1 0,1 0,-1-1,0 1,-1-1,1 1,-1-1,1-2,1-13,0 0,-2-1,0 1,-1-9,-1 13,2-5,-3-43,2 59,-1 1,1-1,-1 0,-1 1,1-1,0 1,-1 0,0-1,0 1,-1 0,-1-2,4 5,0 1,-1-1,1 1,0 0,0-1,-1 1,1 0,0 0,-1-1,1 1,0 0,-1 0,1-1,-1 1,1 0,0 0,-1 0,1 0,-1 0,1 0,-1-1,1 1,0 0,-1 0,1 0,-1 0,1 1,-1-1,1 0,0 0,-1 0,1 0,-1 0,1 0,0 1,-1-1,1 0,-1 0,1 1,0-1,-1 0,1 0,0 1,0-1,-1 0,1 1,0-1,0 1,-1-1,1 0,0 1,0-1,0 1,0-1,0 0,-1 1,1-1,0 1,0-1,0 1,0-1,-6 31,6-22,0-1,0 1,1-1,0 0,1 1,-1-1,2 0,-1 0,1 0,0 0,1 0,0-1,0 0,1 1,4 4,-9-11,1-1,-1 1,1 0,-1-1,1 1,0-1,-1 1,1-1,0 1,-1-1,1 1,0-1,0 0,0 1,-1-1,1 0,0 0,0 1,0-1,0 0,0 0,0 0,-1 0,1 0,0 0,0-1,1 1,-1-1,0 1,0-1,0 0,0 0,0 0,-1 0,1 0,0 0,0 0,-1-1,1 1,0 0,-1 0,1 0,-1-1,1 1,1-9,0 1,0 0,-1-1,0-4,-1 5,0-1,-1 1,0 0,0 0,-1 0,-2-6,4 14,-1-1,1 0,-1 1,0-1,0 1,1-1,-1 1,0 0,0-1,0 1,-1 0,1-1,0 1,0 0,-1 0,1 0,-1 0,1 1,0 0,-1-1,1 1,0 0,-1 0,1 0,0 0,-1 0,1 1,0-1,-1 0,1 1,0-1,0 1,0-1,-1 1,1-1,0 1,0 0,0 0,0-1,0 1,0 0,0 0,0 1,-4 2,1 1,0-1,1 1,-1 0,1 0,0 1,0-1,0 0,1 1,0 0,0 0,0-1,1 1,0 0,0 0,1 0,-1 0,1 1,1-1,-1 0,1 2,0-3,0 1,0-1,1 0,0 0,-1 0,2 0,-1 0,1 0,-1 0,1-1,0 0,1 1,-1-1,1 0,0-1,0 1,0-1,0 1,1-1,0 0,-1-1,1 1,5 1,6 1,0-1,1 0,-1-1,1-1,-1 0,1-2,0 0,0 0,-1-2,17-3,-30 5,-1 0,0-1,0 1,0-1,0 1,1-1,-1 0,0 0,0 0,-1 0,1 0,0-1,0 1,0 0,-1-1,1 0,-1 1,1-1,-1 0,0 1,1-1,-1 0,0 0,0 0,-1 0,1 0,0-1,-1 1,1 0,-1 0,1 0,-1-1,0 1,0 0,0 0,0 0,-1-1,1 1,-1 0,1 0,-1 0,0-2,-4-8,0 1,-1 0,0 0,0 0,-1 1,0 0,-3-1,-1-3,-2 1,0 0,0 1,-1 0,-1 1,0 1,0 0,-1 1,0 1,4 2,0 1,-1 0,1 1,-1 0,0 1,0 0,-1 1,1 1,0 0,-1 1,1 0,-8 2,18-1,0 0,-1-1,1 2,0-1,0 0,0 1,1-1,-1 1,0 0,0 0,1 0,-1 0,1 0,0 1,0-1,0 1,0-1,0 1,0 0,1 0,-1 0,1 0,0 0,0 0,0 0,0 3,-3 10,2 0,-1 0,2 0,0 14,1-20,-1 6,1 0,1 0,1 0,0 0,4 15,-5-26,1 0,-1 0,1-1,0 1,1-1,-1 1,1-1,0 0,0 0,0 0,0-1,1 1,0-1,0 1,0-1,0 0,0-1,0 1,1-1,3 2,2-1,0 1,0-1,0-1,1 0,-1 0,1-1,-1 0,1-1,0 0,-1-1,1 0,-1-1,8-2,-17 4,1-1,-1 0,1 1,-1-1,0 0,1 1,-1-1,0 0,0 0,1 0,-1 0,0-1,0 1,0 0,0 0,-1-1,1 1,0 0,0-1,-1 1,1 0,-1-1,1 1,-1-1,0 1,0-1,1 0,-1 1,0-1,-1-1,1-1,-1 0,0 0,0 0,-1 0,1 0,-1 0,0 1,0-1,0 0,-2-1,-10-14</inkml:trace>
  <inkml:trace contextRef="#ctx0" brushRef="#br0" timeOffset="3">955 567,'0'1,"1"-1,-1 0,0 1,0-1,0 1,1-1,-1 0,0 1,0-1,0 1,0-1,0 0,0 1,0-1,0 1,0-1,0 1,0-1,0 0,0 1,0-1,0 1,-1-1,1 0,0 1,0-1,0 1,-1-1,1 0,0 1,0-1,-1 0,1 0,0 1,-1-1,1 0,-14 23,10-18,31-71,-18 40,1 0,1 0,6-8,-17 34,0 0,0 0,0 0,0-1,0 1,0 0,0 0,0 0,0 0,0 0,0 0,1-1,-1 1,0 0,0 0,0 0,0 0,0 0,0 0,0 0,0 0,1 0,-1-1,0 1,0 0,0 0,0 0,0 0,0 0,1 0,-1 0,0 0,0 0,0 0,0 0,0 0,0 0,1 0,-1 0,0 0,0 0,0 0,0 0,0 0,0 0,1 0,-1 0,0 1,0-1,0 0,0 0,0 0,0 0,0 0,1 0,-1 0,0 0,0 1,0-1,0 0,0 0,0 0,4 14,-2 16,-5 16,2-34,-1 0,2 0,0 0,0 0,1-1,1 1,0 0,1 0,-3-11,0 0,0-1,0 1,0-1,1 1,-1-1,0 1,0-1,1 1,-1-1,1 1,-1-1,0 1,1-1,-1 1,1-1,-1 0,1 1,-1-1,1 0,-1 1,1-1,-1 0,1 0,-1 0,1 1,-1-1,1 0,0 0,-1 0,16-10,8-23,-5-7,-18 37,0 1,0-1,0 0,0 0,-1 0,1 0,-1 0,0 0,0 0,0 0,0 0,-1 0,1 0,0 2,0 1,0 0,0 0,0-1,0 1,0 0,0 0,0 0,0-1,0 1,-1 0,1 0,0 0,0 0,0-1,0 1,0 0,0 0,-1 0,1 0,0-1,0 1,0 0,0 0,-1 0,1 0,0 0,0 0,0 0,0 0,-1-1,1 1,0 0,0 0,0 0,-1 0,1 0,0 0,0 0,-1 0,1 0,0 0,0 0,0 1,-1-1,1 0,0 0,0 0,0 0,-1 0,-8 13,-4 17,8-7,2-1</inkml:trace>
  <inkml:trace contextRef="#ctx0" brushRef="#br0" timeOffset="4">1441 1160,'-3'0,"-6"0,-4 4,-3 1,-3 3,-2 0,6-1,10-1,13-3,11-1,7-1,3-1,-1 0,-1 0,-5-1</inkml:trace>
  <inkml:trace contextRef="#ctx0" brushRef="#br1" timeOffset="5">383 1371,'8'-45,"-6"38,0 0,-1 0,0 0,0 0,-1 0,0-6,-1 6,0 0,-1 1,0-1,0 0,0 1,-1-1,0 1,0 0,-1 0,0 1,-1-2,2 3,0 0,0 0,0 1,0-1,-1 1,0 0,0 0,0 0,0 1,0-1,0 1,-1 0,1 0,-1 0,0 1,-1-1,3 2,0 1,0-1,0 0,1 1,-1-1,0 1,0 0,0 0,1 0,-1 0,0 1,1-1,-1 1,1-1,0 1,-1 0,1 0,0 0,0 0,0 0,1 1,-1-1,0 1,1-1,-1 3,-6 8,1 0,1 1,0 0,-1 5,0 0,-12 39,18-54,0 0,0 0,1 0,-1 0,1 1,0-1,0 0,1 0,-1 0,1 1,1 2,-2-5,0-1,1 0,0 1,-1-1,1 0,0 0,-1 0,1 0,0 0,0 0,0 0,0 0,0 0,0 0,0 0,0 0,1-1,-1 1,0 0,0-1,1 1,-1-1,1 1,1-1,-1 0,1 0,0 0,-1 0,1 0,0-1,-1 1,1-1,0 0,-1 0,1 0,-1 0,8-3,-1-1,0-1,0 1,-1-2,7-4,-4 1,-1 0,0 0,-1-1,0 0,0 0,-1-1,-1 0,0-1,0 0,-1 0,-1 0,0-1,-1 0,-1 1,0-1,-1-1,0 1,-1 0,-1-1,0 1,-1 0,-1-1,2 13,0 0,0 0,-1 0,1 0,-1 0,1 0,-1 0,0 0,0 0,0 0,0 0,0 0,0 1,0-1,-1 1,0-1,1 1,1 0,-1 1,0-1,0 1,0 0,0-1,0 1,0 0,0-1,-1 1,1 0,0 0,0 0,0 0,0 0,0 0,0 0,0 1,0-1,0 0,0 0,0 1,-4 1,1 0,0 0,0 1,0 0,0-1,1 1,-1 1,1-1,0 0,0 1,0 0,-2 2,-6 12,1 1,1 0,0 1,1 0,2 0,-4 14,3-1,1 0,1 0,0 31,5-56,0-1,0 0,1 1,0-1,1 0,-1 0,1 0,1 0,-1 0,2 1,-3-6,0 0,0 0,0 0,1 0,-1 0,1 0,-1 0,1-1,0 1,0 0,-1-1,1 0,0 1,1-1,-1 0,0 0,0 0,0-1,0 1,1 0,-1-1,0 1,1-1,-1 0,1 0,-1 0,0 0,1 0,-1-1,0 1,1-1,-1 1,1-1,5-2,0 0,-1-1,1 0,-1 0,1-1,-1 0,-1 0,1-1,-1 1,0-1,0-1,-1 1,4-6,1-2,-1 0,-1 0,0 0,-1-1,0 0,2-12,-5 16,-1-1,0 0,-1 0,0-1,-1 1,0 0,-1-1,0 1,-1 0,-1 0,0-1,0 1,-1 0,-1 1,0-1,-1 0,0 1,0 0,-1 1,-1-1,0 1,0 0,-1 0,0 1,-1 0,0 1,0 0,-1 0,0 1,-1 0,-3 0,0 1,-1 0,0 1,1 1,-2 0,1 1,0 1,-1 0,1 1,-1 1,1 0,-1 1,-5 1,18-1,-1 0,1 0,-1 0,1 1,0-1,-1 1,1-1,0 1,0 0,0 1,0-1,1 0,-1 1,0-1,1 1,0 0,0 0,0 0,0 0,0 0,0 1,1-1,0 0,-1 1,1-1,1 1,-1-1,0 1,-3 17,1 0,1 0,1 0,0 10,1-13,-1 3,1 0,1 0,1 0,1-1,1 1,0-1,6 14,-8-27,1-1,0 0,0 0,0 0,0 0,1-1,0 0,0 1,1-1,-1 0,1-1,0 1,1-1,-1 0,1-1,-1 1,1-1,0 0,0 0,1-1,-1 0,0 0,1-1,-1 1,6-1,-5 0,0 0,0-1,0 0,0 0,0-1,0 0,0 0,0-1,0 0,0 0,0 0,-1-1,1 0,-1-1,0 1,2-3,0 0,0 0,-1-1,0 0,-1-1,0 0,0 0,0 0,-1 0,-1-1,1 0,-1 0,5-16,0-1,-2 0,-1 0,-1 0,-1-1,-2 0,0 0,-2-8,-1 21,0 0,-1 0,-1 0,0 1,-1-1,0 1,-1-1,-1 1,0 1,-1-1,-4-6,6 11,0 1,-1-1,0 1,0 0,-1 0,1 1,-1 0,-1 0,1 1,-1-1,0 2,-1-1,1 1,-1 0,1 1,-1 0,-7-1,14 4,0 0,0 0,0-1,0 2,0-1,0 0,0 0,0 1,0-1,0 1,0-1,0 1,0 0,0 0,0 0,0 0,1 0,-2 2,-1 0,0 1,0-1,1 1,0 0,0 0,0 0,0 1,1 0,-5 10,0-1,1 2,1-1,-2 10,4-13,1 0,0 0,0 0,1 1,1-1,0 0,0 0,1 1,1-1,0 0,2 4,-2-11,0 1,1 0,-1-1,1 1,0-1,1 0,-1 0,1 0,0 0,0-1,1 1,-1-1,1 0,0 0,0-1,0 0,1 0,-1 0,1 0,-1-1,1 0,0 0,1 0,4 0,1 1,-1-1,1-1,-1 0,1-1,0 0,-1-1,1 0,-1-1,1 0,-1 0,-6 0,0 1,0-1,0 0,0 0,-1 0,1-1,0 0,-1 1,0-2,0 1,0 0,0-1,-1 0,1 0,-1 0,0 0,0 0,0-1,-1 1,1-1,-1 0,0 0,-1 0,1 0,-1-1,1 0,-1 0,0-1,-1 1,0 0,0 0,0 0,0-1,-1 1,0 0,0 0,-1 0,0 0,0 0,0 0,-1 1,-2-4,-1-1,-2 1,1-1,-2 2,1-1,-1 1,0 0,0 1,-4-2,2 1,-1 0,-1 0,1 1,-1 1,0 0,-10-3,18 8,0-1,1 1,-1 1,0-1,0 0,0 1,0 0,0 0,0 1,1 0,-1-1,0 1,0 1,0-1,1 1,-1 0,1 0,-1 0,1 1,0-1,-1 2,-3 2,1 1,-1 0,1 1,1-1,-1 1,1 1,1-1,0 1,0 0,0 0,1 0,1 1,0 0,0-1,0 6,-2 9,2 1,1 0,1-1,1 1,3 21,-3-42,0 0,1 0,-1 0,1-1,0 1,0 0,0-1,1 1,-1 0,1-1,0 0,0 1,0-1,1 0,-1 0,1 0,-1 0,1-1,0 1,0-1,0 0,0 1,1-1,4 2,1-1,-1 0,1-1,0 0,-1 0,1-1,0 0,0 0,6-1,-6 0,0-1,0 1,0-2,1 1,-2-1,1-1,0 1,0-2,-1 1,1-1,-1 0,0-1,-1 0,1 0,-1-1,0 0,0 0,-1-1,1 1,-1-1,-1-1,0 1,0-1,0 0,-1 0,0 0,0-3,2-2,-2 0,1-1,-2 1,0-1,-1 0,0 0,-1 1,0-1,-1 0,-1 0,0 0,-1 0,0 0,-2 0,1 1,-1 0,-6-11,3 7,-2 2,0-1,-1 1,0 1,-1-1,-1 2,-9-9,17 17,-1 1,0 0,0 0,0 1,0-1,-1 1,1 0,-1 1,0-1,0 1,0 0,0 0,0 1,0 0,-1 0,1 1,0-1,-1 1,1 1,0-1,0 1,-1 0,-1 1,4 0,1-1,-1 1,1 0,-1 0,1 0,0 1,0-1,0 1,0 0,0-1,1 1,-1 1,1-1,0 0,0 1,0-1,0 1,0-1,1 1,0 0,0 0,0-1,0 4,-3 13,1 0,1 0,1 0,1 4,0-15,-1 27,-1-1,4 31,-2-58,1 0,0 0,1 0,0 0,0 0,0 0,1 0,1-1,-1 0,3 4,-3-8,0 1,-1-1,2 0,-1 0,0 0,1 0,-1-1,1 1,0-1,0 0,0 0,0 0,0-1,0 1,1-1,-1 0,0 0,2 0,-2-1,-1 0,1 1,0-1,-1-1,1 1,-1 0,1-1,0 0,-1 0,1 0,-1 0,1 0,-1-1,0 0,0 1,0-1,0-1,0 1,0 0,0-1,-1 1,2-2,3-7,0 0,0 0,-1-1,0 0,-1 0,-1-1,0 1,0-1,-1 0,1-12,1-22,-2 0,-2-17,0 56,-1 0,0 0,-1 0,0 0,0 0,-1 0,0 1,-1-6,1 11,1 0,0 0,-1 0,1 0,-1 0,1 0,-1 0,0 1,0-1,0 0,0 1,0 0,0-1,0 1,-1 0,1 0,0 0,-1 0,1 1,0-1,-1 1,1-1,-1 1,1 0,-1 0,1 0,-1 0,1 1,-1-1,-4 1,1 0,0 0,0 0,0 1,0 0,0 0,0 1,0-1,1 1,-1 0,1 1,0-1,0 1,0 0,0 1,1-1,0 1,0 0,0 0,0 0,1 0,0 1,0-1,0 1,1 0,-1 3,-3 8,2-1,0 0,1 1,0 0,2-1,0 1,0 0,2 0,1 10,0-18,0 0,1 1,0-1,0 0,1-1,0 1,0 0,1-1,5 7,-7-12,-1 1,1-1,0 0,1 0,-1 0,0 0,1-1,-1 1,1-1,3 2,-5-3,0-1,1 1,-1 0,0-1,0 0,1 1,-1-1,0 0,0 0,1 0,-1 0,0-1,0 1,1-1,-1 1,0-1,0 0,0 1,0-1,2-1,-1 0,0 0,-1-1,1 1,0-1,-1 1,1-1,-1 0,0 0,0 0,0 0,8-14</inkml:trace>
  <inkml:trace contextRef="#ctx0" brushRef="#br1" timeOffset="6">1992 228,'-2'2,"-1"-1,1 0,0 1,0 0,0-1,0 1,0 0,0 0,1 0,-1 0,0 1,1-1,0 0,-1 1,1-1,0 1,0 1,-4 5,3-4,-5 5,1 0,0 1,1 0,0 0,1 0,0 0,1 1,0 0,0 6,4-11,4-17,3-22,-4 8,-1 0,-2 0,0 0,-1-1,-1 1,-2 0,-4-21,7 44,0 0,0 1,0-1,0 0,0 0,-1 0,1 1,0-1,0 0,-1 0,1 1,-1-1,1 0,0 0,-1 1,1-1,-1 0,0 1,1-1,-1 1,1-1,-1 1,0-1,1 1,-1-1,0 1,0 0,0-1,0 2,0-1,0 1,0 0,0 0,0-1,1 1,-1 0,0 0,1 0,-1 0,0 0,1 0,-1 0,1 0,-1 0,1 0,0 1,-16 51,10-11,0 0,3 1,2 0,2 23,13-134,-7 3,-3-1,-3 0,-5-44,4 107,-1 1,1 0,-1-1,1 1,-1 0,0-1,0 1,0 0,0 0,0 0,-1 0,1 0,-1 0,1 0,-1 0,-1 0,3 1,-1 1,0-1,0 1,0-1,0 1,1 0,-1-1,0 1,0 0,0 0,0-1,0 1,0 0,0 0,0 0,0 0,0 0,1 1,-1-1,0 0,0 0,0 1,0-1,0 0,0 1,1-1,-1 1,0-1,0 1,1-1,-1 1,0 0,1-1,-1 1,0 0,1-1,-1 1,1 0,-1 0,1 0,0-1,-1 1,1 1,-7 10,1 0,1 1,0 0,1 0,0 0,1 0,-1 7,-9 100,13-112,-3 22,0-3,1 0,1 0,2 0,0 0,6 27,-7-52,1 0,-1 0,1 0,-1 0,1 0,0-1,0 1,0 0,0 0,0-1,1 1,-1 0,0-2,-1 1,1-1,-1 0,1 0,-1 1,1-1,-1 0,1 0,-1 1,1-1,-1 0,1 0,-1 0,1 0,-1 0,1 0,-1 0,1 0,-1 0,1 0,-1 0,1 0,-1 0,1-1,-1 1,1 0,-1 0,1-1,1 0,0-1,0 0,0 0,0 0,0-1,0 1,0 0,-1-1,1 1,-1-1,0 1,0-1,0 0,1-2,11-36,-2 0,-1-1,-2 0,-2-1,-2 0,-2-19,-3 216,1 53,0-202,0-1,1 0,0 1,0-1,0 0,0 1,0-1,1 0,0 0,2 3,-4-6,1-1,-1 1,1 0,-1-1,0 0,1 1,-1-1,1 1,-1-1,1 1,0-1,-1 0,1 1,-1-1,1 0,0 0,-1 0,1 1,0-1,-1 0,1 0,0 0,-1 0,1 0,0 0,0 0,0-1,1 0,0 0,-1 1,1-1,-1 0,0 0,1-1,-1 1,0 0,0 0,1-1,-1 1,0-1,0 1,0-2,4-6,0-1,0 0,-1 0,0-1,-1 1,0-1,-1 1,1-10,-1 1,-1 1,0-1,-2 0,-1-14,-2 15,-2 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0 554,'1'-8,"0"0,0-1,1 1,0 0,2-4,5-19,2-36,-4 26,1 0,9-24,-12 52,1 1,0 0,1 0,1 0,0 1,0 0,1 0,0 1,1 0,7-5,2-2,2 2,0 0,1 1,0 1,7-2,-21 11,1 1,0 0,1 1,-1 0,0 0,1 1,-1 0,1 0,83 4,-37-1,15 0,-3-1,34-4,-31-7,-45 5,0 2,20 0,2 2,8 0,30 4,-83-3,0 0,0 1,0-1,0 1,0 0,-1 0,1 0,0 0,-1 0,1 0,-1 1,1-1,-1 1,1 0,-1 0,0 0,0 0,0 0,0 0,-1 1,1-1,0 0,-1 1,0 0,1-1,-1 1,0 0,0-1,-1 1,1 0,1 8,-1 1,0-1,-1 0,0 1,0-1,-2 0,1 2,0-7,0-1,0 0,0 0,0 0,-1 0,1-1,-1 1,-1 0,1-1,-1 1,1-1,-1 0,-1 0,1 0,0 0,-1 0,-2 1,-3 1,0 0,-1-1,0 0,0 0,-1-1,1 0,-6 0,-33 13,32-10,-1-1,-1 0,1-1,-1-2,0 0,-14 1,13-2,1 1,-1 0,1 2,0 0,1 2,-1 0,1 1,-15 9,4-3,0-2,-24 7,8-6,23-5,-1-1,0-2,0 0,-1-2,1 0,-5-1,-1-2,14 1,0-1,0-1,-1 0,1-1,0 0,-6-3,7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  <inkml:trace contextRef="#ctx0" brushRef="#br0" timeOffset="1">296 128,'30'-1,"0"-2,-1-2,25-6,-22 4,0 2,-1 0,3 3,-33 1,0 1,0 0,0 0,1-1,-1 1,0 0,0 0,0 0,1 1,-1-1,0 0,0 0,0 1,0-1,0 0,0 1,1-1,-1 1,0 0,0-1,0 1,-1 0,1 0,0-1,0 1,0 0,0 0,-1 0,1 0,-1 0,1 0,0 0,-1 0,0 0,1 0,-1 1,0-1,1 0,-1 0,0 0,0 0,0 1,0-1,0 0,0 0,-2 8,0 0,0-1,-1 1,0-1,0 1,-2 0,-7 24,14-28,5-9,11-13,-15 14,10-9,5-7,1 1,1 1,1 1,0 1,16-9,-37 24,1-1,0 1,0-1,0 1,0-1,0 1,0 0,0-1,-1 1,1 0,0 0,0 0,0 0,0 0,0 0,0 0,0 0,0 0,0 0,0 0,0 1,0-1,0 0,0 1,0-1,0 1,-1-1,1 1,0-1,0 1,0-1,-1 1,1 0,0 0,-1-1,1 1,-1 0,1 0,-1 0,1 0,-1-1,1 1,-1 0,0 0,0 0,1 0,-1 0,0 0,2 10,-1-1,0 0,0 1,-1-1,-1 1,3 21,-2-30,1 0,0 0,0 0,0-1,0 1,0 0,0 0,1-1,-1 1,0 0,1-1,0 0,-1 1,1-1,0 0,0 0,-1 0,1 0,0 0,0 0,0 0,0-1,0 1,0-1,0 1,2-1,8 1,-1 0,1 0,0-1,5-1,-1 0,6 0,-17 0,1 0,0 1,0-1,0 1,0 1,0-1,-1 1,1 0,0 0,0 1,-1 0,1 0,-1 0,1 0,-1 1,0 0,1 1,-2 0,1 0,-1-1,1 0,0 0,0 0,0-1,0 0,0 0,0 0,1 0,-1-1,1 0,-1 0,1 0,0-1,-1 0,1 0,-1 0,4-2,1 0,-1 0,0-1,0 0,0-1,0 0,-1 0,1-1,-1 0,0 0,-1-1,1 0,-3 2,0 0,0 1,0 0,1 0,-1 0,1 0,0 1,-1 0,1 0,5 0,3 0,0 1,0 0,13 2,6 0,-21-2,-1-1,0 1,1-2,-1 1,1-2,-4 1,1 1,-1 0,0 0,1 0,0 2,-1-1,1 1,-1 0,1 0,1 1,18 5,-4 0,1-1,1-2,18 1,-35-4,0-1,-1 1,1-2,0 1,0-1,0 0,-1-1,0 0,1-1,-1 1,0-2,4-2,6-5,-12 8,0 0,0 0,0 0,1 0,0 1,-1 0,1 1,1 0,-1 0,0 0,4 0,35-3,1-3,-2-2,1-2,25-10,-6 1,-41 15</inkml:trace>
  <inkml:trace contextRef="#ctx0" brushRef="#br0" timeOffset="2">3260 149,'4'0,"-1"-1,0 0,1 0,-1 0,0 0,1-1,-1 0,0 1,0-1,0-1,7-3,32-18,-19 9,0 2,24-9,-41 19,0 1,0 0,0 0,1 1,-1-1,1 2,0-1,-1 0,1 1,-1 1,1-1,-1 1,7 1,-5 1,-1 0,1 1,-1 0,0 0,0 0,0 1,-1 0,5 4,-6-4,0 0,0-1,1 0,0 0,0 0,0-1,0 0,0 0,1-1,-1 0,1 0,3 1,31 0,0-2,0-2,1-1,-14 0,3-1,0-2,0-2,0 0,-1-2,0-1,25-13,12-3,-43 19,0 1,1 2,0 1,-1 0,1 2,0 1,4 1,69-3,-51-3,-29 2,1 0,0 2,1 0,-1 2,0 0,12 2,-25-1,0 1,0-1,-1 1,1 0,-1 0,0 1,0-1,3 4,25 16,-22-18,0-1,0 0,1 0,-1-1,1-1,-1 0,1 0,0-1,11-1,-14 0,1 0,-1-1,0-1,0 1,0-2,-1 1,1-1,0 0,-1-1,0 0,0-1,0 1,0-2,12-10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15,'0'5,"0"-1,0 1,0 0,0-1,1 1,0-1,0 0,0 1,0-1,1 0,0 0,1 3,-1-4,0-1,1 0,-1 0,0-1,1 1,-1 0,1-1,0 1,0-1,-1 0,1 0,0 0,0 0,0 0,0-1,0 0,0 1,0-1,3 0,14-1,-1 0,1-1,-1-1,1-1,-1 0,0-2,0 0,5-3,-2 0,1 2,0 1,0 0,1 2,3 0,-26 4,-1 0,1 0,0 0,0 0,0-1,0 1,-1 1,1-1,0 0,0 0,0 0,0 0,-1 1,1-1,0 0,0 1,0-1,-1 0,1 1,0-1,-1 1,1-1,0 1,-1 0,1-1,-1 1,1-1,-1 1,1 0,-1 0,1-1,-1 1,0 0,1 0,-1 0,0-1,0 1,0 0,0 0,0 0,1 0,-1-1,-1 1,1 0,0 0,0 0,0 0,0-1,-1 1,1 1,-2 6,-1 0,0 0,0 0,-1-1,0 2,-1 0,3-5,1-1,-1 1,1 0,0 0,0 0,0 0,1 0,-1 3,1-6,0 0,0-1,0 1,0-1,1 1,-1-1,0 1,0 0,0-1,1 1,-1-1,0 1,0-1,1 1,-1-1,0 1,1-1,-1 1,1-1,-1 0,1 1,-1-1,1 1,-1-1,1 0,0 0,1 1,-1-1,0 0,0 0,1 0,-1 0,0 0,0 0,0-1,1 1,-1 0,0 0,0-1,0 1,0-1,1 0,19-9,0-2,-1-1,-1 0,0-1,1-3,6-4,1 2,3-1,-28 19,0 0,0-1,0 1,0 0,0 0,0 0,1 1,-1-1,0 1,0-1,1 1,-1 0,1-1,-1 2,0 0,0-1,0 1,0 0,-1 0,1 0,0 0,-1 0,1 0,-1 0,0 1,1-1,-1 0,0 1,1 0,2 1,1 1,-1-1,1 0,0 0,0-1,0 1,0-1,0 0,1-1,-1 1,1-1,-1 0,1 0,-1-1,1 0,0 0,13 1,0-2,-1 0,1-1,2-2,61-19,-65 17,-1 0,1 2,0 0,0 1,0 0,4 1,-19 2,0 0,1 0,-1 1,0-1,0 1,0-1,0 1,0 0,0-1,0 1,0 0,0 0,0 1,0-1,-1 0,1 0,0 1,-1-1,1 1,-1 0,0-1,1 1,-1 0,0 0,0 0,0 0,0 0,-1 0,1 0,0 0,-1 0,1 1,1 10,-1 0,1-1,-2 1,0 0,-1 4,1 13,0-28,0 0,0 0,0 0,0 0,0 1,1-1,-1 0,1 0,0 0,0 0,0 0,0 0,0 0,0 0,0-1,0 1,1 0,-1-1,1 1,-1 0,1-1,0 0,-1 1,1-1,0 0,2 0,-1 0,1 0,-1 0,1-1,0 1,-1-1,1 0,0 0,0 0,-1 0,1-1,0 1,2-2,12-3,-1-1,0-1,-1 0,1-1,7-6,15-12,-34 21,0 0,0 1,1 0,0 1,0-1,0 1,0 0,1 0,-1 1,1 0,-1 0,1 0,0 1,0 0,0 1,2-1,5 1,-1-1,0 0,0-1,0-1,0 0,0-1,0 0,1-2,4 0,1 0,-1 1,13-1,2 3,0 2,12 2,-27 0,0-1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14,'0'3,"0"-1,0 1,0-1,0 1,1-1,-1 0,1 1,-1-1,1 1,0-1,0 0,0 0,0 0,0 1,1-1,-1 0,1-1,-1 1,1 1,1-1,0-1,0 1,0 0,1-1,-1 1,0-1,0 0,1 0,-1-1,1 1,-1-1,1 1,1-1,13 0,1-1,-1-1,0-1,1 0,-1-1,-1-1,11-4,36-9,-61 17,0 0,1 0,-1 1,0-1,1 1,-1 0,1 0,-1 1,0-1,2 1,-3-1,-1 1,1 0,-1-1,0 1,1 0,-1 0,0 0,0 0,1 0,-1 0,0 0,0 0,0 0,0 1,0-1,-1 0,1 1,0-1,0 1,-1-1,1 0,-1 1,1 1,1 0,-1-1,0 1,1 0,0-1,0 0,0 1,0-1,0 0,0 0,0 0,1 0,-1-1,1 1,-1-1,1 1,-1-1,1 0,0 0,0 0,0 0,0-1,0 1,12 1,-1 0,1-1,-1 0,6-2,1 1,23-2,0-1,0-3,0-2,-1-1,35-13,-77 22,78-19,-73 18,0 0,1 1,-1 0,0-1,0 2,0-1,0 1,0 0,0 0,0 1,4 1,-7-1,-1-1,1 1,-1-1,0 1,0 0,0 0,0 0,0 1,0-1,0 0,-1 1,1 0,-1-1,1 0,-1 1,1-1,-1 0,1 0,0 0,0 0,0-1,0 1,0 0,0-1,0 0,0 1,1-1,-1 0,0 0,1 0,-1 0,3 0,9 1,1-1,0 0,0 0,0-2,0 0,-1 0,14-4,16-6,39-15,-53 16,0 1,0 1,1 1,-1 2,12 0,17 4,-27 1,-1-2,27-3,-36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0 253,'10'-2,"0"1,-1-1,1 0,-1-1,0 0,1-1,-2 0,4-2,16-6,38-16,-40 15,1 2,1 1,-1 1,22-4,-45 13,1 0,-1 0,0 0,0 1,0-1,0 1,0 0,0 0,-1 1,1-1,0 1,0 0,-1 0,1 0,-1 1,0-1,3 3,0 0,-1-2,1 1,0-1,0 1,0-2,2 2,2-2,1-1,-1 0,0 0,1-1,-1 0,1-1,-1 0,0-1,0 0,1 0,-1-1,4-2,51-11,-62 16,-1 0,0 0,0 0,1 0,-1 1,0-1,0 1,1-1,-1 1,0-1,0 1,0 0,0 0,0 0,0 1,0-1,-1 0,1 1,0-1,-1 1,1-1,-1 1,1 0,-1 0,2 1,-1-1,1 1,-1-1,1 1,0-1,0 0,0 0,0 0,0-1,4 2,-1-1,1-1,-1 0,1-1,-1 1,1-1,-1-1,1 1,-1-1,1 0,-1 0,0-1,1 0,3-2,16-6,-1-2,15-9,-26 14,-8 3,1 0,0 0,0 1,0 0,0 1,1-1,-1 1,1 1,0-1,-1 1,1 1,0-1,-1 1,1 1,0-1,4 2,1 0,1-1,0-1,-1 0,15-2,33 1,-58 2,1 0,-1 0,0 0,1 0,-1 0,0 1,0 0,0-1,0 1,0 0,-1 1,3 1,-2-1,0-1,1 1,-1-1,1 0,0 0,-1 0,1 0,4 1,0-2,-1 0,1 0,0 0,0-1,0 0,0-1,0 1,-1-2,1 1,0-1,1-1,17-5,-1-2,17-10,-24 11,0 1,1 0,0 1,0 2,7-2,-19 7,0 0,-1 0,1 0,0 1,0 0,-1 1,1-1,-1 1,1 0,-1 1,1 0,1 0,1 0,0 0,0 0,0-2,8 2,3-2,-12-1,1 0,-1 1,0-1,0 2,0-1,0 1,0 1,0-1,0 1,6 4,-1 0,0-1,1-1,-1 0,1-1,0 0,1-1,1 0,18 1</inkml:trace>
  <inkml:trace contextRef="#ctx0" brushRef="#br0" timeOffset="1">2879 168,'1'-1,"-1"0,0 0,1 0,-1 0,1 0,0 0,-1 1,1-1,-1 0,1 1,0-1,0 0,0 1,-1-1,1 1,0-1,0 1,0-1,0 1,0 0,0-1,0 1,0 0,0 0,0 0,0 0,0 0,35-4,-30 4,50-4,13-1,17-5,-62 6,1-1,-2-2,1 0,-1-1,9-5,-17 5,-9 4,1 1,-1 0,1 1,0-1,-1 1,1 0,1 1,-7 1,1 0,-1 0,1 0,-1 0,1 0,-1 0,0 0,1 1,-1-1,1 1,-1-1,0 1,1 0,-1-1,0 1,0 0,1 0,-1 0,0 0,0 0,0 0,0 0,0 0,-1 0,1 0,0 1,0-1,-1 0,1 1,-1-1,1 0,-1 1,0-1,1 1,-1-1,0 1,5 31,-4-26,0 1,1-1,-1 1,1-1,3 7,-4-12,0 0,0 0,1 1,-1-1,1 0,-1 0,1-1,0 1,0 0,0 0,0-1,0 1,0-1,0 0,0 0,1 0,-1 0,1 0,-1 0,0 0,10 1,0 1,0-2,0 0,0 0,1-1,-1 0,1-1,88-14,-66 8,6 0,-7 0,0 2,1 2,9 0,-16 2,0-2,16-3,-15 1,0 2,11 1,-3 2,-4 0,1-1,10-3,-32 2,0 0,0-1,0 0,-1-1,1-1,-1 0,0 0,3-3,35-23,-29 17,1 1,1 0,0 2,15-6,-21 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2 126,'0'0,"0"-1,0 1,0 0,0 0,0 0,0 0,0 0,0 0,1 0,-1 0,0 0,0 0,0 0,0 0,0 0,0 0,0 0,0-1,0 1,0 0,0 0,0 0,0 0,0 0,0 0,0 0,-1 0,1 0,0 0,0 0,0 0,0 0,0 0,0 0,0-1,0 1,0 0,0 0,0 0,0 0,0 0,0 0,0 0,0 0,0 0,0 0,0 0,-1 0,1 0,0 0,0 0,0 0,0 0,0 0,0 0,0 0,0 0,0 0,0 0,0 0,0 0,0 0,-1 0,1 0,8-5,11-5,57-23,-36 14,1 2,1 1,8 1,-48 14,0 1,1 0,-1-1,0 1,1 0,-1 0,0 0,1 1,-1-1,0 1,1-1,-1 1,0 0,0 0,0 0,1 0,-1 0,1 1,33 31,-32-28,1 0,-1 0,1-1,0 0,0 0,1 0,-1-1,1 1,2 0,7 1,1-1,-1-1,0-1,1 0,0 0,-1-2,1 0,0-1,-1 0,13-4,8-3,0-1,0-2,32-14,-61 22,-2 0,1 1,-1 0,1 0,0 0,0 1,5-1,-9 2,0 0,0 1,0-1,0 0,0 1,0-1,0 1,0 0,-1-1,1 1,0 0,0 0,-1 0,1 0,-1 1,1-1,-1 0,1 1,-1-1,0 1,0-1,1 2,1 0,0-1,0 1,0-1,0 1,0-1,1 0,-1 0,1 0,-1-1,1 1,0-1,-1 0,1 0,0 0,0 0,3-1,12 2,1-1,18-2,-16 1,-9-1,1 2,-1 0,1 0,-1 1,4 2,-11-2,0 0,0 0,0 1,0-1,-1 1,1 1,-1-1,0 1,0 0,-1 0,1 0,1 3,-3-4,0-1,0 1,1-1,-1 0,0 1,1-2,-1 1,1 0,0-1,0 1,0-1,-1 0,1-1,0 1,0 0,0-1,0 0,1 0,-1 0,0-1,0 0,-1 1,1-1,0 0,2-2,14-3,-1-2,-1 0,1-1,9-7,-19 11,46-30,-39 24,0 0,2 1,-1 1,1 0,0 2,7-2,-19 8,0 0,1 0,-1 0,1 1,-1 0,0 1,1 0,-1-1,0 2,0-1,1 1,-1 0,5 3,11 5,0 2,-1 0,2 3,47 25,-56-34,0-2,1 0,-1 0,1-1,0-1,0-1,0 0,0-1,3-1,0 1</inkml:trace>
  <inkml:trace contextRef="#ctx0" brushRef="#br0" timeOffset="1">2944 105,'6'-5,"1"1,0 1,-1-1,1 1,0 0,0 1,1-1,-1 1,0 1,6-1,-8 1,23-4,0 1,1 1,0 2,-1 1,11 2,-31-1,-1 0,1 1,-1 0,0 1,1 0,-1 0,3 2,-2-1,0 0,0-1,0 0,0 0,0-1,3 0,52 3,0-3,0-2,10-4,-70 4,71-9,-57 6,-1 1,1 0,0 1,0 1,0 0,-1 2,1 0,3 1,14 3,0-2,1-1,-1-1,1-2,18-3,27 1,20 0,-10 0,39 6,-123-3,1 1,0-1,-1 1,1 1,-1-1,1 1,3 2,-3-1,0-1,0 0,0 0,1 0,-1-1,5 0,0 0,-1-1,1-1,0 0,0-1,0 0,0 0,0-1,-1-1,1 0,-1-1,1 0,-1-1,-1 0,6-3,2-4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8,'0'-3,"0"-2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08.66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236 798,'-18'0,"-1"-1,1 0,0-1,-1-1,-6-2,20 4,0-1,0 0,1 0,-1 0,0 0,1 0,-1-1,1 0,0 0,0 0,0-1,1 1,-1-1,1 0,0 0,0 0,0-1,0 1,1 0,0-1,-1-2,-4-14,2 0,-2-16,0 1,3 18,2 0,0 0,0 0,2 0,1 0,1-9,-1 16,1 0,0 0,1 0,0 1,0-1,2 1,-1 0,1 0,1 0,-1 1,2-1,-1 4,-1 0,1 1,0 0,1 0,-1 0,1 1,1-1,28-21,-22 16,0 1,0 0,1 0,0 2,0 0,1 1,0 0,13-3,-3 1,0-1,20-11,-26 12,1 1,0 0,0 2,1 0,19-1,-31 5,8-2,0-1,0 0,0-1,0-1,8-4,37-17,-7 3,14-10,-58 27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0,'-3'0,"-2"0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32.2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0 360,'11'0,"11"0,5 0,1 0,0 0,3 0,-1 0,-2 0,-6 0</inkml:trace>
  <inkml:trace contextRef="#ctx0" brushRef="#br0" timeOffset="572.639">593 42,'4'0,"0"4,1 4,-1 5,-2 8,0 3,-1 8,-1 11,0 7,0 4,0 2,0-4,-1-7,1-8,0-7,4-8,0-8</inkml:trace>
  <inkml:trace contextRef="#ctx0" brushRef="#br0" timeOffset="1250.297">1292 0,'-9'19,"0"0,-2-1,0-1,-1 1,-1-2,0 0,-1-1,-1 0,0-1,-1 0,-1-1,-16 8,0-2,-1-1,-1-1,0-2,-1-2,-1-1,0-2,-1-1,-27 2,64-12,-1 1,1 0,-1 0,1 0,0 0,-1 0,1 1,-1-1,1 0,0 1,-1-1,1 1,0-1,0 1,-1 0,1-1,0 1,0 0,0 0,0 0,0 0,0 0,0 0,1 2,1-1,0 0,0 0,0 0,0 0,0 0,0 0,0 0,1 0,-1 0,1 0,0-1,-1 1,2 0,44 52,172 186,-205-227,-1 1,1 0,1-1,1-1,-13-9,0-1,0 1,1-1,-1 0,1-1,-1 1,1 0,0-1,0 0,-1 0,1 0,0-1,0 1,0-1,0 0,0 0,1 0,11-4</inkml:trace>
  <inkml:trace contextRef="#ctx0" brushRef="#br0" timeOffset="2037.348">1503 444,'0'-4,"1"-1,-2 0,1 0,0 1,-1-1,0 0,0 1,-1-1,1 1,-1-1,0 1,-2-3,3 5,-1 0,0 1,1-1,-1 1,0 0,0-1,0 1,0 0,0 0,0 0,0 1,0-1,0 0,0 1,-1-1,1 1,0 0,0 0,-1 0,1 0,0 0,0 0,-1 1,1-1,0 1,0-1,0 1,-1 0,-5 2,0 1,-1 0,1 0,0 1,1-1,-1 2,1-1,0 1,0 0,1 1,0 0,0 0,0 0,1 0,0 1,1 0,0 0,0 0,0 1,1-1,1 1,-1 0,1 0,1 0,0 0,0 6,1-12,0 0,0-1,1 1,-1 0,1 0,0-1,0 1,0-1,0 1,1-1,-1 1,1-1,-1 1,1-1,0 0,0 0,0 0,0 0,0 0,0-1,0 1,1-1,-1 1,1-1,-1 0,1 0,-1 0,1 0,0 0,-1-1,1 1,0-1,0 0,0 0,-1 0,4 0,0 0,1 0,-1-1,1 1,-1-1,0-1,1 1,-1-1,0 0,0-1,0 1,0-1,-1 0,1-1,-1 1,0-1,0 0,10-15,0 0,-2 0,0-2,-2 1,0-2,-1 1,2-12,2 2,-14 31,0-1,0 1,0 0,0-1,0 1,0-1,0 1,0 0,0-1,0 1,0 0,1-1,-1 1,0 0,0-1,0 1,1 0,-1-1,0 1,1 0,-1 0,0-1,0 1,1 0,-1 0,0 0,1-1,-1 1,1 0,-1 0,0 0,1 0,-1 0,0 0,1 0,-1 0,1 0,-1 0,0 0,1 0,-1 0,8 17,2 40,-9-49,4 27,1 0,2-1,1 1,2-2,2 1,1-2,9 17,-22-47,0 0,0 0,0 0,0 0,0 0,0 0,1 0,-1 0,0-1,1 1,0 0,-1-1,1 1,0-1,0 0,0 0,0 0,0 0,0 0,0 0,0 0,0 0,0-1,1 1,-1-1,2 0,11-4</inkml:trace>
  <inkml:trace contextRef="#ctx0" brushRef="#br0" timeOffset="2655.035">1905 338,'3'25,"0"0,1 0,2-1,1 0,0 0,2 0,1 0,5 14,-13-30,1-1,0 0,0 0,1 0,0 0,2 1,-6-7,1 0,-1-1,1 1,-1-1,1 1,0-1,-1 1,1-1,0 1,-1-1,1 1,0-1,0 0,-1 1,1-1,0 0,0 0,0 0,-1 1,1-1,0 0,0 0,0 0,0 0,0-1,1 0,-1 0,0 1,1-1,-1 0,0 0,0 0,1-1,-1 1,0 0,0 0,0 0,0-1,-1 1,1-1,0 1,0-1,-1 1,9-20,-1-1,-1 0,-1 0,-1 0,-2-1,0 0,0-13,-2 24,1 6,-1 1,1-1,-1 0,2 1,-1-1,0 1,1 0,0 0,1 0,-1 0,1 0,0 1,0 0,0-1,1 1,7-7,1 1,0 1,1 0,13-7,-10 8</inkml:trace>
  <inkml:trace contextRef="#ctx0" brushRef="#br0" timeOffset="3057.641">2498 106,'4'11,"4"7,5 11,0 12,2 9,-2 0,0 3,-2-5,-2-3,0-6,-2-5,-1-6,-2-7</inkml:trace>
  <inkml:trace contextRef="#ctx0" brushRef="#br0" timeOffset="3435.402">2540 423,'11'0,"7"0,8 0,3 0,0 0,2 0,0 0,-2 0,-6 0</inkml:trace>
  <inkml:trace contextRef="#ctx0" brushRef="#br0" timeOffset="4661.951">2900 529,'13'-1,"0"-1,-1-1,0 0,1-1,-1 0,0-1,10-6,-5 3,-7 4,-1-1,-1 0,1-1,-1 0,0 0,0-1,-1 0,0 0,0 0,-1-1,1-1,-3 3,1-1,-1 0,0 0,-1 0,0-1,0 1,-1-1,1 0,-2 1,1-1,-1 0,0 0,-1 0,0-3,0 10,1-1,-1 1,-1-1,1 1,0-1,0 0,-1 1,1-1,0 1,-1 0,0-1,1 1,-1-1,0 1,0 0,0 0,1-1,-1 1,-1 0,1 0,0 0,0 0,0 0,0 0,-1 0,1 1,-1-1,1 0,0 1,-1-1,1 1,-1-1,1 1,-1 0,1-1,-1 1,1 0,-1 0,-1 1,-1-1,1 0,-1 1,0 0,0 0,0 0,1 1,-1-1,1 1,-1 0,1 0,-1 0,1 0,0 1,0-1,0 2,-4 4,0 1,1 0,1 1,-1-1,2 1,-1 0,1 1,1-1,0 1,0-1,1 1,1 0,-1 0,2 0,-2 13,2-1,0 1,2 0,1-1,1 0,0 1,-1-12,0 1,1-1,1 0,0-1,0 1,1-1,0 0,1 0,3 3,-7-10,1 0,-1 0,1-1,0 1,0-1,0 0,1 0,-1 0,1-1,-1 1,1-1,0 0,0-1,0 1,0-1,0 0,0 0,0-1,1 1,-1-1,0 0,0-1,5 0,-1-1,1-1,-1 0,0 0,0-1,0-1,-1 1,1-1,-1-1,0 0,-1 0,1 0,-1-1,0 0,-1 0,4-6,8-11,-1 0,-1-2,-1 0,5-13,28-78,-26 61,-45 151,16-61,1-1,2 2,1-1,1 25,2-58,0 1,0 0,0-1,0 1,0 0,0 0,1-1,-1 1,0 0,1-1,-1 1,1-1,0 1,0 0,-1-1,1 1,1-1,-2-1,1 1,-1-1,1 0,-1 0,1 0,0 1,-1-1,1 0,0 0,-1 0,1 0,-1 0,1 0,0 0,-1-1,1 1,-1 0,1 0,0 0,-1-1,1 1,-1 0,1 0,-1-1,1 1,-1-1,1 1,-1 0,1-1,7-6,-1-1,0 1,0-1,5-8,216-291,-226 303,27-30,-29 33,0 1,1-1,-1 1,1-1,0 0,-1 1,1-1,-1 1,1 0,0-1,0 1,-1-1,1 1,0 0,-1 0,1-1,0 1,0 0,0 0,-1 0,1 0,0 0,0 0,0 0,-1 0,1 0,0 0,0 0,-1 0,1 1,0-1,0 0,-1 1,1-1,0 1,0-1,-1 0,1 1,-1-1,1 1,0 0,-1-1,1 1,-1-1,0 1,1 0,6 12,-1 1,0 0,-1 0,0 0,-1 1,1 10,0 9,-1 0,0 15,-4-32,1 4,0 0,5 20,-2-23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38.1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0 284,'7'0,"6"0,5 0,2 0,6 0,1 0,0 0,-1 0,2 0,1 0,-2 0,-2 0,-1 0,-2 0,0 0,-4 0</inkml:trace>
  <inkml:trace contextRef="#ctx0" brushRef="#br0" timeOffset="1255.351">571 919,'78'-136,"-10"17,198-384,-180 363,-85 138,0 0,-1 1,2-1,-1 1,0 0,0-1,0 1,1 0,-1 0,0-1,1 1,-1 0,1 0,0 1,0-1,-1 0,-1 1,1 0,0 0,0 0,-1 0,1 0,0 0,0 1,-1-1,1 0,0 0,-1 0,1 1,0-1,-1 0,1 1,0-1,-1 0,1 1,-1-1,1 1,0-1,-1 1,1 0,-1-1,4 6,0 0,-1 1,1-1,-1 1,-1-1,2 6,-3-10,63 215,-11-35,6 17,-38-125,-15-54,1-6</inkml:trace>
  <inkml:trace contextRef="#ctx0" brushRef="#br0" timeOffset="1725.75">698 580,'565'0,"-540"0</inkml:trace>
  <inkml:trace contextRef="#ctx0" brushRef="#br0" timeOffset="3299.745">1735 157,'12'266,"-1"4,-11-212,-2-169,-1 24,4 1,6-29,-5 99,1 0,0 0,1 1,1 0,0-1,1 2,2-3,-3 7,1 1,0-1,1 1,0 0,0 1,1 0,0 0,1 1,-1 0,6-3,6-4,-14 9,1-1,0 2,0-1,0 1,0 0,1 0,0 1,0 0,-1 1,2 0,-1 0,0 0,5 1,0 0,1 0,-1 2,1 0,-1 0,1 1,-1 1,7 2,-15-4,-1 1,0 0,0 0,0 1,0-1,0 1,0 0,0 0,-1 0,1 0,-1 0,0 1,0 0,-1 0,1-1,-1 1,1 1,-1-1,0 0,-1 1,1-1,-1 1,0 0,2 9,0-1,-1 1,0 0,-2-1,1 1,-2 0,0 0,0 0,-1-1,-1 1,-1-1,0 1,3-11,-1 0,0 0,0 0,0 0,0 0,-1 0,1-1,-1 1,0-1,1 0,-1 0,0 0,0 0,-1 0,1 0,0-1,-1 0,-2 1,-9 2,0-1,0 0,-1-1,0-1,-37 6,27 0,0 2,0 0,-10 7,35-15,-1-1,1 1,0 0,0 0,0-1,0 1,0 0,0 0,0 0,0 0,0 0,0 1,0-1,1 0,-1 0,0 0,1 1,-1-1,1 0,0 1,-1-1,1 0,0 1,0-1,0 1,0-1,0 0,0 1,0-1,0 0,1 1,-1-1,0 1,1-1,-1 0,1 0,0 1,0 0,4 7,0 1,0-1,1 0,7 8,-5-7,45 59,4-2,2-3,2-3,47 34,-92-80,-5-5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42.9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0,'732'0,"-720"0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6:50.1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641 235,'0'-2,"0"-12,0 0,-1 0,0 0,-2-4,2 13,-1 0,0 0,0 0,0 0,0 0,-1 1,0-1,0 1,0-1,-1 1,1 0,-4-3,-5-4,0 0,-1 1,0 0,0 1,-1 0,-1 1,1 1,-4-1,11 5,1 1,-1 0,1 0,-1 1,0 0,1 0,-1 1,0 0,0 0,0 0,1 1,-1 0,0 0,1 1,-1 0,1 0,-1 1,1-1,0 1,0 1,0 0,-14 9,1 2,1 0,1 1,0 1,1 1,1 0,-12 19,10-12,2 0,1 1,1 1,1 0,1 1,0 4,3-3,1 0,2 0,1 1,1 0,1-1,2 1,1 0,1 0,3 6,-2-24,1 0,0 0,0 0,1 0,1-1,0 1,1-1,0-1,0 0,1 0,1 0,0-1,0 0,-4-5,-1 0,1-1,0 1,0-1,0 0,0-1,0 1,1-1,-1 0,1 0,0-1,-1 0,3 0,-4 0,1-1,0-1,-1 1,1-1,-1 1,1-1,-1-1,1 1,-1-1,0 1,1-1,-1 0,0-1,0 1,-1-1,1 0,0 0,0-1,15-14,-2-1,0-1,-1 0,-1-1,-1-1,-1 0,10-24,-32 77,1 0,1 1,2 0,1 1,-6 132,5-74,2-38,-11 164,-37 189,51-400,-2 0,1 0,-1-1,0 1,0 0,0-1,-1 1,0-1,0 0,0 0,-1 0,0 0,0-1,0 1,-1 0,2-3,-1 0,0 1,0-1,0-1,0 1,0 0,0-1,0 0,0 0,0 0,-1-1,1 1,0-1,-1 0,1-1,0 1,0 0,-1-1,1 0,0 0,-2-1,-3-2,0 1,1-1,-1-1,1 1,0-2,0 1,1-1,0 0,-6-6,-10-12,1-1,-2-4,19 21,0 1,1-1,0-1,0 1,0-1,1 1,1-1,0 0,0 0,0 0,1 0,1 0,-1 0,1-1,2-5,-1-4</inkml:trace>
  <inkml:trace contextRef="#ctx0" brushRef="#br0" timeOffset="1540.706">641 680,'13'0,"0"-1,0-1,0 0,0 0,0-2,-1 1,1-2,-1 0,0 0,0-1,-1 0,0-1,1-1,-5 3,-1 0,0 0,0-1,0 1,-1-1,0 0,0-1,0 0,-1 1,0-1,0-1,0 1,-1 0,-1-1,1 0,-1 0,0 0,-1 0,0 0,0 0,-1-4,0 9,0 0,-1 0,1 0,-1 0,0 0,0 1,0-1,0 0,0 0,0 1,-1-1,1 1,-1 0,0-1,0 1,0 0,0 0,0 0,0 0,-1 0,1 1,-1-1,1 1,-1-1,1 1,-1 0,0 0,0 0,0 0,1 1,-1-1,0 1,0 0,0 0,0 0,0 0,-3-1,0 1,-1 1,1-1,0 1,0 0,0 0,1 1,-1-1,0 1,0 1,1-1,-1 1,1 0,0 0,0 0,0 1,0 1,-1 1,2 1,-1-1,1 1,0 1,1-1,-1 0,1 1,1 0,0 0,0 0,0 0,1 0,0 4,-1 23,1-1,3 23,-1-22,0-29,-1 13,1-1,0 1,2-1,4 16,-6-31,0 1,0 0,0 0,1-1,-1 1,1-1,0 1,0-1,0 0,1 0,-1 0,1 0,0 0,-1 0,1-1,1 0,-1 1,0-1,0 0,1 0,-1-1,1 1,0-1,-1 0,3 1,7-1,0 0,0 0,1-2,-1 1,0-2,0 0,0 0,0-1,-1-1,1 0,-1-1,0 0,0-1,0 0,8-6,-3 1,0-1,0-1,-2 0,1-1,-2-1,0 0,-1-1,0-1,8-15,-13 19,-1 0,-1 0,0 0,-1-1,0 0,-1 0,1-9,-8 123,1-40,4 39,-2-95,0-1,1 0,-1 0,1 0,0 0,0 1,0-1,0 0,1-1,-1 1,1 0,-1 0,1-1,0 1,0 0,1-1,-1 0,0 0,1 0,0 0,-1 0,2 1,-1-2,-1 0,1 0,-1-1,1 1,0 0,0-1,-1 0,1 1,0-1,0 0,0-1,-1 1,1 0,0-1,0 1,-1-1,1 0,0 0,-1 0,1 0,-1-1,0 1,1-1,-1 1,0-1,1-1,8-6,-2-1,1-1,-1 0,-1 0,0 0,0-1,-1 0,-1-1,2-5,8-21,-2 0,5-22,-16 49,0 0,0 0,-1-1,-1 1,0 0,0-1,-2-4,1 14,0 0,-1 0,1 0,-1 0,0 0,0 0,0 0,0 0,-1 0,1 0,-1 0,0 1,1-1,-1 1,0-1,-1 1,1 0,0 0,-1 0,1 0,-1 0,0 0,1 1,-1 0,0-1,0 1,0 0,0 0,0 0,-3 0,-11-1,0 0,0 2,0 0,-8 1,10-1,-4 1</inkml:trace>
  <inkml:trace contextRef="#ctx0" brushRef="#br0" timeOffset="2343.741">1551 510,'-4'2,"1"-1,-1 1,1-1,-1 1,1 0,-1 0,1 1,0-1,0 1,0-1,0 1,1 0,-1 0,0 2,-4 2,-8 10,-1 1,2 1,1 1,0-1,1 2,-4 11,9-17,1 0,1 0,0 1,1-1,1 1,0 0,1 0,1 0,0 0,1 1,0-15,0 0,1-1,-1 1,0 0,0 0,1-1,-1 1,1 0,0-1,-1 1,1 0,0-1,0 1,0-1,0 1,0-1,0 0,0 1,1-1,-1 0,1 0,-1 0,0 0,2 1,0-1,0 0,0 0,0 0,1-1,-1 1,0-1,0 0,1 0,-1 0,0 0,0-1,1 1,-1-1,8-1,1-2,-1 1,-1-1,1-1,-1 0,1 0,4-4,37-30,-40 27</inkml:trace>
  <inkml:trace contextRef="#ctx0" brushRef="#br0" timeOffset="3310.462">1890 553,'0'-1,"1"0,-1 0,0-1,0 1,0 0,-1-1,1 1,0 0,0-1,-1 1,1 0,-1 0,1 0,-1-1,1 1,-1 0,0 0,0 0,1 0,-1 0,0 0,0 0,0 0,0 1,0-1,0 0,0 0,0 1,-1-1,1 1,0-1,0 1,-1-1,1 1,0 0,0 0,-1-1,1 1,0 0,-1 0,-2 1,1-1,-1 1,0 0,1-1,-1 2,0-1,1 0,0 1,-1-1,1 1,0 0,0 0,-3 3,-5 7,0 0,0 1,1 1,1 0,0 0,1 1,1 0,0 0,1 1,1-1,0 1,0 6,5-20,-1-1,0 1,1-1,0 1,-1 0,1-1,0 1,0 0,0 0,0-1,0 1,1 0,-1-1,0 1,1 0,-1-1,1 1,-1-1,1 1,0-1,0 1,0-1,0 1,0-1,0 0,0 1,0-1,1 0,-1 0,0 0,1 0,-1 0,1 0,1 0,0 0,0 0,0-1,0 1,0-1,0 0,0 0,0 0,0 0,0 0,0-1,0 1,0-1,0 0,-1 0,1 0,0 0,2-2,7-3,-1 0,0-1,-1-1,0 0,0 0,-1-1,0 0,0 0,-1-1,0 0,-1-1,0 0,-1 0,0 0,-1-1,3-9,-5 26,-1 16,1 24,-5-11,1-20,1 0,0 0,1 1,0-1,2 5,1-5</inkml:trace>
  <inkml:trace contextRef="#ctx0" brushRef="#br0" timeOffset="3814.111">2165 532,'-2'1,"0"-1,0 1,-1 0,1-1,0 1,0 0,0 0,0 0,0 0,0 1,1-1,-1 1,0-1,0 2,-22 23,17-17,0 1,1 1,1-1,0 1,0 0,1 0,0 0,1 0,0 1,1-1,0 3,0 9,0 0,1 0,2 1,0-1,2 7,-2-27,-1 0,1 0,-1 0,1 0,0 0,0 0,1 0,-1 0,1 0,-1 0,1-1,0 1,0-1,0 1,0-1,-1-1,0 0,0-1,1 1,-1 0,0-1,0 0,1 1,-1-1,0 0,0 1,1-1,-1 0,0 0,1 0,-1 0,0 0,0 0,1-1,-1 1,0 0,1-1,-1 1,0-1,0 1,0-1,0 0,1 1,-1-1,0 0,0 0,0 0,-1 0,1 1,0-1,0-1,0 1,19-23,-2-1</inkml:trace>
  <inkml:trace contextRef="#ctx0" brushRef="#br0" timeOffset="4674.084">2250 151,'0'650,"1"-666,1 1,0-1,1 1,0-1,2 1,-1 0,2 0,1-1,-2 5,0-1,1 1,1 1,-1-1,2 1,-1 1,2-1,-1 1,1 1,8-7,-16 14,-1 0,1 1,0-1,0 0,0 0,0 1,0-1,0 0,0 1,0-1,0 1,0-1,0 1,0 0,0-1,1 1,-1 0,0 0,0 0,0 0,0 0,1 0,-1 0,0 0,0 1,0-1,0 0,0 1,0-1,1 1,-1-1,0 1,0-1,0 1,-1 0,1-1,0 1,0 0,0 0,0 0,-1 0,1 0,0 0,-1 0,1 0,-1 0,1 0,-1 0,1 0,-1 0,0 0,0 0,1 1,-1-1,0 0,0 0,2 13,0-1,-1 0,-1 1,-1 10,1-14,-3 212,3-203</inkml:trace>
  <inkml:trace contextRef="#ctx0" brushRef="#br0" timeOffset="5033.197">2567 574,'0'4,"4"12,0 10,1 4,-1 1,-2-1,0-2,-1-3,-1-1,0-2,0 0,0-5</inkml:trace>
  <inkml:trace contextRef="#ctx0" brushRef="#br0" timeOffset="5367.077">2609 341</inkml:trace>
  <inkml:trace contextRef="#ctx0" brushRef="#br0" timeOffset="6106.567">2758 595,'4'6,"-1"-1,1 0,-2 1,1 0,0-1,-1 1,0 0,0 0,-1 3,6 12,-1 1,0 0,-2 1,0 0,11 50,-8-63,-1-15,3-19,2-53,-9 60,-1 0,2 1,0 0,1-1,1 1,0 1,6-12,-11 26,0 0,1 1,-1-1,0 1,0-1,1 1,-1-1,0 1,0 0,1-1,-1 1,1-1,-1 1,0 0,1-1,-1 1,1 0,-1-1,1 1,-1 0,1-1,-1 1,1 0,-1 0,1 0,-1 0,1 0,-1-1,1 1,-1 0,1 0,0 0,9 15,0 28,-10-41,38 156,-35-140</inkml:trace>
  <inkml:trace contextRef="#ctx0" brushRef="#br0" timeOffset="6989.202">3329 701,'0'-14,"1"2,-1 1,0-1,-1 1,-1 0,0-1,-1-3,3 14,-1-1,1 0,-1 1,0-1,0 0,0 1,0-1,0 1,0-1,0 1,0-1,0 1,-1 0,1 0,0 0,-1-1,0 1,1 1,-1-1,1 0,-1 0,0 1,1-1,-1 0,0 1,0 0,0-1,1 1,-1 0,0 0,0 0,0 0,1 1,-1-1,0 0,0 1,0-1,1 1,-1 0,0-1,-1 2,-1 0,0 0,0 0,1 1,-1 0,0 0,1 0,0 0,-1 0,1 1,1-1,-1 1,0 0,1 0,0 0,0 0,0 0,-1 4,-3 7,2 0,-1 1,2-1,-1 11,0 6,1 1,2 0,2 0,2 17,-3-49,0 0,0-1,0 1,0 0,0-1,0 1,1 0,-1 0,0-1,0 1,0 0,1-1,-1 1,0-1,1 1,-1 0,1-1,-1 1,0-1,1 1,-1-1,1 1,0-1,-1 1,1-1,-1 0,1 1,0-1,0 0,0 0,0 0,0 0,1 0,-1-1,0 1,0 0,0-1,0 1,0-1,0 1,-1-1,1 1,0-1,0 0,0 1,0-1,32-36,-31 34,68-97,-62 92,-2 10,-1 23,-8 37,-6 2,-2-2,-4 1,-2-2,-3 0,-2-1,-9 12,28-66,0 0,0 0,-1 0,0-1,0 1,0-1,-1 0,1 0,-1 0,-1 0,1-1,-5 3,5-5,-1 1,0-1,1 0,-1 0,0-1,0 0,0 0,-1 0,1-1,0 1,0-2,0 1,0-1,-1 0,-11-1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8:15.0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635 508,'-3'0,"-6"0,0 0</inkml:trace>
  <inkml:trace contextRef="#ctx0" brushRef="#br0" timeOffset="783.399">0 550,'4'0,"8"0,9 0,9 0,6 0,7 0,5 0,-3 0,-2 0,-1 0,-4 0,-5 0,-5 4,-2 1,-4-1,0 0,-6-1</inkml:trace>
  <inkml:trace contextRef="#ctx0" brushRef="#br0" timeOffset="1401.056">699 42,'6'8,"-1"0,0 0,0 0,-1 0,0 1,-1 0,1-1,-2 1,1 0,0 8,2 4,19 87,-5 1,4 100,-1-10,-20-186,-2-6,0 1,1-1,1 1,-1-1,1 0,0 1,1-1,0 0,0-1,1 1,1 3,4-3</inkml:trace>
  <inkml:trace contextRef="#ctx0" brushRef="#br0" timeOffset="1798.226">1122 0,'8'205,"16"68,-3-60,-9 27,-12-227,0 24,0-36,0 1,0-1,0 1,-1-1,1 0,0 1,-1-1,1 0,-1 1,0-1,1 0,-1 0,0 0,0 1,1-1,-1 0,0 0,0 0,0 0,-1 0,-8 2</inkml:trace>
  <inkml:trace contextRef="#ctx0" brushRef="#br0" timeOffset="2149.663">783 550,'7'0,"10"0,6 0,5 0,2 4,4 4,2 2,3-2,-2 2,0-1,1-2,-2-2,-4-2,-4-1,-6-2</inkml:trace>
  <inkml:trace contextRef="#ctx0" brushRef="#br0" timeOffset="2909.952">1439 571,'2'38,"1"-1,2 1,2-2,1 1,2-1,3 4,-11-35,0 1,0-1,1 0,-1 0,1 0,0 0,1 0,-1-1,1 1,0-1,0 0,1 0,2 1,-5-3,1-1,-1 1,1-1,-1 0,1 0,0 0,-1 0,1-1,0 1,0-1,0 1,0-1,-1 0,1 0,0 0,0-1,0 1,0-1,-1 0,1 1,0-1,0 0,-1-1,1 1,-1 0,1-1,1-1,7-5,0-1,-1-1,0 1,-1-2,0 1,0-1,3-8,15-23,7-20,-27 48,-4 8,-1 0,1 1,0-1,1 1,-1 0,4-3,-6 7,-1 0,1 1,0-1,0 0,0 1,0-1,0 1,0-1,0 1,0-1,0 1,0 0,0-1,1 1,-1 0,0 0,0 0,0 0,0 0,0 0,0 0,1 0,-1 0,0 1,0-1,0 0,0 1,0-1,0 1,0-1,0 1,0-1,0 1,0 0,0-1,-1 1,2 1,5 4,-1 1,0 0,0 0,0 1,-1 0,0 0,-1 0,1 0,-2 1,1 0,-1-1,0 2,2 11,0 0,-1 0,-1 0,0 17,-3-25</inkml:trace>
  <inkml:trace contextRef="#ctx0" brushRef="#br0" timeOffset="3287.67">1503 254,'11'0,"7"0,0 0</inkml:trace>
  <inkml:trace contextRef="#ctx0" brushRef="#br0" timeOffset="3632.045">1799 254,'4'0,"0"0</inkml:trace>
  <inkml:trace contextRef="#ctx0" brushRef="#br0" timeOffset="3964.748">2117 106,'4'0,"4"22,1 17,3 14,-1 8,-2 8,1 3,-2 1,-1-3,-3-4,2-4,0-8,0-7,-3-7,0-11</inkml:trace>
  <inkml:trace contextRef="#ctx0" brushRef="#br0" timeOffset="4304.141">2032 550,'-3'-3,"-6"-2,7 1,7 0,10 1,13 2,9-4,2 0,5-3,2 0,-3 1,-5 2,-5 2,-9 1</inkml:trace>
  <inkml:trace contextRef="#ctx0" brushRef="#br0" timeOffset="4654.059">2540 254,'0'4,"0"8,0 9,0 12,0 12,-3 11,-2 8,0 4,2-3,-3-5,-1-9,2-10,1-8,-2-10,-1-9</inkml:trace>
  <inkml:trace contextRef="#ctx0" brushRef="#br0" timeOffset="5054.622">2286 592,'11'0,"11"0,12 0,7 0,5 0,-3 0,0 0,-2 0,-3 0,-1 0,0 0,-6 0</inkml:trace>
  <inkml:trace contextRef="#ctx0" brushRef="#br0" timeOffset="6189.344">2773 698,'3'3,"1"-1,-1 1,0-1,1 0,-1-1,1 1,0 0,0-1,-1 0,1 0,0 0,0-1,0 1,0-1,0 0,0 0,0 0,3-1,0 1,0-1,0-1,0 1,0-1,-1-1,1 1,0-1,-1 0,7-4,-5 1,-1-1,1 1,-1-1,0-1,-1 0,0 0,0 0,0 0,-1-1,-1 0,2-3,-1 1,0-1,-1-1,-1 1,1-1,-2 1,0-1,-1 0,1-7,-3 16,1 0,0 1,-1-1,0 0,0 1,0-1,-1 1,1-1,-1 1,1 0,-1-1,0 1,-1 0,1 0,0 0,-1 1,0-1,1 0,-1 1,0 0,-1 0,1 0,0 0,0 0,-1 1,1-1,-1 1,1 0,-1 0,-2 0,2 0,0 0,1 1,-1-1,1 1,-1 0,0 0,1 0,-1 0,1 1,-1 0,1-1,-1 1,1 1,-1-1,1 0,0 1,0 0,0-1,0 1,0 1,0-1,0 0,0 1,1-1,0 1,-1 0,1 0,0 0,0 0,0 0,1 0,-1 1,-4 17,0 1,2 0,1 0,0 1,2-1,0 0,2 1,0-1,2 0,0 0,6 20,-5-29,0 0,1 0,0-1,1 0,0 0,1 0,0 0,1-1,1-1,0 1,0-1,3 2,-8-9,0 1,0-1,1 0,-1 0,1-1,-1 1,1-1,0 0,0 0,0-1,0 1,0-1,1 0,-1 0,0-1,0 0,1 0,-1 0,0 0,1-1,-1 0,0 0,0-1,0 1,0-1,0 0,0 0,0-1,-1 1,1-1,-1 0,2-2,8-6,0-2,-1 1,-1-2,0 0,0 0,-2-1,0 0,0-2,15-27,-2-2,2-12,-3 3,-19 51,-2 12,-4 14,-33 93,22-76,1 0,-6 39,49-115,-7 0,2 1,2 1,1 1,2 1,1 2,21-17,-50 46,0 0,1 1,-1-1,1 0,-1 1,1-1,-1 1,1 0,0 0,0 0,-1 0,1 0,0 1,0-1,0 1,0 0,0 0,0 0,0 0,0 0,0 1,0-1,-1 1,1 0,0 0,0 0,-1 0,1 1,0-1,-1 1,1-1,1 3,0-1,-1 1,1 0,-1 0,0 1,0-1,0 1,0-1,-1 1,0 0,0 0,0 0,0 0,-1 1,0-1,0 4,3 35,-2 1,-4 36,0-23,2-39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4:51.6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233 0</inkml:trace>
  <inkml:trace contextRef="#ctx0" brushRef="#br0" timeOffset="1932.169">0 63,'425'0,"-410"-1,0 0,0-1,13-4,-17 4,7-2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15.75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212 238</inkml:trace>
  <inkml:trace contextRef="#ctx0" brushRef="#br0" timeOffset="2353.88">0 174,'1'-1,"0"-1,1 1,-1-1,0 1,1 0,-1-1,1 1,-1 0,1 0,-1 0,1 0,0 0,0 0,-1 0,1 1,0-1,0 1,2-1,-2 0,42-11,0 1,1 2,0 3,0 1,0 2,1 2,-1 2,9 3,-47-3,-1-1,0 1,0 0,0 0,0 1,0 0,0 0,1 1,-8-2,1-1,0 0,0 1,-1-1,1 0,0 1,-1-1,1 0,0 1,-1-1,1 0,-1 0,1 1,-1-1,1 0,0 0,-1 0,1 0,-1 0,1 0,-1 1,1-1,-1 0,1 0,-1 0,1 0,-1-1,1 1,-1 0,-20 3,-97-14,79 6,0 2,0 1,-6 2,42 0,0 1,0-1,0 0,1 1,-1 0,0-1,0 1,1 0,-1 1,0-1,1 0,-1 1,1-1,0 1,-1 0,1 0,0 0,0 0,0 0,0 1,1-1,0 0,0-1,1 1,-1 0,1 0,-1 0,1 0,0-1,0 1,0 0,0 0,0 0,0 0,0 0,1 0,-1-1,1 1,-1 0,1 0,0 0,-1-1,1 1,0 0,0-1,0 1,1-1,-1 1,0-1,0 0,1 1,0-1,7 7,0-1,0-1,1 0,0 0,0-1,0 0,1 0,0-1,0-1,0 0,0 0,0-1,11 0,24 2,1-2,32-3,-74 1,-262-4,290 7,0 1,-1 1,0 2,12 4,-1 0,59 15,-102-27,0 1,0 0,0 0,0 0,-1-1,1 1,0 0,0 0,0-1,0 1,0 0,0 0,0-1,0 1,0 0,0 0,0-1,0 1,0 0,0-1,0 1,0 0,0 0,0-1,0 1,0 0,1 0,-1-1,0 1,0 0,0 0,0 0,0-1,1 1,-1 0,0 0,0 0,0 0,1-1,-1 1,0 0,0 0,1 0,-1 0,0 0,0 0,1 0,-1 0,0 0,0 0,1 0,-1 0,0 0,0 0,1 0,-1 0,0 0,0 0,1 0,-1 0,0 0,0 0,1 0,-1 0,0 0,0 1,1-1,-1 0,0 0,-14-15,-10-2,-2 1,1 0,-2 2,0 1,-1 2,0 0,-23-4,47 13,0 2,0-1,0 0,0 1,0 0,0 0,0 0,0 0,0 1,-1-1,1 1,0 0,-1 1,4-1,-1-1,1 1,-1 0,1 0,0 0,0 1,-1-1,1 0,0 0,0 1,0-1,0 0,1 1,-1-1,0 1,1-1,-1 1,1 0,-1-1,1 1,-1-1,1 1,0 0,0-1,0 1,0 0,0-1,1 1,-1 0,0-1,1 1,0 0,1 6,1-1,-1 0,2 0,-1-1,1 1,0-1,0 0,1 0,0 0,0-1,0 1,1-1,0 0,0-1,0 0,0 0,1 1,14 7,1-1,-1 0,2-2,18 6,-39-14,0-1,1 1,-1 0,1 0,-1-1,1 0,0 1,-1-1,1 0,-1 0,1 0,-1-1,1 1,0-1,-1 1,1-1,-1 0,0 0,1 0,-1 0,0 0,1-2,-1 1,0 0,0 0,-1-1,1 1,0-1,-1 1,0-1,1 0,-1 0,0 1,0-1,-1 0,1 0,-1 0,1 0,-1 0,0-1,0-4,0 0,0-1,-1 1,0-1,-1 1,0 0,0 0,0 0,-1 0,-1 0,1 1,-1-1,0 1,-1 0,0 0,0 0,0 1,-1 0,0 0,0 0,-3-1,-1-1,0 1,0 0,0 0,-1 1,0 1,-1 0,1 0,-1 1,0 0,0 1,0 1,0 0,0 0,-4 1,13 1,1 0,0 1,-1-1,1 1,-1-1,1 1,0 0,0-1,-1 1,1 0,0 1,0-1,0 0,0 1,0-1,0 1,1-1,-1 1,0 0,1 0,0 0,-1 0,1 0,0 0,0 0,0 0,0 0,0 1,0-1,1 0,-1 1,1-1,0 0,0 1,-1-1,2 1,-2 5,1 1,0-1,0 1,1-1,0 0,1 1,0-1,0 0,1 0,0 0,4 7,1-1,0 1,2-2,-1 1,2-1,-1-1,2 0,9 9,-13-14,0-1,0 1,1-2,0 1,0-1,1 0,-1-1,1 0,0 0,0-1,0-1,0 1,0-2,5 1,-10-2,1-1,-1 0,0 0,0 0,1 0,-1-1,0 0,-1 0,1 0,0-1,-1 1,1-1,-1 0,0-1,0 1,0-1,0 0,0 0,-1 0,0 0,0 0,0-1,-1 1,3-5,2-6,0 0,-1 0,0-1,-2 0,0 0,0 0,0-8,-3 11,0-1,0 1,-1-1,-1 1,0-1,-1 1,-1-1,0 1,0 0,-1 0,-2-1,4 8,-1 1,0-1,0 1,0 0,-1 0,1 1,-1-1,0 1,-1 0,1 0,-1 0,0 0,0 1,0 0,0 0,-1 0,1 0,-1 1,1 0,-1 1,0-1,0 1,0 0,0 0,0 1,-1 0,3 0,1 0,-1 0,0 1,0-1,1 1,-1 0,1 1,-1-1,1 0,-1 1,1 0,0 0,0 0,0 0,0 0,0 1,0-1,1 1,-1 0,1-1,0 1,0 0,0 1,0-1,0 0,1 1,-1-1,1 1,0-1,0 1,0-1,1 2,-2 3,0 0,1 1,1-1,-1 0,1 0,0 0,1 0,0 1,1-1,-1 0,1-1,1 1,0 0,2 5,2-2,1 0,-1-1,2 0,0 0,0 0,0-2,1 1,1-1,-1 0,1-1,1 0,3 1,0 0,1-1,0 0,0-1,1-1,-1-1,1 0,1-1,-16-3,0 1,0-1,0 0,0 0,-1 0,1 0,0 0,0 0,0-1,-1 1,1 0,0-1,0 0,-1 1,1-1,0 0,-1 0,1 0,-1 0,1 0,-1 0,1-1,-1 1,0 0,0-1,0 1,1-1,-1 1,-1-1,1 1,0-1,0 0,-1 0,1 1,-1-1,1 0,-1 0,0 0,1 1,-1-2,0-3,0 0,0 0,0 0,-1 1,0-1,0 0,-1 0,1 1,-1-1,0 1,-1 0,-2-5,-1 1,-1 0,0 1,0-1,-1 2,0-1,-1 1,0 0,0 1,0 0,-1 0,0 1,0 0,0 1,-1 0,1 1,-1 0,0 0,0 1,0 1,-2 0,10 1,1 0,-1 0,0 0,1 0,-1 1,0-1,1 1,-1 0,1 0,-1 0,1 0,-1 0,1 0,0 1,-1-1,1 1,0 0,0-1,0 1,-1 2,0 0,1-1,0 1,0 0,0 0,0 0,1 0,0 0,-1 0,1 1,1-1,-1 0,1 3,-1 1,1 0,0 0,1 0,-1 0,2 0,-1-1,1 1,0 0,1 0,0-1,0 0,1 1,-1-1,3 2,22 23,-26-30,0 0,0 0,1 0,-1-1,0 1,1-1,-1 1,1-1,0 0,-1 0,1 0,0 0,0 0,-2-1,-1 0,1 0,0 0,-1 0,1 0,0-1,0 1,-1 0,1 0,0 0,-1-1,1 1,-1-1,1 1,0 0,-1-1,1 1,-1-1,1 1,-1-1,1 1,-1-1,1 0,-1 1,0-1,1 1,-1-1,0 0,1 0,3-11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4:54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0,'-8'3,"12"2,15 4,40-3,-1-3,1-2,22-4,26 0,23 3,-112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4:56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0,'487'0,"-468"0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37.69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545 543</inkml:trace>
  <inkml:trace contextRef="#ctx0" brushRef="#br0" timeOffset="2111.127">16 882,'-1'0,"1"0,-1 0,0 0,0-1,1 1,-1 0,0-1,0 1,1 0,-1-1,0 1,1-1,-1 1,1-1,-1 1,0-1,1 0,-1 1,1-1,0 0,-1 1,1-1,0 0,-1 0,1 1,0-1,0 0,-1 0,1 1,0-1,0 0,0 0,0 0,0 1,0-1,0 0,1 0,-1 0,0-3,0 1,1-1,0 1,-1-1,1 1,0-1,1 1,0-2,4-5,1 1,0 0,0 0,1 0,0 1,1 0,2-1,71-49,-46 33,-1 0,2 1,1 2,1 2,23-8,-47 23,1 2,0 0,0 1,0 1,0 0,0 1,0 0,9 3,-3-1,0-2,1 0,-1-1,1-1,21-5,-15 4,0-2,0-1,-1-1,0-1,27-13,-28 6,-1-1,0-1,18-18,-32 24,0-1,-1-1,0 0,0-1,-2 0,0 0,0-1,-2 0,0-1,0 0,-1 0,-1 0,-1-1,-1 1,0-1,-1 0,0-11,-1 10</inkml:trace>
  <inkml:trace contextRef="#ctx0" brushRef="#br0" timeOffset="3538.001">651 607,'5'1,"1"0,-1 0,0 0,0 1,0 0,0 0,0 0,0 0,2 2,41 26,-48-30,12 8,0 0,0 0,-1 1,0 1,0 0,-1 0,-1 1,0 0,0 0,-1 1,0 2,37 63,-31-56,-1 0,-1 1,-1 1,-1 0,2 9,-4 6,-1 0,-2 1,-1 0,-3-1,-1 1,-2 9,1 2,1 0,3-1,5 24,-3 3,-5-55,1 0,1 0,1 0,3 8,-5-24,0-1,1 1,-1 0,1-1,0 1,1-1,-1 0,1 1,0-1,0-1,0 1,1 0,-1-1,1 1,0-1,0 0,0-1,0 1,0-1,1 1,8 2</inkml:trace>
  <inkml:trace contextRef="#ctx0" brushRef="#br0" timeOffset="4792.424">947 1348,'1'-2,"-1"-1,1 0,-1 1,1-1,0 1,0-1,0 1,1-1,-1 1,0 0,1 0,0 0,-1-1,1 1,1 0,37-33,-19 16,8-8,0 2,2 0,0 2,2 2,0 0,20-7,-20 13,0 1,1 2,1 1,-1 1,2 2,12 0,0 1,-3 1,0 1,16 3,57 4,-18 0,55-6,-136 1,-1-1,1 0,-1-1,13-6,-13 5</inkml:trace>
  <inkml:trace contextRef="#ctx0" brushRef="#br0" timeOffset="6237.314">1815 1030,'-2'0,"0"-1,-1 1,1-1,0 0,0 0,-1 0,1 0,0 0,0 0,0 0,0-1,0 1,1-1,-1 0,0 1,1-1,-1 0,1 0,0 0,0 0,0 0,0 0,0-1,0 1,0 0,0 0,1-1,-1 1,-3-14,1 1,0-1,-1-12,4 25,-5-76,3 44,-1 0,-3-13,-1-3,3 0,1 0,4-1,1-2,0-44,-1 84,1 0,0 0,0 0,2 1,0-1,0 1,1 0,1 0,0 0,1 1,0-1,1 2,0-1,3 0,15-19,1 1,2 2,1 0,11-5,-31 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46.52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0 929,'1'-6,"-1"-1,1 1,1-1,-1 1,1 0,0 0,0-1,1 1,0 1,0-1,1 0,-1 1,1-1,0 1,0 0,1 1,0-1,0 1,0 0,0 0,0 0,1 1,1-1,20-10,0 1,0 1,1 1,16-3,-29 9,31-7,1 2,-1 2,18 0,65-11,-67 9,-1 3,12 2,76-8,-77 6,0 4,54 4,-29 0,-75 1,1 0,-1 2,18 4,0 1,53 9,73 13,-52-13,-28-3,1-4,88-1,14-11,-171 1</inkml:trace>
  <inkml:trace contextRef="#ctx0" brushRef="#br0" timeOffset="1276.155">1545 718,'1'-2,"1"-1,0 0,-1 0,1 1,0-1,0 1,0-1,0 1,1 0,-1 0,1 0,-1 0,1 0,0 0,0 1,5-5,57-42,-33 25,0-1,-2-1,-1-1,1-4,-3 3,-22 22,1 0,-1 0,0-1,0 1,-1-1,0 0,0 0,0-1,-1 1,0-1,2-4,10-34,-10 29,1 1,-2-1,0 0,-1 0,-1 0,0-11,-3-185,1 194</inkml:trace>
  <inkml:trace contextRef="#ctx0" brushRef="#br0" timeOffset="3168.006">932 675,'10'1,"0"1,-1 0,1 0,-1 1,1 0,3 2,17 6,4-2,70 24,-91-27,0-1,0 2,-1-1,0 2,-1 0,8 6,5 8,-1 0,-1 1,0 1,-2 1,-2 1,0 1,-1 1,5 13,6 14,-9-20,-2 1,8 26,-17-35,-1 1,-1 0,-1 1,-1 8,0-10,0 0,2-1,0 1,2-1,4 6,14 18,4 10,-14-19,-10-23</inkml:trace>
  <inkml:trace contextRef="#ctx0" brushRef="#br0" timeOffset="4838.71">297 760,'1'-16,"1"0,0-1,1 1,0 0,2 0,5-13,11-23,11-16,-22 46,-1 5,-4 8,-1-1,0 1,0 0,0-1,-2 0,1 0,-1 0,0 0,-1-1,9-60,-6 50,-1 0,0-16,-4-108,1 126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53.81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1298,'0'-9,"1"-1,0 1,0-1,1 1,0 0,0-1,1 1,1 0,0 1,0-1,0 0,3-3,2 0,1 0,0 0,0 1,1 0,1 1,0 0,5-3,40-24,-41 27,0 0,-1 0,0-2,-1 0,0-1,6-7,13-23,-2-2,4-11,-10 16,-15 24,37-57,-3-2,-4-2,2-10,-35 65,0 0,-1 0,-1-1,-1 0,-1 0,-1 0,1-52,-4-14,0 33,1 47,0 1,-1 0,0 0,-1 0,0 0,0 0,-3-6</inkml:trace>
  <inkml:trace contextRef="#ctx0" brushRef="#br0" timeOffset="943.73">635 769,'20'0,"72"1,0 3,-62-1,1 2,-1 0,0 2,27 10,-15 0,-1 1,0 3,21 14,112 81,-108-71,-35-23,0 2,-2 0,-1 2,-1 1,-1 2,-1 0,-1 3,10 13,-20-28,0 1,-1 1,-1 1,0 0,-2 0,5 14,-9-16</inkml:trace>
  <inkml:trace contextRef="#ctx0" brushRef="#br0" timeOffset="1970.911">1397 1129,'0'-4,"1"0,0 0,-1 0,1 0,1 0,-1 0,1 1,-1-1,1 0,0 1,0-1,1 1,-1 0,1-1,45-45,-15 17,0-7,-2-1,-1-2,20-40,-40 68,-1 0,2 2,0-1,0 1,1 1,1-1,3-2,-1-1,-1-1,6-8,27-47,-32 46,2 0,0 1,2 0,10-8,1 0,-20 21,-1 1,1 1,1-1,0 2,0-1,5-1,12-6,-16 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58.7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1162,'60'3,"-1"2,0 3,0 2,-1 3,10 5,-29-4,0 2,-1 1,-1 2,-1 2,27 21,-45-30,-1 1,-1 1,0 0,-1 2,0 0,-2 0,0 1,0 1,-1 1,4 4,2 0,0-1,2-1,0-1,12 9,4 0,-27-23,0 1,-1 1,0-1,0 1,0 1,-1 0,1 1,16 26,-14-22</inkml:trace>
  <inkml:trace contextRef="#ctx0" brushRef="#br0" timeOffset="1374.437">931 1648,'1'-12,"0"-1,1 1,1 0,0 0,0 0,1 0,1 0,0 0,2-3,9-13,1 0,19-25,-30 45,1 0,-1 0,2 1,-1 0,1 0,0 1,1-1,-1 2,1 0,0 0,1 0,-1 1,1 0,0 1,0 0,0 1,0 0,4 0,216-27,-197 25,-1-2,1-1,-1-1,0-2,-1-1,0-2,-1-1,0-1,-1-2,-1-1,-1-1,0-1,4-7,-20 18,9-8,-1 0,8-11,-21 21,-1 0,1-1,-1 0,0 0,-1-1,0 1,0-1,1-5,4-23,-1 1,-1-1,-3-1,-1 1,-1 0,-3-19,1 43,0 0,2-1,-1 1,2 0,-1 0,2 0,1-2,-4 10,1 1,-1-1,1 1,1 0,-1-1,1 1,-1 1,1-1,0 0,0 1,1-1,-1 1,1 0,0 0,0 0,0 1,0-1,0 1,0 0,1 0,1 0,15-2,0 1,0 1,0 0,0 2,6 1,-5-1,1 0,-1-1,0-1,17-4,-7-4,-21 3</inkml:trace>
  <inkml:trace contextRef="#ctx0" brushRef="#br0" timeOffset="3020.891">1799 1119,'-1'-8,"-1"0,1 0,-2-1,1 1,-1 0,0 1,-1-1,0 1,0-1,-1 1,0 0,-4-4,-19-33,18 24,0 0,-2 1,0 1,-2 0,1 0,-2 2,-1-1,0 2,-4-3,9 9,-1 1,1 0,-1 1,-1 0,0 1,0 1,0-1,-9-1,2 3,0 0,0 2,0 0,0 1,-15 1,-5 1,6 1,0-2,-13-3,36 2,0 0,0-2,1 1,-1-1,1-1,-1 0,1 0,0-1,-2-2,-24-15,0-2,2-1,2-2,0-1,1-2,2 0,-22-33,45 54,0 0,1-1,0 0,1 0,0-1,1 1,-1-5,-14-79,10 47,4 13,1 0,2 0,1-22,1 24,-1 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05.66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1373,'10'-11,"0"-1,-1 0,6-10,-7 9,1 1,0 0,7-7,6-1,0 0,2 2,0 0,1 2,1 1,0 1,1 1,0 1,1 1,0 2,9-1,-30 8,30-7,1 1,30-2,-56 9,1 1,-1 0,1 1,-1 0,0 1,1 0,-1 1,0 0,-1 1,9 4,16 8,-2 3,0 1,-1 1,-2 2,0 1,-1 2,19 22,-25-20,-1 1,8 14,18 26,11 8,-24-29,1-1,3-2,9 5,-34-38,0 0,1-1,0 0,1-2,1 0,-1-1,1 0,1-2,-1 0,1-1,0-1,0 0,1-2,-1 0,4-1,-4-1</inkml:trace>
  <inkml:trace contextRef="#ctx0" brushRef="#br0" timeOffset="885.116">1312 1543,'-1'-57,"0"20,1-1,5-29,-3 55,0 0,1 1,0-1,0 1,1 0,1 0,0 0,1 0,0 1,6-9,3 2,1 0,1 1,0 1,1 0,1 1,0 1,0 1,2 1,-1 0,22-7,35-10,2 3,31-4,-98 26,42-10,1 2,0 3,1 2,0 3,9 2,-41 2,1-2,-1-1,0 0,1-2,-1-1,-1-1,1-1,16-7,-25 6</inkml:trace>
  <inkml:trace contextRef="#ctx0" brushRef="#br0" timeOffset="2231.589">2032 929,'-8'0,"-1"0,0-1,1-1,-1 1,1-1,0-1,0 0,-1 0,2 0,-1-1,0 0,1-1,0 0,0 0,-2-2,-7-5,-26-17,0 1,-27-12,50 28,0 0,1-1,1-1,0-1,1 0,-3-5,-24-22,5 7,-12-9,-27-34,69 70,1-1,0 0,1 0,0 0,1-1,0 0,0 0,1 0,0-1,1 0,0 1,1-1,0 0,1 0,0 0,1-7,-2-4,0 0,-4-18,2 17,0 1,1-18,3 22</inkml:trace>
  <inkml:trace contextRef="#ctx0" brushRef="#br0" timeOffset="4930.286">2709 1162,'5'-1,"0"0,0 0,-1-1,1 0,0 0,-1 0,0-1,1 0,-1 1,0-1,-1-1,3 0,20-15,58-32,-39 23,36-16,-65 36,0 2,0 0,0 1,1 0,0 1,0 1,7 0,67-7,-55 4,1 3,0 0,0 3,12 2,-38-1,0 2,0 0,0 0,-1 0,1 2,-1-1,9 7,24 9,-22-13,0-2,0 0,1-1,14 0,-20-2,60 4,-1-4,42-4,-1-1,-105 3,0 0,-1-1,1-1,0 0,-1 0,1-1,-1 0,0-1,0 0,0-1,0 0,-1-1,0 0,0 0,-1 0,1-2,-1 1,-1-1,0 0,0 0,1-2,17-23,0-1,-3-1,-1-1,-1-1,9-27,-18 36,-1-2,-2 1,-1-1,-1-1,-1 1,-2-1,-1 1,-2-2,-1 2,1 1,1-1,1 0,2 1,1 0,1 0,5-11,-8 29,0-1,-1 0,0 1,-1-1,0-8,5-36,-1 38</inkml:trace>
  <inkml:trace contextRef="#ctx0" brushRef="#br0" timeOffset="6593.11">4445 823,'14'1,"1"0,-1 1,0 0,0 2,0-1,-1 1,1 1,-1 1,0 0,12 7,0 3,0 1,-2 1,0 1,16 17,-22-16,-1 0,-1 1,0 1,-2 0,-1 1,0 1,-2 0,-1 0,-1 1,5 23,7 69,-14-84,1-1,1 0,2 0,1-1,9 17,-5-20,1 0,1-1,2-1,0-1,2-1,0 0,9 18,-21-32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16.17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0 886,'2'-4,"-1"1,1-1,0 1,0 0,0 0,0 0,0 0,1 0,-1 1,1-1,0 1,0-1,0 1,0 0,0 0,4-3,41-30,0 3,20-7,-21 11,-23 13,6-3,1 1,7-2,-27 14,0 1,0 0,0 1,1 1,-1-1,1 2,0-1,6 2,8-1,43 3,-64-1,0 0,0 0,0 0,0 1,0-1,0 1,-1 1,1-1,-1 0,1 1,-1 0,1 1,12 11,-7-6,0 1,1-2,0 1,0-2,1 1,0-2,0 1,1-2,1 1,24 7,1-2,0-2,1-1,0-2,1-1,-1-3,1-1,5-2,-41 0,-1 0,1 1,-1-2,0 1,1 0,-1-1,0 0,0 0,0 0,0 0,0-1,-1 0,1 0,0 0,5-7,1 0,-2-1,8-11,-8 11,0 0,1 1,8-8,-12 14,1 0,0 1,0-1,0 1,0 1,0-1,1 1,-1 0,1 1,4-1,68-7,-59 10,0 0,-1 2,1 0,-1 1,16 6,-14-4,1-1,0-1,-1-1,14 1,-10-4,3 1,-1-1,20-3,-38 1,-1 1,1-1,0 0,-1-1,0 0,1 0,-1-1,0 0,-1-1,4-2,12-9,0-2,-1-1,18-21,-31 30,0 0,-1-1,-1 0,0-1,0 1,-1-1,-1-1,0 1,2-10,5-21,-4 9,2 1,4-5,-10 27,1 0,1 0,0 1,0 0,1 0,1 0,-1 1,3-1,-6 4,0 1,0-1,-1 1,0-1,0 0,-1 0,0 0,0 0,0-1,-1 1,0 0,0-1,0-2,11-44,-4 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21.38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0 977,'3'-1,"-1"1,0 0,1-1,-1 1,0-1,1 1,-1-1,0 0,0 0,0 0,1 0,-1-1,0 1,-1-1,1 1,0-1,0 0,27-37,-3 5,-16 23,-1-1,0 0,0 0,-1-2,-1 3,1 0,0 0,0 1,1 0,1 0,-7 7,1 0,0 1,0 0,0 0,0 0,1 0,-1 1,0-1,1 1,-1 0,1 1,-1-1,4 1,67 2,-40 0,-28-3,0 1,0 0,0 1,0 0,0 0,0 0,-1 1,1 0,0 0,-1 1,1 0,-1 0,0 1,0-1,0 1,0 0,-1 1,0 0,5 4,3 3,0-2,1 0,0 0,1-2,0 1,0-2,1 0,0-1,6 1,3 2,0 2,-1 0,7 5,-5-1,1-1,0-1,1-2,0 0,1-2,10 1,10 0,0-2,1-3,22 0,-49-5,44 3,43-5,-108 2,0 0,1-1,-1 1,0 0,0-1,0 0,0 1,0-1,0 0,0 0,0 0,0 0,0 0,-1-1,1 1,0 0,-1-1,1 1,-1-1,1 0,-1 0,0 1,0-1,0 0,0 0,0 0,0 0,-1 0,1 0,0 0,-1-2,2-8,-2 0,1 1,-2-1,1 1,-3-11,0-25,13-32,-5 55,-2-1,0-18,-3 29,1-4,-1-1,-1 1,-4-17,4 29,-1-1,0 1,0-1,-1 1,0 0,0-1,0 2,-1-1,0 0,0 1,0-1,-2 0,-22-21,-1 2,-15-11,15 13,1-1,-19-20,38 35,1-1,0 0,1 0,0 0,0-1,1 0,-1-4,5 11,1 1,0-1,0 0,0 0,0 1,1-1,-1 0,1 0,0 0,0 0,1 0,-1 0,1 0,0 0,0 1,0-1,0 0,1 1,-1-1,1 1,0-1,0 1,1 0,-1 0,1-1,11-13,0 1,1 1,0 0,1 1,1 1,0 1,3-2,-4 7,0 1,0 0,0 1,1 0,-1 2,1 0,0 1,0 0,0 2,0 0,0 1,0 0,0 1,0 1,13 5,25 9,-2 2,0 2,-1 3,2 4,-38-20,-6-4,-1 1,0 0,0 0,0 1,7 6,-14-9,1 0,0 1,-1-1,1 0,-1 1,0-1,0 1,0 0,-1 0,1 0,-1 0,0 0,0 0,0 0,-1 0,1 4,-1 26,0-1,-3 2,1-15,1-1,0 1,2-1,0 1,1 0,1-1,4 17,-5-32,1 1,-1-1,1 0,0 0,0 0,0 0,0-1,1 1,-1-1,1 0,0 0,0 0,0 0,1-1,-1 0,1 0,-1 0,1 0,-1-1,3 1,13 3,1 0,-1-1,1-2,3 0,75 3,46-7,-31 1,-96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24.00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4 887,'0'0,"0"0,0 0,0 0,-1-1,1 1,0 0,0 0,0 0,0 0,0 0,0 0,-1 0,1 0,0 0,0 0,0 0,0-1,0 1,0 0,0 0,-1 0,1 0,0 0,0 0,0-1,0 1,0 0,0 0,0 0,0 0,0 0,0-1,0 1,0 0,0 0,0 0,0 0,0 0,0-1,0 1,0 0,0 0,0 0,0 0,0 0,0-1,1 1,-1 0,0 0,0 0,0 0,0 0,7-13,11-10,-7 13,1-1,-1 2,1 0,1 0,0 1,0 1,1 0,2-1,14-3,0 2,0 0,14-1,40-10,-48 10,0 2,1 1,0 2,0 1,56-6,-60 5,1 1,-1 2,14 1,31 1,-1-5,65-11,-58 0,-1 4,2 4,25 3,-69 3,-1-2,-1-2,10-3,-27 5,21-4,0-2,16-7,-39 10,-1-1,0 0,-1-1,0-1,-1-1,4-3,2-3,0-2,-1 0,-1-2,-1 0,-1-1,-1-1,-1-1,-1-2,0 1,-1-1,-2-1,-1 0,-1 0,-1-2,5-25,-12 38</inkml:trace>
  <inkml:trace contextRef="#ctx0" brushRef="#br0" timeOffset="1986.979">1825 527,'1'68,"1"-11,-5 30,1-78,0-1,0 1,-1-1,0 0,-1 0,0-1,0 1,0-1,-1 0,0 0,0 0,-1 0,0-1,-3 2,-8 8,0-1,-2 0,0-1,-15 7,-27 14,30-19,0 1,2 2,-6 6,18-10,1 0,1 1,1 1,0 0,1 1,1 0,-2 7,-25 29,32-47,0 1,1 0,1 0,-1 0,1 1,1 0,-1 0,1 0,1 0,0 1,0 0,1-1,-1 11,3-13,-1 0,1-1,1 1,-1 0,1 0,1 0,-1-1,1 1,0-1,1 1,-1-1,1 0,1 0,2 5,17 33,-20-36,1 0,0 0,1 0,0 0,0 0,1-1,-1 0,2 0,5 5,9 4,-2 2,0 0,-1 0,15 22,-25-30</inkml:trace>
  <inkml:trace contextRef="#ctx0" brushRef="#br0" timeOffset="3759.478">2798 950,'1'-5,"0"0,0 0,1 0,-1 0,1 0,0 1,0-1,2-2,7-15,-6 8,4-14,2 0,1 1,12-18,-19 37,0 0,0 1,1 0,0 0,1 0,-1 1,1 0,0 0,1 1,0-1,-1 2,2-1,-1 1,2 0,11-5,44-16,8 1,-50 17,1 1,0 2,0 0,1 2,0 1,9 0,0-1,1-2,-1-1,20-7,-42 9,1-1,-1-1,0 0,0 0,-1-1,0-1,0 1,0-2,-1 0,0 0,-1-1,1 0,5-8,86-119,-90 119,-1-1,-1 0,-1-1,-1 0,2-6,0-2,2 0,4-6,-10 25,-2 0,1 0,-2-1,1 1,-1-1,0 0,0 1,-1-1,-1-3,1-5</inkml:trace>
  <inkml:trace contextRef="#ctx0" brushRef="#br0" timeOffset="4825.973">3708 442,'1'2,"0"1,0-1,1 1,-1-1,0 1,1-1,0 0,-1 0,1 1,0-1,0-1,0 1,1 0,-1 0,0-1,1 1,-1-1,1 0,1 1,15 11,23 25,-2 1,35 44,-61-63,-1 0,0 1,-1 1,-2 0,0 0,-1 1,-2 0,0 1,-1 1,3 20,-2-1,-2 1,-3 0,-1 21,0-41,1 1,5 22,4 40,-10-70,2 1,0-1,1 1,1-2,2 4,13 58,-18-71,0 1,0-1,1-1,0 1,0 0,1-1,0 1,0-1,2 2,9 11,1 0,8 6,-8-9,-5-5</inkml:trace>
  <inkml:trace contextRef="#ctx0" brushRef="#br0" timeOffset="5845.832">4174 1183,'0'-13,"0"-9,0 0,2 0,3-20,-3 35,0 0,0 0,0 0,1 1,0-1,0 1,1 0,-1 0,2 0,-1 0,0 1,1 0,0 0,1-1,7-6,-1 1,2 0,0 1,0 0,0 1,1 1,1 0,0 1,0 1,0 0,0 1,3 1,114-23,-1-5,-2-6,56-27,-151 53,1 2,0 1,1 2,0 1,17 1,-42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20.68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849 757,'0'-3,"-1"0,1 0,-1 0,0 0,0 0,0 0,-1 0,1 0,-1 0,1 1,-1-1,0 0,0 1,0-1,-1 1,1 0,0 0,-1 0,1 0,-1 0,0 1,0-1,0 1,0 0,0-1,0 1,0 1,0-1,0 0,0 1,0 0,-3-1,2 1,1-1,-1 1,1-1,-1 1,0 0,1 1,-1-1,0 1,1-1,-1 1,1 0,-1 0,1 1,0-1,-1 1,1-1,0 1,0 0,0 1,0-1,1 0,-1 1,0-1,1 1,0 0,0 0,0 0,0 0,0 1,0 1,1 0,0 0,1 0,-1 0,1 1,0-1,0 0,0 1,1 1,-1-6,0 0,0 0,0 0,1 0,-1 1,0-1,0 0,1 0,-1 0,0 0,1 0,-1 0,1 0,0 0,-1 0,1 0,0 0,0 0,-1 0,1 0,0-1,0 1,0 0,0-1,0 1,0 0,0-1,0 1,0-1,1 0,-1 1,0-1,0 0,0 0,0 0,1 0,-1 0,0 0,0 0,0 0,0 0,1 0,0-1,-1 1,1-1,-1 0,0 0,1 0,-1 0,1 0,-1 0,0 0,0 0,0 0,0 0,0-1,0 1,0 0,0-1,0 1,0-1,-1 1,1-1,-1 1,1-1,-1 1,1-1,-1 0,0 1,0-1,0 0,0 1,0-1,0 0,-1 0,1-3,-1 1,0 0,1 0,-2 0,1 0,0 0,-1 0,0 0,0 0,0 1,-2-4,-2 1,-1 0,1 0,-1 0,0 1,-1 0,1 0,-1 1,0 0,0 0,-1 1,-6-2,2 1,-1 1,0 0,1 1,-1 0,0 1,0 1,-2 0,-5 4,19-4,0 1,0-1,0 1,-1-1,1 0,0 1,0-1,0 0,0-1,0 1,0 0,0-1,0 1,0-1,0 1,0-1,0 0,0 0,-1-1,-16-11,-19-12,36 24,1 0,-1 0,0 0,1 1,-1-1,0 0,0 1,0 0,0-1,0 1,1 0,-1 0,0 0,0 0,0 0,0 1,0-1,0 0,0 1,0 0,1 1,0-1,0 0,0 0,0 1,0-1,0 1,0-1,0 1,0-1,1 1,-1 0,1-1,-1 1,1 0,-1-1,1 1,0 0,0 0,0-1,0 1,0 0,1 0,-1-1,0 1,1 0,-1-1,1 1,0-1,-1 1,3 8,0-1,1 1,0-1,3 6,-3-9,1 0,-1 0,1 0,0-1,0 1,0-1,1 0,0-1,0 1,0-1,1-1,3 3,-8-5,1 0,-1 0,0 0,0 0,1-1,-1 1,0-1,1 0,-1 1,0-1,1 0,-1 0,1 0,-1-1,0 1,1-1,-1 1,0-1,1 0,-1 0,0 0,0 0,0 0,0 0,0-1,0 1,0-1,0 1,0-1,-1 0,1 0,-1 1,1-1,-1 0,0 0,0-1,0 1,0 0,0 0,0-1,3-9,0 0,-1 0,-1-1,0 1,0-1,-1 1,-1-1,0 0,-1 1,0-1,-1 1,-3-11,3 12,-1 0,0 1,0 0,-1 0,-1 0,0 0,0 1,-1-1,0 2,0-1,-1 0,-1 1,1 1,-1-1,-1 1,3 3,-1 0,0 0,0 1,0 0,0 0,0 1,-1 0,1 0,-1 1,1 0,-1 0,0 0,1 1,-1 1,-3 0,6-1,0 1,0 0,0 0,0 0,1 0,-1 1,0 0,1 0,-1 0,1 1,0 0,0-1,0 1,0 1,0-1,1 1,-1-1,1 1,0 0,0 0,0 0,1 1,-2 2,0 4,1 0,0 0,0 1,1-1,0 1,1-1,1 1,-1 0,2 0,0-1,0 1,1-1,2 8,-3-18,-1 0,0 0,1 0,-1 1,0-1,1 0,0 0,-1 0,1 0,0 0,-1 0,1 0,0 0,0 0,0-1,0 1,0 0,0 0,0-1,0 1,0-1,0 1,0-1,0 1,0-1,0 0,1 1,-1-1,0 0,0 0,0 0,1 0,-1 0,0 0,0 0,1-1,1 0,-1 0,1 0,-1 0,0-1,1 1,-1-1,0 0,0 0,0 0,0 0,0 0,-1 0,1 0,-1-1,2-1,4-10,-1-1,-1 0,0 0,-1 0,0-1,-1 0,-1 1,0-6,0-33,-2-42,-1 75,-1 0,0 1,-2 0,-5-17,8 31,-1 0,0 0,0 1,0-1,-1 0,0 1,0-1,-1 1,1 0,-1 0,0 1,0-1,-1 1,1 0,-1 0,0 0,-6-2,10 5,-1 0,0 1,1-1,-1 1,0-1,0 1,1 0,-1 0,0 0,0 0,1 0,-1 0,0 0,0 1,1-1,-1 1,0-1,1 1,-1 0,0 0,1-1,-1 1,1 0,-1 0,1 0,0 1,-1-1,1 0,0 1,0-1,0 0,0 1,0-1,0 1,0 0,0 0,-4 9,-1 0,2 1,-1-1,-1 12,3-14,0 1,-17 66,19-69,0 0,0 0,0 1,1-1,0 0,1 0,-1 0,1 0,1 3,-2-9,0 0,0 0,1 0,-1 0,0 0,0-1,0 1,1 0,-1 0,1 0,-1-1,0 1,1 0,-1-1,1 1,0 0,-1-1,1 1,-1 0,1-1,0 1,-1-1,1 1,0-1,0 0,0 1,-1-1,1 0,0 1,0-1,0 0,0 0,-1 0,1 0,0 0,0 0,0 0,0 0,0 0,-1 0,1 0,0-1,0 1,0 0,-1-1,1 1,0 0,0-1,-1 1,1-1,0 1,-1-1,1 0,0 1,-1-1,1 0,3-3,0 0,0-1,0 1,0-1,-1 0,0 0,0 0,0 0,4-15,0 0,0 0,-2-1,-1 0,-1 0,0 0,-1 0,-2-1,0 1,-1 0,-2 0,-1-9,4 27,-1 1,1-1,-1 1,0 0,1-1,-1 1,0 0,0-1,0 1,-1 0,1 0,-1 0,1 0,-1 0,1 0,-1 0,0 1,0-1,0 1,0-1,0 1,0 0,-1 0,1 0,0 0,-1 0,1 0,0 1,-1-1,1 1,-1-1,1 1,-1 0,1 0,-2 0,-1 1,1 0,-1 0,1 1,-1 0,1-1,0 1,0 1,-1-1,1 1,1-1,-1 1,0 0,1 0,-1 1,1-1,0 1,0 0,0 1,-5 8,1 0,1 1,0 0,1 0,1 0,0 0,0 1,2 0,0 0,-1 7,2 1,0-1,2 1,0-1,4 16,-4-34,-1 0,1 0,0 0,1-1,-1 1,0 0,1-1,0 1,0-1,0 0,0 0,1 0,-1 0,1 0,0 0,0-1,0 1,0-1,1 1,-1-2,-1 0,1 0,0 0,0 0,-1 0,1-1,0 1,0-1,0 0,0 0,0 0,0 0,-1 0,1-1,0 1,0-1,0 0,-1 0,1 0,0 0,-1-1,1 1,-1 0,1-1,-1 0,1 0,2-3,0 0,0 0,-1 0,1-1,-1 1,-1-1,1 0,-1 0,0-1,0 1,-1 0,0-1,0 0,0 0,-1 1,1-8,1-18,-2 0,0 1,-3-6,2 13,-1 9,0 1,0 0,-2 0,-1-7,3 17,0 0,0 1,0-1,-1 0,1 1,-1-1,0 1,0 0,0 0,-1-1,1 1,-1 1,1-1,-1 0,0 1,0-1,0 1,-3-2,4 4,1-1,-1 1,0 0,1-1,-1 1,0 0,0 0,1 0,-1 0,0 0,0 0,1 1,-1-1,0 0,1 1,-1 0,0-1,1 1,-1 0,1 0,-1 0,1 0,-1 0,1 0,0 0,0 0,-1 1,1 0,-5 4,1 0,0 1,1-1,0 1,-3 7,-2 6,1 0,2 0,0 1,1 0,1 0,0 0,1 10,0 35,4 52,4-86,-5-32,0 0,0 1,0-1,1 0,-1 1,0-1,0 0,0 1,0-1,1 0,-1 1,0-1,0 0,1 0,-1 1,0-1,0 0,1 0,-1 0,0 1,1-1,-1 0,0 0,1 0,-1 0,0 0,1 0,-1 1,0-1,1-1,0 1,0-1,0 1,0-1,-1 1,1-1,0 0,0 1,-1-1,1 0,-1 1,1-1,0 0,-1 0,1 0,-1 1,1-2,8-16,0-1,-1 0,-1 0,-1 0,0-1,-2 0,1-7,0-9,-1-1,-2 0,-3-25,1 57,-1-1,0 0,0 1,0-1,-1 0,0 1,0 0,0-1,-1 1,-2-4,4 8,1 0,-1 0,0 0,0 0,0 0,0 0,0 0,0 0,0 0,0 0,0 1,0-1,-1 0,1 1,0-1,0 1,-1-1,1 1,0 0,-1 0,1-1,0 1,-1 0,1 0,0 0,-1 0,1 1,0-1,-1 0,1 1,0-1,0 0,-1 1,1 0,0-1,0 1,0 0,0-1,0 1,-1 0,2 0,-1 0,0 0,0 0,0 0,0 0,0 1,-4 4,1 0,-1 1,1 0,0-1,1 1,0 1,0-1,1 0,-1 1,0 6,-11 79,14-87,-4 76,4-63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43.26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603 0</inkml:trace>
  <inkml:trace contextRef="#ctx0" brushRef="#br0" timeOffset="1890.466">561 43,'0'0,"0"0,1-1,-1 1,0-1,0 1,0 0,0-1,0 1,0 0,0-1,0 1,0-1,0 1,0 0,0-1,0 1,0-1,0 1,-1 0,1-1,0 1,0 0,0-1,-1 1,1 0,0-1,0 1,-1 0,1-1,0 1,-1 0,1 0,0-1,-1 1,1 0,0 0,-1 0,1 0,0-1,-1 1,1 0,-1 0,1 0,0 0,-1 0,1 0,-1 0,-19 15,-17 30,20-19,3-7,1 1,1 1,-1 5,10-21,1-1,1 0,-1 1,0-1,1 1,0 0,0 0,1-1,-1 1,1 0,0 0,0 0,1-1,-1 1,1 0,0 0,0-1,1 2,0-4,-1 0,1 1,0-1,0 0,0 0,1 0,-1 0,0 0,1-1,-1 1,1-1,-1 1,1-1,0 0,0 0,-1 0,1-1,0 1,0-1,0 1,0-1,2 0,13 1,0-1,-1-1,7-1,-15 1,4 0,-1-2,0 1,0-2,0 0,0 0,-1-1,1-1,-1 1,0-2,6-5,-11 8,0 0,0 0,-1-1,1 0,-1 0,-1 0,1-1,-1 0,0 0,0 0,0 0,-1 0,0-1,-1 1,1-1,-1 0,0 0,-1 0,1-2,-2 7,0-1,0 1,0-1,-1 1,1-1,-1 1,1 0,-1-1,0 1,0-1,0 1,0 0,0 0,0 0,0 0,-1 0,0 0,1 0,-1 0,0 0,-1-1,-1 1,1-1,-1 1,-1 0,1 0,0 0,0 1,-1-1,1 1,-1 0,1 0,-5 0,3 1,0-1,-1 1,1 0,-1 0,1 1,0 0,-1 0,1 1,0-1,0 1,0 1,0-1,0 1,1 0,-1 0,1 1,-4 2,6-3,0 1,0-1,1 1,-1 0,1 0,0 0,0 0,0 0,1 0,-1 0,1 1,0-1,0 0,1 1,-1-1,1 1,0-1,0 1,1-1,-1 0,1 3,1-1,-1-1,1 1,0-1,1 1,-1-1,1 0,0 0,0 0,1 0,0 0,0-1,0 1,0-1,0 0,5 2,7 5,0-1,1 0,1-2,0 0,15 4,-22-8,1 0,0-1,-1-1,1 0,1-1,-1 0,0 0,0-2,10 0,-19 0,1 1,-1-1,0 0,0 0,0 0,0 0,0 0,0-1,0 1,0-1,-1 0,1 0,-1 0,1 0,-1-1,0 1,1 0,-1-1,1-2,-1 2,-1-1,1 0,-1 0,0 0,0 0,0 0,0 0,-1-1,0 1,0 0,0 0,0 0,-1-4,-2-5,0-1,-1 1,0 0,-1 1,-1-1,0 1,-1 0,-5-8,3 8,0 0,0 1,-1 0,-1 1,0 0,0 0,-1 1,-5-2,11 7,0 1,0-1,0 1,0 0,-1 1,0 0,1 0,-1 0,0 1,0 0,0 0,0 1,0 0,0 0,0 0,0 1,0 0,-5 2,10-2,0-1,-1 1,1 0,0 1,-1-1,1 0,0 1,0-1,0 1,0-1,0 1,1 0,-1 0,0 0,1 0,0 0,-1 0,1 1,0-1,0 0,0 1,0-1,1 1,-1-1,0 1,1-1,0 1,0-1,0 1,0-1,0 1,0-1,1 2,0 1,-1 0,2 0,-1 1,1-1,0 0,0 0,0 0,0-1,1 1,0 0,0-1,1 0,-1 0,1 0,1 2,6 1,-1-1,1 0,0-1,1 0,-1 0,1-1,0-1,0 0,0 0,0-1,1-1,-1 0,0-1,1 0,-1-1,1 0,-1-1,1-1,-10 2,1 0,-1-1,0 1,0-1,0 1,0-1,-1 0,1 0,0 0,-1-1,0 1,1-1,-1 1,0-1,0 0,0 0,-1 0,1 0,-1 0,1 0,-1 0,0 0,0-1,-1 1,2-7,0 0,-1 0,-1 0,0 0,0 0,-1 0,-1-7,2 15,-1 0,1 0,-1 0,1 0,-1 0,0 0,0 0,0 0,0 0,0 0,0 0,-1 1,1-1,-1 0,1 1,-1-1,1 1,-1 0,0-1,0 1,0 0,0 0,0 0,0 0,0 1,0-1,0 0,0 1,0-1,0 1,0 0,-1 0,1 0,0 0,0 0,-1 1,-1-1,-1 0,1 1,-1 0,1 0,-1 1,1-1,0 1,-1 0,1 0,0 0,0 1,1-1,-1 1,0 0,1 0,0 0,-1 1,-2 6,0 0,0 0,1 1,0 0,1 0,0 1,1-1,0 1,1 0,0-1,1 1,0 0,1 0,0 0,1 0,2 7,-3-17,1 1,0-1,0 0,0 1,1-1,-1 0,0 0,1 0,-1 0,1 0,0 0,0 0,0 0,0-1,0 1,0-1,0 1,0-1,1 0,-1 0,1 0,-1 0,1 0,-1-1,1 1,-1-1,1 0,-1 1,1-1,-1 0,1-1,0 1,-1 0,1-1,3 1,-1-1,1 0,-1 0,0 0,1-1,-1 0,0 0,0 0,0-1,0 0,0 0,-1 0,1 0,-1-1,2-1,-2-1,-1 0,1 0,-2 0,1 0,-1-1,1 1,-2-1,1 1,-1-1,0 0,-1 0,1 1,-1-1,0 0,-1 0,0 1,0-1,-2-6,1 4,0 0,-1-1,0 1,-1 1,0-1,0 0,0 1,-1 0,-1 0,0 0,0 1,0 0,-2-1,-9-5</inkml:trace>
  <inkml:trace contextRef="#ctx0" brushRef="#br0" timeOffset="2967.227">1344 678,'22'-26,"-19"21,1 0,0 0,0 1,0-1,1 1,1-1,-6 5,1-1,-1 1,0 0,0-1,1 1,-1 0,0-1,1 1,-1 0,1 0,-1 0,0-1,1 1,-1 0,1 0,-1 0,0 0,1 0,-1 0,1 0,-1 0,1 0,-1 0,0 0,1 0,-1 0,1 0,-1 0,1 0,-1 0,0 1,1-1,-1 0,0 0,1 0,-1 1,1-1,-1 0,0 0,0 1,1-1,1 22,-11 25,-4-12,-2 0,-1 0,107-211,-90 173,1 1,0-1,0 0,0 1,0-1,0 1,1 0,-1 0,1 0,0-1,-2 3,0 0,-1-1,1 1,0 0,0-1,-1 1,1 0,0 0,0 0,-1 0,1 0,0 0,0 0,-1 0,1 0,0 0,-1 0,1 1,0-1,0 0,-1 0,1 1,0-1,-1 1,1-1,0 0,-1 1,1-1,-1 1,1-1,-1 1,1 0,-1-1,1 1,-1-1,0 1,1 0,-1-1,0 1,0 0,1 0,-1-1,0 1,0 0,0 0,5 16,-1-1,-1 1,-1 0,0 1,-1-1,-1 0,0 1,0 9,1-1,3 16,9 11,-9-41,-1 0,0 1,0-1,-2 1,1 0,-2 1,0-12,-1 0,1 0,-1 0,0 0,0 0,1 0,-1-1,-1 1,1 0,0-1,0 1,-1 0,1-1,0 0,-1 1,0-1,1 0,-1 0,0 0,0 0,1 0,-1 0,0 0,0-1,0 1,0-1,0 1,0-1,0 0,-1 0,-24 5</inkml:trace>
  <inkml:trace contextRef="#ctx0" brushRef="#br0" timeOffset="4371.045">730 1292,'0'-4,"-1"-1,0 1,0-1,0 1,-1 0,1-1,-1 1,0 0,0 0,-1 0,1 0,-1 1,0-1,-2-1,-49-48,41 41,4 5,1 0,-1 0,-1 1,1 0,-1 1,0 0,0 0,0 1,-1 0,1 1,-1 1,0-1,0 2,0-1,0 1,0 1,0 0,-7 2,9-2,0 0,0 1,0 0,0 1,1 0,-1 0,1 1,0 0,-1 0,1 1,-4 3,-34 20,1 2,2 1,-28 26,-11 16,82-72,0 0,1 0,-1 0,0 0,1 0,-1 0,0 0,0 0,1 0,-1 0,0 0,0 0,1 0,-1 0,0 0,0 1,0-1,1 0,-1 0,0 0,0 0,1 0,-1 1,0-1,0 0,0 0,0 0,1 1,-1-1,0 0,0 0,0 1,0-1,0 0,0 0,0 0,0 1,0-1,0 0,0 1,0-1,0 0,0 0,0 1,0-1,0 0,0 0,0 1,0-1,0 0,0 0,0 1,0-1,0 0,-1 0,1 0,0 1,0-1,0 0,26-5,138-47,16-4,-136 45,-20 6,-1-1,0-1,0-1,5-3,-28 11,1-1,0 1,-1 0,1-1,0 1,-1 0,1-1,0 1,-1-1,1 1,-1-1,1 1,-1-1,1 1,-1-1,1 1,-1-1,0 0,1 1,-1-1,0 0,1 0,-2 1,1-1,0 1,0-1,0 1,-1-1,1 1,0-1,0 1,-1-1,1 1,0-1,-1 1,1-1,-1 1,1 0,0-1,-1 1,1 0,-1-1,1 1,-1 0,0 0,-37-13,30 10,-70-17,0 2,-1 4,0 3,-1 4,-12 3,90 4,-35 3,37-3,-1 0,1 0,-1 0,0 0,1 0,-1 1,1-1,-1 0,1 0,0 1,-1-1,1 0,-1 1,1-1,-1 0,1 1,0-1,-1 1,1-1,0 1,-1-1,1 1,0-1,0 1,-1-1,1 1,0-1,0 1,0-1,0 1,0-1,0 1,0 0,0-1,0 1,0-1,0 1,0-1,0 1,0-1,1 1,-1-1,0 1,0-1,1 1,-1-1,0 1,1-1,-1 1,0-1,1 1,-1-1,1 0,-1 1,0-1,1 0,0 1,10 8,0 0,0 0,1-1,1-1,-1 0,1-1,0 0,1-1,2 1,6 3,8 3,1-1,8 1,-30-10,1 1,-1-2,1 1,0-1,0-1,-1 0,1 0,0-1,6-1,-15 2,0 0,0-1,0 1,0 0,0 0,0 0,0-1,0 1,0-1,0 1,0 0,0-1,0 0,0 1,-1-1,1 1,0-1,0 0,-1 0,1 0,0 1,-1-1,1 0,-1 0,1 0,-1 0,1 0,-1 0,0 0,0 0,1 0,-1 0,0 0,0 0,0 0,0-1,-1 0,1 1,-1-1,0 0,1 1,-1-1,0 0,0 1,-1 0,1-1,0 1,0-1,-1 1,1 0,0 0,-1 0,0 0,1 0,-1 0,1 0,-2 0,-14-5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50.74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169 90,'4'0,"0"0</inkml:trace>
  <inkml:trace contextRef="#ctx0" brushRef="#br0" timeOffset="2287.598">0 154,'38'-1,"0"-2,0-1,0-2,-1-2,0-1,26-11,169-65,-216 81,-1 0,1 0,0 2,0 0,0 1,0 0,0 1,0 1,0 1,0 0,4 2,-13-2,0 1,-1 0,0 0,1 0,-1 1,0 0,-1 0,1 0,3 5,46 50,-28-29,-22-23,0 0,0 0,0 1,-1-1,0 1,-1 0,3 5,9 21,-8-23,0-2,1 1,0-1,1 0,0 0,0-1,1-1,0 1,1-2,4 3,2 2,0 1,-1 1,2 2,183 186,-193-191,-1 1,0-1,0 1,-1 1,0-1,-1 1,4 11,9 19,-12-29,0 1,0-1,-1 1,-1 0,0 0,-1 1,-1-1,0 1,-1 8,-1-4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58.25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0 299,'0'-6,"1"-1,-1 0,1 0,1 0,-1 1,1-1,0 1,1-1,0 1,0 0,0 0,0 0,1 0,0 1,1-1,-1 1,1 0,0 0,0 1,0-1,1 1,5-3,14-7,0 2,0 0,1 2,1 0,4 1,38-15,-21 4,-29 11,0 1,0 1,1 0,0 2,0 0,1 1,-1 1,19 0,-32 3,0 0,-1 0,1 0,0 1,0 1,0-1,-1 1,1 0,-1 0,1 1,-1 0,0 0,0 0,0 1,-1 0,1 0,-1 0,0 1,0 0,0 0,-1 0,0 0,3 6,25 32,27 28,8 9,-25-34,-31-36,0 1,-1 1,8 12,-14-18,0-1,1 1,0-1,0 0,0-1,0 1,1-1,-1 0,1 0,6 2,9 4,0-1,16 4,-22-9,-1 1,1 1,-1 1,0 0,-1 0,7 6,12 9,-23-17,0 1,-1 0,0 0,0 1,3 4,-3-1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01.36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0 666,'29'-1,"-1"0,1-2,-1-1,1-1,-15 2,-1-1,1 0,-1-1,0 0,0-1,-1-1,1 0,-1-1,1-1,53-38,-41 30,0-1,-2-1,0-1,2-3,-18 16,0 1,0 0,1 0,0 1,0 0,0 0,1 1,-1 0,1 0,0 1,0 0,1 1,-1 0,0 0,1 1,-1 1,1-1,0 2,4-1,0 1,0 1,0 0,0 1,0 0,-1 1,1 1,-1 0,0 1,-1 0,12 8,-3-1,0-2,1-1,0 0,1-2,0 0,0-2,1 0,-1-2,1 0,0-2,0-1,0-1,1 0,-1-2,-12 0,0-1,0 0,-1-1,1 0,-1 0,0-1,-1-1,1 0,-1 0,0-1,0 0,-1-1,0 0,-1 0,1-1,0-2,-4 6,1 0,0 1,0 0,0 0,1 0,-1 1,1 0,0 0,0 1,0 0,76-19,-74 20,33-5,1 2,0 2,0 2,15 2,31 1,-56-4,0 0,0-3,17-3,-30 3,0 0,0-2,-1 0,17-8,-28 10,0 0,0-1,-1 0,1 0,-1-1,-1 0,1 0,-1-1,0 1,0-1,-1-1,2-2,-1 0,24-38,-2-1,3-12,-7 19,-18 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03.88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0,'36'34,"-16"-17,-2 0,0 2,0 0,-2 1,-1 1,1 2,30 46,-32-50,0 1,-1 1,-1 0,1 7,13 30,33 86,-51-123,2-1,0-1,1 0,1 0,1-1,5 5,2 3,-2 1,4 8,-16-23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08.66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236 798,'-18'0,"-1"-1,1 0,0-1,-1-1,-6-2,20 4,0-1,0 0,1 0,-1 0,0 0,1 0,-1-1,1 0,0 0,0 0,0-1,1 1,-1-1,1 0,0 0,0 0,0-1,0 1,1 0,0-1,-1-2,-4-14,2 0,-2-16,0 1,3 18,2 0,0 0,0 0,2 0,1 0,1-9,-1 16,1 0,0 0,1 0,0 1,0-1,2 1,-1 0,1 0,1 0,-1 1,2-1,-1 4,-1 0,1 1,0 0,1 0,-1 0,1 1,1-1,28-21,-22 16,0 1,0 0,1 0,0 2,0 0,1 1,0 0,13-3,-3 1,0-1,20-11,-26 12,1 1,0 0,0 2,1 0,19-1,-31 5,8-2,0-1,0 0,0-1,0-1,8-4,37-17,-7 3,14-10,-58 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15.75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212 238</inkml:trace>
  <inkml:trace contextRef="#ctx0" brushRef="#br0" timeOffset="2353.88">0 174,'1'-1,"0"-1,1 1,-1-1,0 1,1 0,-1-1,1 1,-1 0,1 0,-1 0,1 0,0 0,0 0,-1 0,1 1,0-1,0 1,2-1,-2 0,42-11,0 1,1 2,0 3,0 1,0 2,1 2,-1 2,9 3,-47-3,-1-1,0 1,0 0,0 0,0 1,0 0,0 0,1 1,-8-2,1-1,0 0,0 1,-1-1,1 0,0 1,-1-1,1 0,0 1,-1-1,1 0,-1 0,1 1,-1-1,1 0,0 0,-1 0,1 0,-1 0,1 0,-1 1,1-1,-1 0,1 0,-1 0,1 0,-1-1,1 1,-1 0,-20 3,-97-14,79 6,0 2,0 1,-6 2,42 0,0 1,0-1,0 0,1 1,-1 0,0-1,0 1,1 0,-1 1,0-1,1 0,-1 1,1-1,0 1,-1 0,1 0,0 0,0 0,0 0,0 1,1-1,0 0,0-1,1 1,-1 0,1 0,-1 0,1 0,0-1,0 1,0 0,0 0,0 0,0 0,0 0,1 0,-1-1,1 1,-1 0,1 0,0 0,-1-1,1 1,0 0,0-1,0 1,1-1,-1 1,0-1,0 0,1 1,0-1,7 7,0-1,0-1,1 0,0 0,0-1,0 0,1 0,0-1,0-1,0 0,0 0,0-1,11 0,24 2,1-2,32-3,-74 1,-262-4,290 7,0 1,-1 1,0 2,12 4,-1 0,59 15,-102-27,0 1,0 0,0 0,0 0,-1-1,1 1,0 0,0 0,0-1,0 1,0 0,0 0,0-1,0 1,0 0,0 0,0-1,0 1,0 0,0-1,0 1,0 0,0 0,0-1,0 1,0 0,1 0,-1-1,0 1,0 0,0 0,0 0,0-1,1 1,-1 0,0 0,0 0,0 0,1-1,-1 1,0 0,0 0,1 0,-1 0,0 0,0 0,1 0,-1 0,0 0,0 0,1 0,-1 0,0 0,0 0,1 0,-1 0,0 0,0 0,1 0,-1 0,0 0,0 0,1 0,-1 0,0 0,0 1,1-1,-1 0,0 0,-14-15,-10-2,-2 1,1 0,-2 2,0 1,-1 2,0 0,-23-4,47 13,0 2,0-1,0 0,0 1,0 0,0 0,0 0,0 0,0 1,-1-1,1 1,0 0,-1 1,4-1,-1-1,1 1,-1 0,1 0,0 0,0 1,-1-1,1 0,0 0,0 1,0-1,0 0,1 1,-1-1,0 1,1-1,-1 1,1 0,-1-1,1 1,-1-1,1 1,0 0,0-1,0 1,0 0,0-1,1 1,-1 0,0-1,1 1,0 0,1 6,1-1,-1 0,2 0,-1-1,1 1,0-1,0 0,1 0,0 0,0-1,0 1,1-1,0 0,0-1,0 0,0 0,1 1,14 7,1-1,-1 0,2-2,18 6,-39-14,0-1,1 1,-1 0,1 0,-1-1,1 0,0 1,-1-1,1 0,-1 0,1 0,-1-1,1 1,0-1,-1 1,1-1,-1 0,0 0,1 0,-1 0,0 0,1-2,-1 1,0 0,0 0,-1-1,1 1,0-1,-1 1,0-1,1 0,-1 0,0 1,0-1,-1 0,1 0,-1 0,1 0,-1 0,0-1,0-4,0 0,0-1,-1 1,0-1,-1 1,0 0,0 0,0 0,-1 0,-1 0,1 1,-1-1,0 1,-1 0,0 0,0 0,0 1,-1 0,0 0,0 0,-3-1,-1-1,0 1,0 0,0 0,-1 1,0 1,-1 0,1 0,-1 1,0 0,0 1,0 1,0 0,0 0,-4 1,13 1,1 0,0 1,-1-1,1 1,-1-1,1 1,0 0,0-1,-1 1,1 0,0 1,0-1,0 0,0 1,0-1,0 1,1-1,-1 1,0 0,1 0,0 0,-1 0,1 0,0 0,0 0,0 0,0 0,0 1,0-1,1 0,-1 1,1-1,0 0,0 1,-1-1,2 1,-2 5,1 1,0-1,0 1,1-1,0 0,1 1,0-1,0 0,1 0,0 0,4 7,1-1,0 1,2-2,-1 1,2-1,-1-1,2 0,9 9,-13-14,0-1,0 1,1-2,0 1,0-1,1 0,-1-1,1 0,0 0,0-1,0-1,0 1,0-2,5 1,-10-2,1-1,-1 0,0 0,0 0,1 0,-1-1,0 0,-1 0,1 0,0-1,-1 1,1-1,-1 0,0-1,0 1,0-1,0 0,0 0,-1 0,0 0,0 0,0-1,-1 1,3-5,2-6,0 0,-1 0,0-1,-2 0,0 0,0 0,0-8,-3 11,0-1,0 1,-1-1,-1 1,0-1,-1 1,-1-1,0 1,0 0,-1 0,-2-1,4 8,-1 1,0-1,0 1,0 0,-1 0,1 1,-1-1,0 1,-1 0,1 0,-1 0,0 0,0 1,0 0,0 0,-1 0,1 0,-1 1,1 0,-1 1,0-1,0 1,0 0,0 0,0 1,-1 0,3 0,1 0,-1 0,0 1,0-1,1 1,-1 0,1 1,-1-1,1 0,-1 1,1 0,0 0,0 0,0 0,0 0,0 1,0-1,1 1,-1 0,1-1,0 1,0 0,0 1,0-1,0 0,1 1,-1-1,1 1,0-1,0 1,0-1,1 2,-2 3,0 0,1 1,1-1,-1 0,1 0,0 0,1 0,0 1,1-1,-1 0,1-1,1 1,0 0,2 5,2-2,1 0,-1-1,2 0,0 0,0 0,0-2,1 1,1-1,-1 0,1-1,1 0,3 1,0 0,1-1,0 0,0-1,1-1,-1-1,1 0,1-1,-16-3,0 1,0-1,0 0,0 0,-1 0,1 0,0 0,0 0,0-1,-1 1,1 0,0-1,0 0,-1 1,1-1,0 0,-1 0,1 0,-1 0,1 0,-1 0,1-1,-1 1,0 0,0-1,0 1,1-1,-1 1,-1-1,1 1,0-1,0 0,-1 0,1 1,-1-1,1 0,-1 0,0 0,1 1,-1-2,0-3,0 0,0 0,0 0,-1 1,0-1,0 0,-1 0,1 1,-1-1,0 1,-1 0,-2-5,-1 1,-1 0,0 1,0-1,-1 2,0-1,-1 1,0 0,0 1,0 0,-1 0,0 1,0 0,0 1,-1 0,1 1,-1 0,0 0,0 1,0 1,-2 0,10 1,1 0,-1 0,0 0,1 0,-1 1,0-1,1 1,-1 0,1 0,-1 0,1 0,-1 0,1 0,0 1,-1-1,1 1,0 0,0-1,0 1,-1 2,0 0,1-1,0 1,0 0,0 0,0 0,1 0,0 0,-1 0,1 1,1-1,-1 0,1 3,-1 1,1 0,0 0,1 0,-1 0,2 0,-1-1,1 1,0 0,1 0,0-1,0 0,1 1,-1-1,3 2,22 23,-26-30,0 0,0 0,1 0,-1-1,0 1,1-1,-1 1,1-1,0 0,-1 0,1 0,0 0,0 0,-2-1,-1 0,1 0,0 0,-1 0,1 0,0-1,0 1,-1 0,1 0,0 0,-1-1,1 1,-1-1,1 1,0 0,-1-1,1 1,-1-1,1 1,-1-1,1 1,-1-1,1 0,-1 1,0-1,1 1,-1-1,0 0,1 0,3-11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20.68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849 757,'0'-3,"-1"0,1 0,-1 0,0 0,0 0,0 0,-1 0,1 0,-1 0,1 1,-1-1,0 0,0 1,0-1,-1 1,1 0,0 0,-1 0,1 0,-1 0,0 1,0-1,0 1,0 0,0-1,0 1,0 1,0-1,0 0,0 1,0 0,-3-1,2 1,1-1,-1 1,1-1,-1 1,0 0,1 1,-1-1,0 1,1-1,-1 1,1 0,-1 0,1 1,0-1,-1 1,1-1,0 1,0 0,0 1,0-1,1 0,-1 1,0-1,1 1,0 0,0 0,0 0,0 0,0 1,0 1,1 0,0 0,1 0,-1 0,1 1,0-1,0 0,0 1,1 1,-1-6,0 0,0 0,0 0,1 0,-1 1,0-1,0 0,1 0,-1 0,0 0,1 0,-1 0,1 0,0 0,-1 0,1 0,0 0,0 0,-1 0,1 0,0-1,0 1,0 0,0-1,0 1,0 0,0-1,0 1,0-1,1 0,-1 1,0-1,0 0,0 0,0 0,1 0,-1 0,0 0,0 0,0 0,0 0,1 0,0-1,-1 1,1-1,-1 0,0 0,1 0,-1 0,1 0,-1 0,0 0,0 0,0 0,0 0,0-1,0 1,0 0,0-1,0 1,0-1,-1 1,1-1,-1 1,1-1,-1 1,1-1,-1 0,0 1,0-1,0 0,0 1,0-1,0 0,-1 0,1-3,-1 1,0 0,1 0,-2 0,1 0,0 0,-1 0,0 0,0 0,0 1,-2-4,-2 1,-1 0,1 0,-1 0,0 1,-1 0,1 0,-1 1,0 0,0 0,-1 1,-6-2,2 1,-1 1,0 0,1 1,-1 0,0 1,0 1,-2 0,-5 4,19-4,0 1,0-1,0 1,-1-1,1 0,0 1,0-1,0 0,0-1,0 1,0 0,0-1,0 1,0-1,0 1,0-1,0 0,0 0,-1-1,-16-11,-19-12,36 24,1 0,-1 0,0 0,1 1,-1-1,0 0,0 1,0 0,0-1,0 1,1 0,-1 0,0 0,0 0,0 0,0 1,0-1,0 0,0 1,0 0,1 1,0-1,0 0,0 0,0 1,0-1,0 1,0-1,0 1,0-1,1 1,-1 0,1-1,-1 1,1 0,-1-1,1 1,0 0,0 0,0-1,0 1,0 0,1 0,-1-1,0 1,1 0,-1-1,1 1,0-1,-1 1,3 8,0-1,1 1,0-1,3 6,-3-9,1 0,-1 0,1 0,0-1,0 1,0-1,1 0,0-1,0 1,0-1,1-1,3 3,-8-5,1 0,-1 0,0 0,0 0,1-1,-1 1,0-1,1 0,-1 1,0-1,1 0,-1 0,1 0,-1-1,0 1,1-1,-1 1,0-1,1 0,-1 0,0 0,0 0,0 0,0 0,0-1,0 1,0-1,0 1,0-1,-1 0,1 0,-1 1,1-1,-1 0,0 0,0-1,0 1,0 0,0 0,0-1,3-9,0 0,-1 0,-1-1,0 1,0-1,-1 1,-1-1,0 0,-1 1,0-1,-1 1,-3-11,3 12,-1 0,0 1,0 0,-1 0,-1 0,0 0,0 1,-1-1,0 2,0-1,-1 0,-1 1,1 1,-1-1,-1 1,3 3,-1 0,0 0,0 1,0 0,0 0,0 1,-1 0,1 0,-1 1,1 0,-1 0,0 0,1 1,-1 1,-3 0,6-1,0 1,0 0,0 0,0 0,1 0,-1 1,0 0,1 0,-1 0,1 1,0 0,0-1,0 1,0 1,0-1,1 1,-1-1,1 1,0 0,0 0,0 0,1 1,-2 2,0 4,1 0,0 0,0 1,1-1,0 1,1-1,1 1,-1 0,2 0,0-1,0 1,1-1,2 8,-3-18,-1 0,0 0,1 0,-1 1,0-1,1 0,0 0,-1 0,1 0,0 0,-1 0,1 0,0 0,0 0,0-1,0 1,0 0,0 0,0-1,0 1,0-1,0 1,0-1,0 1,0-1,0 0,1 1,-1-1,0 0,0 0,0 0,1 0,-1 0,0 0,0 0,1-1,1 0,-1 0,1 0,-1 0,0-1,1 1,-1-1,0 0,0 0,0 0,0 0,0 0,-1 0,1 0,-1-1,2-1,4-10,-1-1,-1 0,0 0,-1 0,0-1,-1 0,-1 1,0-6,0-33,-2-42,-1 75,-1 0,0 1,-2 0,-5-17,8 31,-1 0,0 0,0 1,0-1,-1 0,0 1,0-1,-1 1,1 0,-1 0,0 1,0-1,-1 1,1 0,-1 0,0 0,-6-2,10 5,-1 0,0 1,1-1,-1 1,0-1,0 1,1 0,-1 0,0 0,0 0,1 0,-1 0,0 0,0 1,1-1,-1 1,0-1,1 1,-1 0,0 0,1-1,-1 1,1 0,-1 0,1 0,0 1,-1-1,1 0,0 1,0-1,0 0,0 1,0-1,0 1,0 0,0 0,-4 9,-1 0,2 1,-1-1,-1 12,3-14,0 1,-17 66,19-69,0 0,0 0,0 1,1-1,0 0,1 0,-1 0,1 0,1 3,-2-9,0 0,0 0,1 0,-1 0,0 0,0-1,0 1,1 0,-1 0,1 0,-1-1,0 1,1 0,-1-1,1 1,0 0,-1-1,1 1,-1 0,1-1,0 1,-1-1,1 1,0-1,0 0,0 1,-1-1,1 0,0 1,0-1,0 0,0 0,-1 0,1 0,0 0,0 0,0 0,0 0,0 0,-1 0,1 0,0-1,0 1,0 0,-1-1,1 1,0 0,0-1,-1 1,1-1,0 1,-1-1,1 0,0 1,-1-1,1 0,3-3,0 0,0-1,0 1,0-1,-1 0,0 0,0 0,0 0,4-15,0 0,0 0,-2-1,-1 0,-1 0,0 0,-1 0,-2-1,0 1,-1 0,-2 0,-1-9,4 27,-1 1,1-1,-1 1,0 0,1-1,-1 1,0 0,0-1,0 1,-1 0,1 0,-1 0,1 0,-1 0,1 0,-1 0,0 1,0-1,0 1,0-1,0 1,0 0,-1 0,1 0,0 0,-1 0,1 0,0 1,-1-1,1 1,-1-1,1 1,-1 0,1 0,-2 0,-1 1,1 0,-1 0,1 1,-1 0,1-1,0 1,0 1,-1-1,1 1,1-1,-1 1,0 0,1 0,-1 1,1-1,0 1,0 0,0 1,-5 8,1 0,1 1,0 0,1 0,1 0,0 0,0 1,2 0,0 0,-1 7,2 1,0-1,2 1,0-1,4 16,-4-34,-1 0,1 0,0 0,1-1,-1 1,0 0,1-1,0 1,0-1,0 0,0 0,1 0,-1 0,1 0,0 0,0-1,0 1,0-1,1 1,-1-2,-1 0,1 0,0 0,0 0,-1 0,1-1,0 1,0-1,0 0,0 0,0 0,0 0,-1 0,1-1,0 1,0-1,0 0,-1 0,1 0,0 0,-1-1,1 1,-1 0,1-1,-1 0,1 0,2-3,0 0,0 0,-1 0,1-1,-1 1,-1-1,1 0,-1 0,0-1,0 1,-1 0,0-1,0 0,0 0,-1 1,1-8,1-18,-2 0,0 1,-3-6,2 13,-1 9,0 1,0 0,-2 0,-1-7,3 17,0 0,0 1,0-1,-1 0,1 1,-1-1,0 1,0 0,0 0,-1-1,1 1,-1 1,1-1,-1 0,0 1,0-1,0 1,-3-2,4 4,1-1,-1 1,0 0,1-1,-1 1,0 0,0 0,1 0,-1 0,0 0,0 0,1 1,-1-1,0 0,1 1,-1 0,0-1,1 1,-1 0,1 0,-1 0,1 0,-1 0,1 0,0 0,0 0,-1 1,1 0,-5 4,1 0,0 1,1-1,0 1,-3 7,-2 6,1 0,2 0,0 1,1 0,1 0,0 0,1 10,0 35,4 52,4-86,-5-32,0 0,0 1,0-1,1 0,-1 1,0-1,0 0,0 1,0-1,1 0,-1 1,0-1,0 0,1 0,-1 1,0-1,0 0,1 0,-1 0,0 1,1-1,-1 0,0 0,1 0,-1 0,0 0,1 0,-1 1,0-1,1-1,0 1,0-1,0 1,0-1,-1 1,1-1,0 0,0 1,-1-1,1 0,-1 1,1-1,0 0,-1 0,1 0,-1 1,1-2,8-16,0-1,-1 0,-1 0,-1 0,0-1,-2 0,1-7,0-9,-1-1,-2 0,-3-25,1 57,-1-1,0 0,0 1,0-1,-1 0,0 1,0 0,0-1,-1 1,-2-4,4 8,1 0,-1 0,0 0,0 0,0 0,0 0,0 0,0 0,0 0,0 0,0 1,0-1,-1 0,1 1,0-1,0 1,-1-1,1 1,0 0,-1 0,1-1,0 1,-1 0,1 0,0 0,-1 0,1 1,0-1,-1 0,1 1,0-1,0 0,-1 1,1 0,0-1,0 1,0 0,0-1,0 1,-1 0,2 0,-1 0,0 0,0 0,0 0,0 0,0 1,-4 4,1 0,-1 1,1 0,0-1,1 1,0 1,0-1,1 0,-1 1,0 6,-11 79,14-87,-4 76,4-63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24.31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1336 89,'-6'0,"0"-1,0 0,1 0,-1-1,0 1,-2-2,-16-4,-19-3,0 2,-1 3,0 1,0 2,0 2,0 2,-24 4,54-3,0 0,0 1,1 1,-1 0,1 1,0 0,1 1,0 0,0 1,0 1,1 0,0 0,1 1,-9 11,18-21,1 0,-1 1,1-1,-1 1,1 0,-1-1,1 1,0-1,-1 1,1-1,0 1,-1 0,1-1,0 1,0 0,0-1,0 1,0 0,0-1,0 1,0 0,0-1,0 1,0 0,0 0,0-1,0 1,1 0,-1-1,0 1,1 0,0 0,0 0,0 0,1 0,-1 0,0 0,1-1,-1 1,1 0,-1-1,1 1,-1-1,1 0,1 1,50 2,-28-4,1-1,-1-1,0-1,0-1,-1-2,1 0,-2-2,1 0,-1-2,0 0,11-9,-33 20,-1-1,1 1,-1 0,1-1,0 1,-1 0,1-1,-1 1,1-1,-1 1,1-1,-1 1,1-1,-1 1,0-1,1 1,-1-1,0 0,1 1,-1-1,0 0,0 1,0-1,0 0,1 1,-1-1,0 0,0 1,0-1,0 0,-1 1,1-1,-1 0,0 0,0 0,0 0,0 0,0 0,0 0,0 0,0 1,0-1,-1 1,1-1,0 1,-1-1,1 1,-1-1,-56-7,56 8,-153-8,-156 13,280-1,31-4,0 0,0 0,-1 0,1 0,0 0,0 0,-1 0,1 0,0 0,0 0,0 0,-1 0,1 0,0 0,0 0,0 0,-1 0,1 0,0 0,0 0,-1 0,1 0,0 0,0 0,0 1,0-1,-1 0,1 0,0 0,0 0,0 1,0-1,0 0,-1 0,1 0,0 0,0 1,0-1,0 0,0 0,0 1,0-1,0 0,0 0,0 0,0 1,12 3,24 1,76-1,0-5,-1-5,1-5,29-10,-129 19,-1 1,-1-1,0 0,0 0,0-1,-1 0,3-2,-12 5,0 0,0 0,1 0,-1 0,0 0,0 0,1 0,-1 0,0 0,0-1,1 1,-1 0,0 0,0 0,0 0,1 0,-1-1,0 1,0 0,0 0,0 0,1-1,-1 1,0 0,0 0,0 0,0-1,0 1,0 0,0 0,0-1,0 1,0 0,0 0,0-1,0 1,0 0,0 0,0-1,0 1,0 0,0 0,0-1,0 1,0 0,0 0,0 0,0-1,-1 1,1 0,0 0,0 0,0-1,0 1,-1 0,1 0,0 0,0 0,0-1,-1 1,1 0,0 0,0 0,0 0,-1 0,1 0,0 0,0 0,-21-6,-25 0,0 2,-1 1,-16 4,-143 11,166-9,-8 0,1 2,0 2,1 2,0 2,-4 4,47-14,0 0,0 0,0 1,0-1,0 1,0 0,0 0,0 0,1 1,-1-1,1 1,-1-1,1 1,0 0,0 0,1-1,1-1,-1 0,1 1,0-1,-1 1,1-1,0 0,0 1,0-1,0 1,0-1,1 0,-1 1,0-1,1 0,-1 1,1-1,-1 0,1 1,-1-1,1 0,0 0,0 0,0 1,0-1,-1 0,1 0,1 0,-1-1,0 1,0 0,0 0,0 0,1-1,-1 1,0-1,1 1,-1-1,10 5,-1 0,1-1,1-1,-1 1,0-2,1 0,9 1,88 2,-81-5,230-2,-503-1,-203 25,441-21,3-1,0 0,0 0,1 1,-1-1,0 1,0 0,1 0,-1 1,1-1,-2 2,5-3,0 0,0 0,0 1,0-1,0 0,0 1,0-1,0 0,0 0,0 1,1-1,-1 0,0 0,0 0,0 1,1-1,-1 0,0 0,0 0,0 1,1-1,-1 0,0 0,0 0,1 0,-1 0,0 0,0 0,1 0,-1 0,0 1,1-1,-1 0,0 0,0 0,1-1,-1 1,0 0,1 0,15 3,115 5,109-9,-92-1,-76 3,-24 1,0-3,-1-1,1-3,36-8,-64 6,-20 7,0-1,0 1,0 0,1 0,-1 0,0 0,0 0,0-1,0 1,1 0,-1 0,0 0,0-1,0 1,0 0,0 0,0 0,0-1,1 1,-1 0,0 0,0-1,0 1,0 0,0 0,0-1,0 1,0 0,0 0,0-1,0 1,-1 0,1 0,0-1,0 1,0 0,0 0,-2-2,0 1,0-1,0 1,0-1,-1 1,1 0,0 0,-1 0,1 1,0-1,-1 0,-1 1,-56-13,-1 4,0 2,0 2,-189-1,181 6,-25-1,-239 4,332-3,-26 3,27-3,0 1,1-1,-1 0,0 0,0 0,1 0,-1 0,0 1,0-1,1 0,-1 0,0 1,0-1,0 0,0 0,1 0,-1 1,0-1,0 0,0 1,0-1,0 0,0 0,0 1,0-1,0 0,0 1,0-1,0 0,0 1,0-1,0 0,0 0,0 1,0-1,0 0,0 1,0-1,0 0,-1 0,1 1,0-1,0 0,0 0,0 1,-1-1,1 0,0 0,0 0,-1 1,1-1,0 0,0 0,-1 0,1 0,0 0,0 0,-1 0,1 1,0-1,-1 0,1 0,0 0,-1 0,1 0,0 0,8 4,1 1,0-1,0-1,1 1,-1-1,1-1,0 0,1 0,85 7,-71-8,549 7,-354-10,-624 14,87-2,279-10,26-2,1 2,-1 0,1 0,-1 1,1 0,0 1,0 0,0 1,0 0,-10 5,20-8,0 1,0-1,0 1,0-1,1 1,-1 0,0-1,0 1,1 0,-1 0,0-1,1 1,-1 0,1 0,-1 0,1 0,-1 0,1 0,0 0,-1 0,1 0,0 0,0 0,0 0,0 0,0 0,0 0,0 0,0 0,0 0,0 0,1 0,-1 0,0 0,1 0,-1 0,0 0,1 0,0-1,-1 1,1 0,2 4,0-1,1 0,-1 0,1 0,0 0,1-1,1 2,14 8,0-1,1-1,0-1,0-1,1-1,0 0,1-2,0-1,18 2,41 3,0-4,9-3,-85-3,198 2,-155-4,-1-2,1-2,7-4,-55 10,5-1,0 0,0 0,-1-1,1 1,-1-1,1-1,-1 1,0-1,0 0,4-3,-8 6,-1 0,0 0,0-1,1 1,-1 0,0-1,1 1,-1 0,0-1,0 1,0-1,1 1,-1 0,0-1,0 1,0-1,0 1,0 0,0-1,0 1,0-1,0 1,0-1,0 1,0 0,0-1,0 1,0-1,0 1,0-1,-1 1,1 0,0-1,0 1,-1 0,1-1,0 1,0 0,-1-1,1 1,-19-11,-2 4,0 1,0 1,-1 1,0 0,-1 2,-118-6,102 7,-676-2,712 3,-9 0,0 0,0 1,0 1,0 0,1 0,-11 4,22-6,-1 0,0 0,0 1,1-1,-1 0,0 0,0 1,1-1,-1 1,0-1,1 0,-1 1,1-1,-1 1,1-1,-1 1,1 0,-1-1,1 1,-1 0,1-1,0 1,-1 0,1-1,0 1,-1 0,1 0,0-1,0 1,0 0,0 0,0-1,0 1,1 1,-1 0,1-1,0 1,0 0,0-1,0 0,0 1,1-1,-1 0,0 1,1-1,-1 0,1 0,0 0,9 6,0-1,0 0,1 0,1-1,30 10,1-3,0-1,0-2,1-2,15-1,231 4,-263-10,-22 0,77 0,43-7,-101 5,-1-2,0 0,0-2,0-1,0 0,-1-2,8-5,-28 13,-1 0,1-1,-1 1,0 0,1-1,-1 0,0 0,0 1,0-1,0-1,-1 1,1 0,1-2,-3 3,0 1,0 0,0-1,0 1,1-1,-1 1,0 0,0-1,0 1,0-1,-1 1,1-1,0 1,0 0,0-1,0 1,0-1,0 1,-1 0,1-1,0 1,0-1,-1 1,1 0,0-1,0 1,-1 0,1 0,0-1,-1 1,-23-8,-21 4,0 2,-1 1,1 3,-37 6,-10 6,-77 22,153-32,6-2,0 0,0 1,0 0,1 0,-1 1,1 0,0 1,0 0,0 0,1 1,-2 1,9-6,0-1,1 1,-1 0,0-1,1 1,-1 0,0 0,1-1,-1 1,1 0,0 0,-1 0,1 0,-1 0,1-1,0 1,0 0,0 0,0 0,-1 0,1 0,0 0,1 0,-1 0,0 0,0 0,0 0,0 0,1 0,0 0,0 1,0-1,1 1,-1-1,0 0,1 0,-1 1,1-1,-1 0,1-1,0 1,-1 0,1 0,1 0,8 2,1 0,0 0,-1-1,7 0,54 5,0-4,1-3,-1-3,0-3,0-3,56-16,-118 23,47-14,-53 14,0 1,0-1,0 0,-1 0,1-1,0 1,-1 0,0-1,0 0,0 0,3-3,-6 5,1 0,-1 1,1-1,-1 0,0 1,1-1,-1 0,0 0,0 0,1 1,-1-1,0 0,0 0,0 0,0 0,0 1,0-1,0 0,0 0,-1 0,1 0,0 1,0-1,-1 0,1 0,-1 1,1-1,0 0,-1 1,1-1,-1 0,0 1,1-1,-1 0,1 1,-1-1,0 1,0 0,1-1,-1 1,0-1,-34-13,3 7,0 2,0 2,0 0,-8 3,28-1,-53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26.072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430 449,'1'0,"0"0,0-1,0 1,0-1,0 0,0 1,0-1,0 0,0 0,0 1,-1-1,1 0,0 0,-1 0,1 0,-1 0,1 0,-1 0,1 0,-1 0,1 0,-1-1,0 1,0 0,0 0,0 0,0 0,0-1,3-33,-3 27,-1 1,0-1,-1 1,0-1,0 1,0 0,-1-1,0 1,-1 0,1 1,-1-1,-1 1,1 0,-1 0,0 0,-1 0,1 1,-4-2,-12-10,-1 2,0 0,-1 2,-17-8,30 17,0-1,0 1,0 1,-8-2,17 4,-1 1,1 0,-1 0,1-1,-1 1,0 0,1 0,-1 1,1-1,-1 0,1 0,-1 1,1-1,0 1,-1-1,0 1,2 0,-1 0,0-1,1 1,-1 0,1 0,-1 0,1-1,-1 1,1 0,0 0,0 0,-1 0,1 0,0 0,0 0,0 0,0 0,0 0,0 0,0 0,0 0,0 0,1 0,-1 0,0 0,0-1,1 1,-1 0,3 6,-1-1,1 0,0 0,1 0,-1 0,1-1,0 1,1-1,-1 0,4 2,54 46,-44-39,-10-8,2 2,0 0,0 0,0-1,1-1,0 0,0 0,8 2,-18-8,0 0,0 1,0-1,0 0,0 1,0-1,0 0,0 0,1 0,-1 0,0 0,0 0,0-1,0 1,0 0,1 0,-1-1,0 1,0-1,0 1,0-1,0 1,0-1,0 0,-1 1,1-1,0 0,0 0,0 0,-1 0,1 1,0-1,-1 0,1 0,-1 0,1-1,-1 1,1 0,-1 0,0 0,0 0,0 0,1 0,-1 0,0-1,0 1,0 0,-1 0,2-5,-2-1,1 1,-1 0,0 0,0 0,-1-1,1 1,-2-2,-4-6,1 0,-2 0,0 1,0 0,-1 1,-1 0,0 0,-1 1,0 0,0 1,-8-5,12 10,-1 0,0 0,0 1,0 0,0 0,-1 1,1 0,-1 0,0 1,0 0,0 1,0 0,0 1,0-1,0 2,0-1,0 1,0 1,0 0,-3 0,8 0,0 0,0 0,-1 0,1 1,1-1,-1 1,0 0,1 0,-1 1,1-1,0 1,0-1,0 1,1 0,-1 0,1 0,0 0,0 1,0-1,1 0,-1 1,1-1,0 1,0 3,-1 5,1-1,0 1,1-1,0 1,1-1,0 0,1 1,3 10,-3-17,1 0,-1-1,1 1,0-1,1 0,-1 0,1 0,0 0,0 0,0-1,1 0,0 0,0 0,0 0,0-1,0 0,1 0,-1-1,1 1,0-1,0 0,0-1,3 1,17 4,1-1,-1-2,1-1,20-1,-34 0,-1-1,0-1,1 0,-1-1,0 0,0-1,2 0,-11 1,1 1,0-1,-1 0,1 0,-1 0,0 0,0 0,0-1,0 1,0-1,0 0,-1 0,1 0,-1 0,0-1,0 1,0-1,0 1,-1-1,1 0,-1 1,0-1,1-3,-1-4,1 1,-1 0,-1-1,0 1,-1 0,0-1,0 1,-1 0,0-1,-1 1,0 0,-1 1,0-1,0 1,-1-1,0 1,-1 1,0-1,0 1,-1 0,0 0,0 1,-6-5,0 1,-1 0,-1 1,1 1,-1 0,-1 1,0 0,0 1,0 1,-1 1,0 0,0 1,0 1,-13-1,25 4,-5-1,1 0,-1 1,1 0,-1 1,1 0,-4 1,10-1,1-1,0 1,0 0,0 0,0 0,0 0,0 0,0 0,1 0,-1 1,0-1,1 1,-1-1,1 1,-1 0,1-1,0 1,0 0,-1 0,1 0,1 0,-1 0,0 0,0 0,1 1,-1-1,1 0,0 0,0 1,-1 3,0-1,1 0,0 1,0-1,1 0,-1 1,1-1,1 0,-1 0,0 0,1 0,0 0,1 0,-1 0,1-1,0 2,1-1,0-1,1 1,-1-1,1 0,0 0,0 0,1-1,-1 0,1 0,0 0,-1-1,1 1,4-1,-4 0,0 0,0 0,0-1,1 0,-1-1,0 1,0-1,1-1,-1 1,0-1,4-1,-7 2,-1-1,0 0,0 1,0-1,0 0,0 0,0-1,0 1,-1 0,1-1,0 1,-1-1,1 1,-1-1,1 0,-1 0,0 1,0-1,0 0,0 0,0 0,0-1,0 1,-1 0,1 0,-1 0,1 0,-1-1,0 1,0 0,0 0,0 0,-1-1,1 1,-1-5,0 1,-1 0,0-1,0 1,-1 0,0 0,0 0,0 0,0 1,-1-1,0 1,0 0,-1 0,0 0,1 1,-2-1,-1 0,-1-2,0 1,-1 1,1 0,-1 0,0 1,-1 0,1 0,-1 1,1 0,-1 1,-2 0,9 1,-1 1,1-1,-1 1,1 0,-1 0,1 0,-1 1,1-1,0 1,-1 0,1 0,0 0,-1 0,1 1,0-1,-2 3,3-2,-1 0,1 0,0 1,1-1,-1 1,0-1,1 1,0 0,-1 0,1 0,0 0,0-1,1 1,-1 1,1-1,-1 0,1 0,0 0,0 1,0 24,1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4:54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0,'-8'3,"12"2,15 4,40-3,-1-3,1-2,22-4,26 0,23 3,-112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24.313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1336 89,'-6'0,"0"-1,0 0,1 0,-1-1,0 1,-2-2,-16-4,-19-3,0 2,-1 3,0 1,0 2,0 2,0 2,-24 4,54-3,0 0,0 1,1 1,-1 0,1 1,0 0,1 1,0 0,0 1,0 1,1 0,0 0,1 1,-9 11,18-21,1 0,-1 1,1-1,-1 1,1 0,-1-1,1 1,0-1,-1 1,1-1,0 1,-1 0,1-1,0 1,0 0,0-1,0 1,0 0,0-1,0 1,0 0,0-1,0 1,0 0,0 0,0-1,0 1,1 0,-1-1,0 1,1 0,0 0,0 0,0 0,1 0,-1 0,0 0,1-1,-1 1,1 0,-1-1,1 1,-1-1,1 0,1 1,50 2,-28-4,1-1,-1-1,0-1,0-1,-1-2,1 0,-2-2,1 0,-1-2,0 0,11-9,-33 20,-1-1,1 1,-1 0,1-1,0 1,-1 0,1-1,-1 1,1-1,-1 1,1-1,-1 1,1-1,-1 1,0-1,1 1,-1-1,0 0,1 1,-1-1,0 0,0 1,0-1,0 0,1 1,-1-1,0 0,0 1,0-1,0 0,-1 1,1-1,-1 0,0 0,0 0,0 0,0 0,0 0,0 0,0 0,0 1,0-1,-1 1,1-1,0 1,-1-1,1 1,-1-1,-56-7,56 8,-153-8,-156 13,280-1,31-4,0 0,0 0,-1 0,1 0,0 0,0 0,-1 0,1 0,0 0,0 0,0 0,-1 0,1 0,0 0,0 0,0 0,-1 0,1 0,0 0,0 0,-1 0,1 0,0 0,0 0,0 1,0-1,-1 0,1 0,0 0,0 0,0 1,0-1,0 0,-1 0,1 0,0 0,0 1,0-1,0 0,0 0,0 1,0-1,0 0,0 0,0 0,0 1,12 3,24 1,76-1,0-5,-1-5,1-5,29-10,-129 19,-1 1,-1-1,0 0,0 0,0-1,-1 0,3-2,-12 5,0 0,0 0,1 0,-1 0,0 0,0 0,1 0,-1 0,0 0,0-1,1 1,-1 0,0 0,0 0,0 0,1 0,-1-1,0 1,0 0,0 0,0 0,1-1,-1 1,0 0,0 0,0 0,0-1,0 1,0 0,0 0,0-1,0 1,0 0,0 0,0-1,0 1,0 0,0 0,0-1,0 1,0 0,0 0,0-1,0 1,0 0,0 0,0 0,0-1,-1 1,1 0,0 0,0 0,0-1,0 1,-1 0,1 0,0 0,0 0,0-1,-1 1,1 0,0 0,0 0,0 0,-1 0,1 0,0 0,0 0,-21-6,-25 0,0 2,-1 1,-16 4,-143 11,166-9,-8 0,1 2,0 2,1 2,0 2,-4 4,47-14,0 0,0 0,0 1,0-1,0 1,0 0,0 0,0 0,1 1,-1-1,1 1,-1-1,1 1,0 0,0 0,1-1,1-1,-1 0,1 1,0-1,-1 1,1-1,0 0,0 1,0-1,0 1,0-1,1 0,-1 1,0-1,1 0,-1 1,1-1,-1 0,1 1,-1-1,1 0,0 0,0 0,0 1,0-1,-1 0,1 0,1 0,-1-1,0 1,0 0,0 0,0 0,1-1,-1 1,0-1,1 1,-1-1,10 5,-1 0,1-1,1-1,-1 1,0-2,1 0,9 1,88 2,-81-5,230-2,-503-1,-203 25,441-21,3-1,0 0,0 0,1 1,-1-1,0 1,0 0,1 0,-1 1,1-1,-2 2,5-3,0 0,0 0,0 1,0-1,0 0,0 1,0-1,0 0,0 0,0 1,1-1,-1 0,0 0,0 0,0 1,1-1,-1 0,0 0,0 0,0 1,1-1,-1 0,0 0,0 0,1 0,-1 0,0 0,0 0,1 0,-1 0,0 1,1-1,-1 0,0 0,0 0,1-1,-1 1,0 0,1 0,15 3,115 5,109-9,-92-1,-76 3,-24 1,0-3,-1-1,1-3,36-8,-64 6,-20 7,0-1,0 1,0 0,1 0,-1 0,0 0,0 0,0-1,0 1,1 0,-1 0,0 0,0-1,0 1,0 0,0 0,0 0,0-1,1 1,-1 0,0 0,0-1,0 1,0 0,0 0,0-1,0 1,0 0,0 0,0-1,0 1,-1 0,1 0,0-1,0 1,0 0,0 0,-2-2,0 1,0-1,0 1,0-1,-1 1,1 0,0 0,-1 0,1 1,0-1,-1 0,-1 1,-56-13,-1 4,0 2,0 2,-189-1,181 6,-25-1,-239 4,332-3,-26 3,27-3,0 1,1-1,-1 0,0 0,0 0,1 0,-1 0,0 1,0-1,1 0,-1 0,0 1,0-1,0 0,0 0,1 0,-1 1,0-1,0 0,0 1,0-1,0 0,0 0,0 1,0-1,0 0,0 1,0-1,0 0,0 1,0-1,0 0,0 0,0 1,0-1,0 0,0 1,0-1,0 0,-1 0,1 1,0-1,0 0,0 0,0 1,-1-1,1 0,0 0,0 0,-1 1,1-1,0 0,0 0,-1 0,1 0,0 0,0 0,-1 0,1 1,0-1,-1 0,1 0,0 0,-1 0,1 0,0 0,8 4,1 1,0-1,0-1,1 1,-1-1,1-1,0 0,1 0,85 7,-71-8,549 7,-354-10,-624 14,87-2,279-10,26-2,1 2,-1 0,1 0,-1 1,1 0,0 1,0 0,0 1,0 0,-10 5,20-8,0 1,0-1,0 1,0-1,1 1,-1 0,0-1,0 1,1 0,-1 0,0-1,1 1,-1 0,1 0,-1 0,1 0,-1 0,1 0,0 0,-1 0,1 0,0 0,0 0,0 0,0 0,0 0,0 0,0 0,0 0,0 0,0 0,1 0,-1 0,0 0,1 0,-1 0,0 0,1 0,0-1,-1 1,1 0,2 4,0-1,1 0,-1 0,1 0,0 0,1-1,1 2,14 8,0-1,1-1,0-1,0-1,1-1,0 0,1-2,0-1,18 2,41 3,0-4,9-3,-85-3,198 2,-155-4,-1-2,1-2,7-4,-55 10,5-1,0 0,0 0,-1-1,1 1,-1-1,1-1,-1 1,0-1,0 0,4-3,-8 6,-1 0,0 0,0-1,1 1,-1 0,0-1,1 1,-1 0,0-1,0 1,0-1,1 1,-1 0,0-1,0 1,0-1,0 1,0 0,0-1,0 1,0-1,0 1,0-1,0 1,0 0,0-1,0 1,0-1,0 1,0-1,-1 1,1 0,0-1,0 1,-1 0,1-1,0 1,0 0,-1-1,1 1,-19-11,-2 4,0 1,0 1,-1 1,0 0,-1 2,-118-6,102 7,-676-2,712 3,-9 0,0 0,0 1,0 1,0 0,1 0,-11 4,22-6,-1 0,0 0,0 1,1-1,-1 0,0 0,0 1,1-1,-1 1,0-1,1 0,-1 1,1-1,-1 1,1-1,-1 1,1 0,-1-1,1 1,-1 0,1-1,0 1,-1 0,1-1,0 1,-1 0,1 0,0-1,0 1,0 0,0 0,0-1,0 1,1 1,-1 0,1-1,0 1,0 0,0-1,0 0,0 1,1-1,-1 0,0 1,1-1,-1 0,1 0,0 0,9 6,0-1,0 0,1 0,1-1,30 10,1-3,0-1,0-2,1-2,15-1,231 4,-263-10,-22 0,77 0,43-7,-101 5,-1-2,0 0,0-2,0-1,0 0,-1-2,8-5,-28 13,-1 0,1-1,-1 1,0 0,1-1,-1 0,0 0,0 1,0-1,0-1,-1 1,1 0,1-2,-3 3,0 1,0 0,0-1,0 1,1-1,-1 1,0 0,0-1,0 1,0-1,-1 1,1-1,0 1,0 0,0-1,0 1,0-1,0 1,-1 0,1-1,0 1,0-1,-1 1,1 0,0-1,0 1,-1 0,1 0,0-1,-1 1,-23-8,-21 4,0 2,-1 1,1 3,-37 6,-10 6,-77 22,153-32,6-2,0 0,0 1,0 0,1 0,-1 1,1 0,0 1,0 0,0 0,1 1,-2 1,9-6,0-1,1 1,-1 0,0-1,1 1,-1 0,0 0,1-1,-1 1,1 0,0 0,-1 0,1 0,-1 0,1-1,0 1,0 0,0 0,0 0,-1 0,1 0,0 0,1 0,-1 0,0 0,0 0,0 0,0 0,1 0,0 0,0 1,0-1,1 1,-1-1,0 0,1 0,-1 1,1-1,-1 0,1-1,0 1,-1 0,1 0,1 0,8 2,1 0,0 0,-1-1,7 0,54 5,0-4,1-3,-1-3,0-3,0-3,56-16,-118 23,47-14,-53 14,0 1,0-1,0 0,-1 0,1-1,0 1,-1 0,0-1,0 0,0 0,3-3,-6 5,1 0,-1 1,1-1,-1 0,0 1,1-1,-1 0,0 0,0 0,1 1,-1-1,0 0,0 0,0 0,0 0,0 1,0-1,0 0,0 0,-1 0,1 0,0 1,0-1,-1 0,1 0,-1 1,1-1,0 0,-1 1,1-1,-1 0,0 1,1-1,-1 0,1 1,-1-1,0 1,0 0,1-1,-1 1,0-1,-34-13,3 7,0 2,0 2,0 0,-8 3,28-1,-53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30.100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19 527,'0'-6,"-1"0,0 0,0 0,-1 1,0-1,0 0,0 0,0 0,1 0,-1 0,1 0,0-6,1 7,1-1,0 0,0 1,0-1,0 1,1-1,0 1,1 0,-1 0,1 0,0 0,0 0,0 1,1-1,0 0,12-13,1 1,1 1,2-1,14-13,-21 18,0 0,1 1,1 0,-1 1,17-7,-21 12,0 1,1 0,0 1,-1 0,1 0,0 2,0-1,1 1,-1 1,1 0,21 0,-12-1,-1 1,0 1,0 0,1 2,-1 0,0 2,-1 0,1 1,2 2,4 5,1-1,0-1,1-1,0-1,0-2,1-1,0-1,0-2,22 0,35-3,80-2,-138-2,-1-1,0-2,0-1,0 0,-1-2,-1-1,4-3,13-5,0 2,5 1,148-51,-87 28,-78 31,1 0,0 2,0 2,14-1,9-8,-44 11,-37 14,3-1,-130 57,-79 20,-100 10,96-30,191-60,38-8,1 1,-1 0,0 1,0 0,0 0,8-2,0 0,0 0,1 0,-1 0,0 0,0 0,0 0,0 0,0 0,0 0,0 0,0 1,0-1,0 0,0 0,0 0,1 0,-1 0,0 0,0 0,0 0,0 0,0 0,0 0,0 0,0 0,0 0,0 0,0 0,0 0,0 1,0-1,0 0,0 0,0 0,0 0,0 0,0 0,0 0,0 0,0 0,0 0,0 0,0 1,0-1,0 0,0 0,0 0,0 0,0 0,0 0,0 0,0 0,0 0,0 0,0 0,0 0,0 0,0 1,0-1,0 0,0 0,-1 0,1 0,0 0,13 3,17 2,86 1,0-5,0-4,0-6,30-9,-127 13,-17 1,-32-1,-573 1,330 6,214-3,37-1,1 1,0 1,0 1,0 1,-15 4,35-6,0 0,1 0,-1 1,0-1,0 0,0 0,0 1,0-1,0 1,0-1,0 1,1-1,-1 1,0-1,0 1,1 0,-1-1,0 1,1 0,-1 0,1-1,-1 1,1 0,-1 1,1-1,0 0,0 0,0 0,1 0,-1 0,0 0,0 0,1 0,-1-1,1 1,-1 0,1 0,-1 0,1 0,0-1,-1 1,1 0,0 0,0 0,6 4,0 1,0-1,0 0,7 3,14 5,1 0,0-2,0-2,1 0,1-2,-1-1,21 0,44 2,79-4,-141-5,0-1,31-5,-48 1,-22 0,-27-3,-83-2,0 5,-58 7,85-1,63 0,-11 0,-1 1,0 2,-8 2,34 0,23-2,30 0,665-1,-614-4,1-4,88-18,-141 13,-40 11,-1 0,1 0,0 0,0 0,-1 0,1 0,0 0,0-1,0 1,-1 0,1 0,0 0,0 0,0 0,0 0,-1-1,1 1,0 0,0 0,0 0,0 0,0-1,-1 1,1 0,0 0,0 0,0-1,0 1,0 0,0 0,0-1,0 1,0 0,0 0,0 0,0-1,0 1,0 0,0 0,0-1,0 1,0 0,0 0,0 0,1-1,-1 1,0 0,0 0,0 0,0-1,0 1,0 0,1 0,-1 0,0 0,0 0,0-1,1 1,-1 0,0 0,0 0,1 0,-23-5,-28 0,-1 3,0 2,0 1,-23 6,-202 37,234-36,26-5,5-2,1 1,-1 0,1 1,0 0,0 1,-1 1,11-5,0-1,-1 2,1-1,0 0,0 0,-1 0,1 0,0 0,0 0,-1 0,1 0,0 0,0 0,-1 0,1 1,0-1,0 0,0 0,-1 0,1 0,0 1,0-1,0 0,0 0,-1 0,1 1,0-1,0 0,0 0,0 1,0-1,0 0,0 0,0 1,0-1,0 0,0 0,0 1,0-1,0 0,0 1,0-1,0 0,0 0,0 1,0-1,0 0,0 0,0 0,1 1,-1-1,0 0,0 0,0 1,0-1,1 0,-1 0,0 0,0 0,0 1,1-1,-1 0,0 0,0 0,1 0,-1 0,0 0,20 6,34 0,-1-2,1-3,5-2,-2 1,32 0,0-3,0-5,30-8,-91 9,-26 4,-8 0,-10 0,-118 0,89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36.447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0 341,'1'-3,"-1"1,1-1,0 1,-1-1,1 1,1-1,-1 1,0 0,0 0,1 0,-1 0,1 0,0 0,0 0,0 0,-1 1,2-1,0 0,41-26,-7 12,1 1,0 2,1 2,26-4,-18 4,2-1,-1 2,2 2,-1 2,1 2,8 2,-38 1,0-1,0-1,-1 0,0-2,1 0,14-7,-11 4,0 1,1 1,-1 1,9 0,2 1,-1-1,0-1,0-3,0 0,-1-2,2-3,36-9,-65 21,0 1,0 0,0 0,1 1,-1-1,0 1,1 0,-1 1,0-1,0 1,0 0,3 1,-7-2,-1 1,1-1,0 0,-1 1,1-1,0 1,-1-1,1 1,-1-1,1 1,-1-1,1 1,-1 0,1-1,-1 1,0 0,1-1,-1 1,0 0,1-1,-1 1,0 0,0 0,0-1,0 1,0 0,0 0,0-1,0 1,0 0,0 0,0 0,0-1,-1 1,1 0,0-1,0 1,-1 0,1-1,-1 1,1 0,0-1,-1 1,0 0,-22 28,-40 27,-26 28,80-75,2-2,0-1,1 2,0-1,1 1,-1 0,1 0,1 0,-2 4,-1 2,0 0,-1-1,-1 0,0-1,-1 0,0 0,-1-1,0 0,-7 5,1-1,0 2,1 0,-8 13,18-22,1 0,0 1,1 0,0 0,0 0,1 1,0-1,0 1,1-1,1 1,0 0,0 0,1 0,0 0,0 0,1 0,1 0,0-1,0 1,1 0,0-1,0 0,2 2,-4-9,0 0,0 0,0 0,0 0,0 0,-1 0,1 0,-1 0,1 0,-1 0,0 0,0 0,0 0,0 0,0 1,0-1,-1 1,0-1,0-1,0 1,0 0,0-1,-1 1,1-1,-1 0,1 1,-1-1,1 0,-1 0,0 0,0 0,0 0,1 0,-1-1,0 1,0-1,0 1,-56 15,-1-2,-34 3,12-3,64-10,-1-1,0-2,0 1,0-2,0-1,0 0,0-1,1-1,-9-2,12 1,1-1,0 0,0-1,0 0,1-1,-1 0,2-1,-1-1,1 0,0 0,1-1,-1-2,-22-19,28 27,-1-1,0 1,1-2,0 1,0 0,1-1,-1 0,1 0,1 0,-1-1,1 1,0-1,0 0,1 1,-2-8,1-22,2 0,1 0,1 0,3-7,-3 35,1-1,0 1,0 0,1 0,0 0,0 0,1 1,0-1,0 1,1 0,0 0,0 0,1 1,0 0,0 0,0 0,1 1,-1 0,1 0,1 0,-1 1,1 0,-1 1,1 0,0 0,0 0,1 1,-1 1,0-1,1 1,6 0,163 4,-82 0,53-6,-76-7,-46 5,-1 2,19 0,-40 3,0 0,0 0,-1 0,1-1,0 1,-1-1,1 0,-1-1,1 1,-1-1,0 0,1 0,-1 0,0-1,0 1,-1-1,1 0,1-1,-5 0,-7 5,-9 7,-15 11,1 3,1 0,1 2,1 1,1 1,1 1,0 3,11-14,2 1,0 1,1 0,1 1,-5 11,11-20,0 1,0 0,1 0,0 0,1 0,1 1,0-1,0 1,1-1,1 12,-1-22,0 0,0 0,1 0,-1 0,0 0,0 0,1 0,-1 0,1 0,-1 0,1 0,-1 0,1-1,-1 1,1 0,0 0,0 0,-1-1,1 1,0 0,0-1,0 1,0-1,-1 1,1-1,1 1,0-1,1 1,-1-1,1 1,-1-1,0 0,1 0,-1-1,1 1,-1 0,1-1,1 0,8-3,0-1,0 0,0 0,2-3,-11 6,-1 1,0 0,0 0,0-1,0 1,0-1,0 1,0-1,0 0,-1 0,1 0,-1 0,1 0,-1 0,0 0,0-1,0 1,0 0,0-1,-1 1,1 0,-1-1,1 1,-1-1,0 1,0-1,0 1,0-1,-1 1,1-1,-3-10,0 1,-1 0,0 0,-1 0,-3-6,-9-22,12 22,-2 0,0 0,-1 0,-1 1,-2-3,8 16,0-1,-1 0,1 1,-1 0,0 0,0 0,-1 0,1 1,-1-1,1 1,-1 0,0 1,0-1,0 1,-1 0,1 0,0 1,-1-1,-3 1,3 0,1 1,0-1,0 1,0 1,0-1,-1 1,1 0,0 0,0 0,0 1,1-1,-1 1,0 0,0 1,1-1,-1 1,-1 2,0 1,0-1,1 1,-1 0,1 0,0 1,1-1,0 1,-4 7,2-1,1 0,0 0,1 1,0-1,1 1,0 0,1 0,1 0,0 0,1 0,1 1,2 12,-3-26,0 1,0-1,0 0,0 1,0-1,0 1,1-1,-1 0,1 1,-1-1,1 1,-1-1,1 0,0 0,0 1,-1-1,1 0,0 0,0 0,0 0,0 0,0 0,1 0,-1-1,0 1,1 0,-1-1,1-1,-1 1,1 0,-1 0,1 0,-1-1,1 1,-1-1,0 1,1-1,-1 0,0 1,1-1,-1 0,0 0,0 0,0 0,1-1,8-7,-1-2,0 1,-1-1,5-7,3-6,1 0,1 1,1 0,6-3,-25 26,1-1,0 0,0 1,0-1,-1 0,1 0,0 0,-1 1,1-1,-1 0,1 0,-1 0,1 0,-1 0,1 0,-1 0,0 0,0-1,0 1,0 0,0 0,0 0,0 0,0 0,-1 1,1-1,-1 0,1 1,-1-1,1 1,-1-1,1 0,-1 1,1-1,-1 1,0-1,1 1,-1 0,0-1,1 1,-1 0,0-1,1 1,-2 0,-1-1,0 0,0 1,-1-1,1 1,0 0,-1 0,1 0,0 0,-1 1,1-1,0 1,0 0,-3 0,1 3,0-1,-1 0,2 1,-1 0,0 0,1 1,0-1,0 1,0 0,1 0,0 0,0 1,-2 3,-7 16,1 1,-3 10,11-26,-6 25,8-27,0-1,-1 1,0-1,-1 0,1 0,-5 7,6-13,0 1,0-1,0 0,0 1,0-1,-1 0,1 0,0 0,-1 0,1 0,-1 0,0 0,1 0,-1-1,1 1,-1 0,0-1,0 0,1 1,-1-1,0 0,0 0,1 0,-1 0,0 0,0 0,0-1,1 1,-1 0,0-1,0 0,-1 0,-1 0,0-1,1 1,-1-1,1 0,-1 0,1 0,0-1,0 1,0-1,0 0,0 0,1 0,-1 0,1 0,0 0,0-1,0 1,0-1,1 1,-1-1,1 0,0 0,0 1,0-1,1-2,-3-14,2 0,0-1,1 1,3-18,-1 1,-2 20,1-24,-1 38,0 1,-1 0,1-1,0 1,-1 0,0-1,0 1,1 0,-1 0,0 0,-1 0,1 0,0 0,-2-1,3 2,0 1,-1 0,1-1,0 1,-1 0,1-1,0 1,-1 0,1-1,-1 1,1 0,-1 0,1 0,-1-1,1 1,0 0,-1 0,1 0,-1 0,1 0,-1 0,1 0,-1 0,1 0,-1 0,1 0,-1 0,1 1,-1-1,1 0,-1 0,1 0,0 1,-1-1,1 0,-1 0,1 1,0-1,-1 0,1 1,0-1,-1 0,1 1,0-1,-1 1,1-1,0 1,0-1,0 0,-1 1,1-1,0 1,0-1,0 1,-7 29,2 26,2 1,3 0,6 38,-6-90,1-1,-1 1,1 0,1-1,-1 1,1-1,0 1,0-1,0 0,0 0,1 0,-1 0,1 0,0-1,0 1,1-1,-1 1,1-1,0 0,0-1,0 1,0-1,0 0,0 0,1 0,-1 0,2 0,9 2,1 0,0-1,0-1,0 0,1-1,-1-1,4-1,16 1,36-1,-66 0,-1 0,1 0,-1 0,1 0,-1-1,1 0,-1 0,0-1,0 0,3-1,-7 4,-1-1,0 1,1 0,-1 0,0 0,1-1,-1 1,0 0,1-1,-1 1,0 0,0 0,1-1,-1 1,0-1,0 1,1 0,-1-1,0 1,0 0,0-1,0 1,0-1,0 1,0 0,1-1,-1 1,0-1,-1 1,1-1,0 1,0 0,0-1,0 1,0-1,0 1,-1-1,-4-4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0.4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0,'4'0,"0"0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1.9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0,'15'26,"1"0,1-2,19 21,-14-18,-2 1,11 20,-26-40,0 0,0 0,1-1,0 1,0-1,1 0,-1-1,8 6,-8-8,0-1,0 0,0 0,0 0,0-1,0 1,1-2,-1 1,1-1,-1 0,1 0,0-1,0 0,-2 0,31 2,1-2,-1-2,34-6,-66 6,1 1,-1-1,0 0,1 0,-1 0,0 0,0-1,-1 1,1-1,0 0,-1 0,0-1,0 1,0-1,0 0,0 1,-1-1,0-1,1 1,-2 0,1 0,0-1,0-1,4-15,-1-1,-1 0,0 0,-1-9,-2 16,2-26,-2 22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8.0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1313 0,'2'126,"12"82,-8-176,0 1,2-1,2 2,0-2,-10-30,1 1,-1 1,1-1,-1 0,0 0,0 0,0 0,0 0,-1 0,1 0,-1 0,0 0,0 0,0 0,-1 2,-28 39,9-16,17-22,0 0,0-1,0 0,-1 0,0 0,0 0,0 0,-1-1,1 0,-1-1,0 1,0-1,-2 1,-5 0,0 0,0-1,0 0,0-1,-1 0,-4-1,-3 2,3 1</inkml:trace>
  <inkml:trace contextRef="#ctx0" brushRef="#br0" timeOffset="1107.732">0 508,'1'-10,"0"-1,0 0,1 0,1 1,0-1,0 1,1 0,0 0,3-4,-4 7,1 1,-1-1,1 1,1 0,-1 1,1-1,0 1,0 0,1 0,-1 0,1 1,0 0,1 0,2-1,88-28,-68 25,0-2,-2 0,23-12,-14-3,-30 20,1 0,0 1,0-1,0 2,0-1,1 1,4-2,68-18,-64 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3.7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1291,'0'-33,"-1"1,2 0,1 0,3-10,-3 32,0 0,1 0,0 0,0 0,1 1,0 0,1 0,0 0,1 0,0 1,0 0,4-4,1 0,0 0,1 1,0 1,1 0,2 0,-9 6,1 1,0 0,-1 0,1 0,1 1,-1 0,0 1,0-1,1 2,-1-1,1 1,0 0,18-1,0 2,0 1,-1 1,1 1,-1 2,15 4,37 10,-61-17,0 1,0 0,-1 1,1 1,-1 0,0 1,13 9,21 19,-3 2,0 2,3 8,-19-18,-7-7,0 0,-2 2,5 8,-18-20,0-1,1 0,0 0,1-1,0 0,0 0,1-1,1-1,0 0,0-1,10 6,-8-8</inkml:trace>
  <inkml:trace contextRef="#ctx0" brushRef="#br0" timeOffset="1108.842">1356 1122,'-5'0,"0"0,1 0,-1 0,0-1,0 0,0 0,1-1,-1 1,0-1,1 0,0 0,-1-1,1 1,0-1,0 0,0 0,1 0,-1 0,1-1,-1 0,1 1,0-1,1 0,-1-1,-1-2,0-4,-1 0,2 0,0 0,0-1,1 1,0-1,1 1,0-1,1 0,0-2,1-10,1 1,0-1,3-6,-2 18,0 1,1 0,0 0,1 0,0 0,1 1,4-7,-4 8,5-10,1 1,1 0,1 1,0 0,1 1,1 1,13-10,-21 18,0 0,0 0,0-1,-1 0,2-3,-4 5,-1 0,1 0,1 1,-1-1,1 1,0 1,0-1,0 1,1 0,-1 0,4-1,6 0</inkml:trace>
  <inkml:trace contextRef="#ctx0" brushRef="#br0" timeOffset="2761.814">361 0,'-1'16,"0"0,-2-1,-1 9,-6 34,6 9,3 1,5 31,-3-87,2-1,-1 0,2-1,-1 1,2 0,-1-1,1 0,1 0,0 0,0-1,5 6,14 14,0-1,24 20,-43-42,1 0,0-1,1 1,-1-2,1 1,0-1,0 0,0 0,1-1,-1-1,1 1,5 0,10 0,0-1,1-1,21-2,-25 0,8 1,-6 0,0-1,16-3,-31 2,0 1,0-1,-1-1,1 0,0 0,-1 0,0-1,1 0,2-3,7-5,-1-2,0 0,-1-1,0-1,12-17,9-17,10-22,7-12,-26 49,2 0,29-26,-4 3,-4 9,-38 36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52.5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191 239,'-15'1,"7"-1,1 0,-1 0,0 0,1-1,-1 0,-6-2,13 2,-1 1,1-1,-1 0,1 0,-1 0,1 1,-1-1,1-1,0 1,-1 0,1 0,0 0,0-1,0 1,0 0,0-1,0 1,1-1,-1 1,0-1,1 0,-1 1,1-1,0 0,-1 1,1-1,0 0,0 1,0-1,0 0,0 1,1-3,1-8,1 0,0-1,1 1,0 0,1 1,1-1,2-4,9-18,-57 91,15-22,-47 63,71-98,1 0,0 0,0 0,0 1,-1-1,1 0,0 0,0 0,0 0,0 0,-1 0,1 1,0-1,0 0,0 0,0 0,0 0,-1 1,1-1,0 0,0 0,0 0,0 1,0-1,0 0,0 0,0 0,0 1,0-1,0 0,0 0,0 1,0-1,0 0,0 0,0 0,0 1,0-1,0 0,0 0,0 1,0-1,0 0,1 0,-1 0,0 1,13-5,18-12,17-20,-2-3,-2-2,21-25,-59 60,-59 60,4-6,3 2,-17 27,61-74,0 0,0 0,0 1,0-1,0 0,1 1,0-1,-1 3,2-6,0 0,0 1,0-1,0 0,0 0,0 1,0-1,0 0,0 1,0-1,0 0,0 0,0 1,0-1,0 0,0 0,0 1,0-1,1 0,-1 0,0 1,0-1,0 0,0 0,1 0,-1 1,0-1,0 0,1 0,-1 0,0 0,0 1,1-1,-1 0,0 0,19-4,6-9,-1-1,0-1,-1-1,15-14,84-80,-92 82,58-56,-163 139,17-8,2 3,2 2,2 2,-6 14,53-61,1-1,0 1,0 0,0 0,1 1,0-1,-1 4,3-9,1-1,0 0,-1 0,1 1,0-1,0 0,0 0,0 1,0-1,0 0,1 0,-1 0,0 1,1-1,-1 0,1 0,-1 0,1 0,-1 0,1 1,1-1,-1 0,0 0,1 0,-1 0,1-1,-1 1,1 0,-1-1,1 1,0-1,-1 1,1-1,-1 0,1 0,0 0,-1 0,1 0,0 0,-1 0,1-1,8 0,0-1,0-1,0 0,0 0,0-1,-1 0,0 0,6-5,74-49,-62 38,12-7,9-5,-1-2,-2-3,12-13,-46 37,-11 9,-21 13,-13 12,1 2,1 2,1 0,2 2,0 1,2 2,1 0,-6 12,29-37,0-1,0 1,1 0,0-1,0 1,1 0,-1 0,1 0,0 1,0 1,1-7,0 1,0 0,0-1,0 1,0 0,0 0,0-1,0 1,1 0,-1-1,0 1,0 0,1-1,-1 1,0 0,1-1,-1 1,1-1,-1 1,1-1,-1 1,1-1,-1 1,1-1,-1 1,1-1,-1 0,1 1,1-1,0 0,0 0,0 0,0 0,0 0,0 0,0 0,0 0,0-1,0 1,0-1,0 0,0 0,0 1,1-2,24-12,-1 0,0-2,23-18,71-64,-79 64,57-48,-202 162,79-57,2 0,-12 17,29-33,0 1,0 0,1 0,0 1,0-1,1 1,0 0,1 1,0-1,-1 9,3-16,1-1,0 0,0 0,0 0,0 1,0-1,0 0,0 0,0 1,0-1,0 0,1 0,-1 0,1 1,-1-1,1 0,-1 0,1 0,0 0,-1-1,1 1,-1-1,1 0,-1 1,1-1,0 0,-1 0,1 1,-1-1,1 0,0 0,-1 0,1 0,0 0,-1 0,1 0,0 0,-1 0,1 0,0 0,-1 0,1-1,4 0,0-1,-1 0,0 0,1-1,-1 1,0-1,0 0,1-1,68-58,47-38,-113 96,-5 7,-11 17,-22 32,29-48,-5 6,-23 40,29-47,-1-1,1 1,0-1,0 1,0 0,0 0,0-1,1 1,0 0,-1 0,1 0,0 0,0 0,0 0,1-1,-1 2,1-3,-1-1,1 1,-1 0,1-1,-1 1,1-1,0 1,-1-1,1 1,0-1,-1 0,1 1,0-1,-1 0,1 0,0 1,0-1,-1 0,1 0,0 0,0 0,0 0,-1 0,1 0,0 0,0 0,-1 0,1-1,0 1,0 0,-1 0,1-1,0 1,-1 0,1-1,0 1,0-1,33-19,-27 15,19-12,-19 11,1 1,0 0,0 0,1 0,-1 1,1 0,0 1,2 0,-11 3,0 0,1 0,-1 0,1 0,-1 0,0 0,1 0,-1 0,0 0,1 0,-1 0,0 0,1 0,-1 0,0 0,1 1,-1-1,0 0,1 0,-1 0,0 1,0-1,1 0,-1 0,0 1,0-1,1 0,-1 0,0 1,0-1,0 0,0 1,1-1,-1 0,0 1,0-1,0 0,0 1,0-1,0 1,0-1,0 0,0 1,0-1,0 0,0 1,0-1,0 0,0 1,-1-1,1 0,0 1,0-1,-8 23,6-20,-22 44,16-34,2 0,-1 0,2 0,-1 1,0 5,6-18,-1 0,1 0,0 0,-1 0,1 0,0 0,0 0,0 0,0 0,0 0,0 0,0 0,0 0,0 0,0 0,0 0,1 0,-1 0,0 0,1 0,-1 0,1 0,-1-1,1 1,-1 0,1 0,0 0,-1-1,1 1,0 0,0 0,-1-1,1 1,0-1,0 1,0-1,0 1,0-1,0 0,0 1,0-1,0 0,0 0,0 0,0 0,0 0,0 0,0 0,0 0,0 0,0 0,0 0,0-1,0 1,0 0,0-1,0 1,7-2,0-1,0 0,0 0,-1 0,1-1,1-2,43-34,-52 39,0 1,0 0,0 0,0 0,0 0,0 0,0 0,0-1,0 1,1 0,-1 0,0 0,0 0,0 0,0 0,0 0,0-1,0 1,0 0,0 0,1 0,-1 0,0 0,0 0,0 0,0 0,0 0,0 0,1 0,-1 0,0 0,0 0,0 0,0 0,0 0,0 0,1 0,-1 0,0 0,0 0,0 0,0 0,0 0,1 0,-1 0,0 0,0 0,0 0,0 0,0 1,0-1,0 0,0 0,1 0,-1 0,0 0,0 0,0 0,0 0,0 1,0-1,-5 10,-10 14,5-14,-15 18,24-28,1 1,-1 0,0 0,1-1,-1 1,1 0,-1 0,1 0,-1 0,1 0,0 0,-1 0,1 0,0 0,0 0,0 0,0 0,0 0,0 0,0 0,0 0,0 0,0 0,0 0,1 0,-1 0,1 0,-1-1,1 1,0-1,-1 0,1 1,-1-1,1 0,0 0,0 0,-1 1,1-1,0 0,-1 0,1 0,0 0,0 0,-1 0,1 0,0-1,-1 1,1 0,0 0,-1 0,1-1,0 1,-1 0,1-1,0 1,23-14,-19 11,185-106,-190 110,0-1,0 0,0 0,0 0,0 0,0 0,0 0,0 0,0 0,1 0,-1 0,0 0,0 0,0 0,0 1,0-1,0 0,0 0,0 0,0 0,0 0,0 0,0 0,1 0,-1 0,0 0,0 0,0 0,0 0,0 0,0 0,0 0,0 0,0 0,1 0,-1 0,0 0,0 0,0 0,0 0,-12 13,-30 30,22-24,11-10,0 1,1 0,0 0,1 1,-3 3,8-9,0 0,-1 0,2-1,-1 1,0 0,1 1,0-1,0 0,1 0,-1 0,1 1,0-1,0 0,1 3,3 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55.2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31 198,'-4'4,"1"0,-1 1,1-1,0 0,0 1,1 0,-1 0,0 2,3-6,-1 0,1 0,0 0,-1 0,1 0,0 0,0-1,0 1,0 0,0 0,0 0,0 0,0 0,0 0,0 0,0 0,1 0,-1 0,0 0,1-1,-1 1,1 0,-1 0,1 0,-1-1,1 1,-1 0,1-1,0 1,-1 0,1-1,0 1,0-1,-1 1,1-1,0 1,0-1,0 1,0-1,0 0,-1 0,1 0,0 1,0-1,0 0,0 0,0 0,0 0,0 0,0 0,0-1,6 1,0-1,0 0,0 0,-1 0,1-1,0 0,-1-1,1 1,-1-1,0-1,3-1,68-47,-60 40,178-136,-278 248,79-97,-32 34,1 0,1 2,3 2,-14 23,41-53,9-10,18-16,-23 15,89-62,-3 3,-3-4,42-43,-316 259,177-142,-17 15,29-25,1 0,0 0,-1 1,1-1,0 1,0 0,-1-1,1 1,1 0,-1-1,0 1,0 0,1 0,-1 0,1 0,0-1,0 0,1 0,-1-1,1 1,-1 0,1-1,0 1,-1 0,1-1,0 1,-1-1,1 1,0-1,0 1,0-1,-1 0,1 1,0-1,0 0,0 0,0 1,0-1,0 0,-1 0,1 0,0 0,0 0,0 0,0 0,0-1,0 1,0 0,-1 0,2-1,33-6,31-19,-1-1,-1-4,-2-3,-1-2,9-10,-48 29,-142 101,102-69,1 0,1 1,1 1,0 1,1 0,-6 11,18-26,1 0,-1 0,1 0,-1 0,1 1,0-1,0 0,1 1,-1-1,1 0,-1 3,1-5,1 0,-1 0,0 0,0-1,1 1,-1 0,0 0,1 0,-1 0,1 0,-1-1,1 1,-1 0,1 0,0-1,-1 1,1 0,0-1,0 1,0-1,-1 1,1-1,0 1,0-1,0 0,0 1,0-1,0 0,0 0,-1 0,1 0,0 0,0 0,0 0,0 0,0 0,0 0,0 0,0 0,0-1,0 1,14-4,-1 0,0 0,0-1,0-1,-1 0,0-1,0-1,-1 0,3-3,9-4,340-228,-435 297,2 4,3 2,-37 45,88-88,-31 41,45-57,0 0,0 0,0 1,0-1,0 0,1 1,-1-1,0 1,1-1,-1 1,1-1,0 1,0-1,-1 1,1-1,0 1,0-1,0 1,1 0,-1-2,0 1,1 0,-1-1,1 1,-1-1,1 1,0-1,-1 1,1-1,-1 1,1-1,0 0,-1 1,1-1,0 0,0 0,-1 1,1-1,0 0,0 0,-1 0,1 0,0 0,0 0,-1 0,1 0,5 0,1-1,-1 0,0 0,0-1,0 0,0 0,-1 0,5-2,78-49,-1-4,-3-3,12-17,-87 70,160-127,-268 241,59-62,2 2,2 2,2 1,-6 16,39-65,0 0,1 0,-1 0,0 1,1-1,-1 0,1 1,-1-1,1 0,-1 1,1-1,0 1,0-1,0 1,0-1,0 0,0 1,0-1,1 1,-1-1,1-1,-1 1,1-1,-1 1,1-1,-1 0,1 1,0-1,-1 0,1 1,0-1,-1 0,1 0,0 0,-1 1,1-1,0 0,-1 0,1 0,0 0,-1 0,1 0,0-1,-1 1,1 0,0 0,7-2,0-1,0 0,0 0,-1 0,1-1,0 0,42-28,-2-2,0-1,3-8,128-124,-159 150,-28 32,-28 32,-50 46,50-55,1 1,2 1,-1 5,25-22,8-22,1-1,0 1,0-1,0 1,0 0,0-1,0 1,1 0,-1-1,0 1,0-1,0 1,1 0,-1-1,0 1,0-1,1 1,-1-1,1 1,-1-1,0 1,1-1,-1 1,2-1,0 1,0 0,0-1,-1 1,1-1,0 0,0 1,0-1,0 0,0 0,0 0,0-1,0 1,0 0,-1-1,1 1,0-1,0 0,0 0,-1 1,1-2,40-18,-1-2,-2-2,0-2,11-11,27-18,-74 55,-5 4,-8 14,-19 22,-95 125,110-151,14-14,-1 0,1 0,-1 0,1 0,0 0,-1 0,1 0,0 0,-1 0,1-1,0 1,-1 0,1 0,0 0,0-1,-1 1,1 0,0 0,-1-1,1 1,0 0,0-1,0 1,0 0,-1-1,1 1,0 0,0-1,0 1,0 0,0-1,0 1,0 0,0-1,0 1,0-1,0 1,0 0,0-1,0 1,0 0,0-1,0 1,-1-20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58.4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47,'21'-1,"0"-1,0-1,8-3,14-2,131-11,-200 24,1 2,0 1,0 1,1 1,0 2,1 0,0 1,-1 3,22-15,0 1,0-1,0 1,0 0,0 0,1 0,-1 0,0 0,1 0,0 1,0-1,-1 0,1 1,1-1,-1 1,0-1,0 1,1-1,0 1,0-1,0 0,1-1,-1 1,0 0,1-1,0 1,-1 0,1-1,0 1,0-1,0 1,0-1,0 1,0-1,1 0,-1 0,0 1,1-1,-1 0,1 0,-1 0,1-1,-1 1,1 0,0-1,-1 1,1 0,0-1,16 5,0 0,0-1,1-1,-1 0,1-2,17 0,15-3,47-7,-49 3,-50 8,0-1,0 1,1-1,-1 0,0 1,0-1,0 0,0 1,0-1,-1 0,1 0,0 0,-1 0,1 0,-19 14,16-13,0 1,0 0,0 0,0 0,0 0,0 1,1 0,0 0,0 0,0 0,-1 1,4-4,0-1,0 1,0 0,0-1,0 1,1 0,-1-1,0 1,0-1,0 1,0 0,1-1,-1 1,0-1,1 1,-1-1,0 1,1 0,-1-1,1 0,-1 1,1-1,-1 1,1-1,-1 0,1 1,-1-1,1 0,-1 1,1-1,0 0,-1 0,1 0,-1 1,1-1,0 0,-1 0,1 0,0 0,27 3,38-6,-61 2,0 1,-1-1,1 0,0-1,-1 1,1-1,-1 0,1 0,-1 0,0 0,0-1,2-1,-7 2,-6 2,-8 3,11-1,-39 13,40-14,0 0,0 1,1-1,-1 1,1-1,-1 1,1 0,0 0,-1 1,1-1,0 0,0 1,0-1,2-1,0-1,0 1,0-1,0 1,-1-1,1 1,0-1,0 1,0-1,0 1,0-1,0 1,0-1,0 1,1-1,-1 1,0-1,0 1,0-1,0 1,1-1,-1 1,0-1,0 0,1 1,-1-1,0 1,1-1,-1 0,1 1,-1-1,0 0,1 0,-1 1,1-1,-1 0,1 0,-1 1,1-1,-1 0,1 0,-1 0,1 0,-1 0,1 0,-1 0,1 0,-1 0,1 0,27 2,14-8,0-3,0 0,-1-3,-1-2,15-7,-39 15,1 4,-16 2,-1 1,0-1,0 0,1 0,-1 1,0-1,0 0,0 1,1-1,-1 0,0 1,0-1,0 0,0 1,0-1,1 0,-1 1,0-1,0 1,0-1,0 0,0 1,0-1,0 0,-1 1,1-1,0 1,0-1,-15 35,7-20,-1 13,2 1,1 0,-2 19,-3 13,11-57,-1-1,0 1,1-1,0 1,0-1,0 0,0 1,0-1,1 1,-1-3,0-1,0 1,0-1,1 1,-1-1,0 0,0 1,1-1,-1 1,0-1,1 0,-1 1,0-1,1 0,-1 1,1-1,-1 0,0 1,1-1,-1 0,1 0,-1 0,1 0,0 1,19-6,-10-1,-1 0,1-1,-1 1,0-2,-1 1,0-2,0 1,-1-1,0 0,0 0,-1-1,0 1,-1-2,1-1,-1-1,0 1,0-1,-1 0,-1 0,0-1,-1 1,-1-1,0 1,0-1,-2 0,-1-11,2 22,-1 0,1 0,-1 1,0-1,0 1,0-1,-1 1,1-1,0 1,-1 0,0-1,1 1,-1 0,0 0,0 0,0 1,0-1,-1 0,1 1,0-1,-1 1,-18-15,21 16,0 0,0-1,-1 1,1 0,0-1,0 1,0 0,-1-1,1 1,0 0,0-1,0 1,0 0,0-1,0 1,0-1,0 1,0 0,0-1,0 1,0 0,0-1,0 1,0-1,0 1,0 0,0-1,0 1,1 0,-1-1,0 1,0 0,0-1,1 1,-1 0,0 0,0-1,1 1,-1 0,0 0,1-1,-1 1,0 0,1 0,-1 0,0 0,1-1,-1 1,0 0,1 0,-1 0,1 0,-1 0,0 0,1 0,-1 0,1 0,30-7,-24 6,33-6,0 2,0 2,0 2,25 2,69-3,-133 2,0 0,0 0,0 0,0 0,0 0,0 0,0 0,0 0,0 0,0 0,0-1,0 1,-1 0,1-1,0 1,0-1,0 1,0-1,0 1,-1-1,1 1,0-1,-1 0,1 0,0 1,-1-1,1 0,0-1,-2 1,1 0,-1 0,0 0,1 0,-1 0,0 0,0 0,0 0,0 0,0 0,0 0,0 1,0-1,0 0,0 1,0-1,-1 1,1-1,0 1,0 0,-1-1,1 1,-1 0,-49-15,0 3,-1 2,-1 2,-13 1,-29 2,-92 7,151 1,0 2,0 2,1 1,0 2,0 1,1 2,-2 2,9 2,24-9,18-5,16-6,-1-2,0-2,0 0,-1-2,24-11,11-3,-52 20,-5 1,0 1,0-2,0 1,-1-1,1 0,-1 0,1-1,-1 1,0-2,4-2,-11 5,0 1,0 0,0 1,0-1,-1 0,1 0,0 0,0 1,-1-1,1 0,0 1,-1 0,1-1,-1 1,1 0,0-1,-1 1,0 0,0 0,-36-8,0 2,-1 2,-22 1,-121 4,76 1,82-2,5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02.6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26,'1'1,"0"-1,0 0,0 1,0-1,0 1,-1-1,1 1,0 0,0-1,0 1,-1 0,1-1,0 1,-1 0,1 0,-1 0,1-1,-1 1,1 0,-1 0,0 0,1 0,-1 0,0 0,0 0,1 0,-1 0,0 1,4 32,-4-30,0 42,-2-1,-2 0,-8 40,9-68,-18 38,21-54,0-1,0 1,1-1,-1 1,0-1,0 1,0-1,1 1,-1-1,0 0,1 1,-1-1,0 0,1 1,-1-1,0 0,1 1,-1-1,1 0,-1 1,1-1,-1 0,1 0,-1 0,0 0,1 1,-1-1,1 0,-1 0,1 0,-1 0,1 0,-1 0,1 0,-1 0,1 0,25 0,-23 0,53-4,43-7,-7-1,-27 3,-39 4,1 2,12 0,-4 0,0-1,0-2,5-2,-3 0,0 2,27-1,-32 4,-1-1,1-2,3-2,-6 1,0 1,0 2,20 0,-40 3,0 0,1-1,-1 1,0-2,0 1,0-1,-1-1,1 1,-1-2,1 1,-1-1,-1 0,1-1,4-4,-7 5,0 1,-1 0,1-1,-1 0,0 0,-1 0,1-1,-1 1,0-1,-1 0,1 0,-1 0,0 0,-1 0,1 0,-1-1,-1 1,1 0,-1-1,0 1,0 0,-1-2,0 6,1-1,-1 1,0-1,0 1,0 0,0-1,0 1,-1 0,1 0,-1 0,1 0,-1 0,0 0,0 0,0 1,0-1,0 0,0 1,0 0,0 0,-1-1,1 1,0 1,-1-1,1 0,-1 0,1 1,-1 0,0-1,-12-1,0 1,0 1,0 0,-12 1,2 1,-28-2,0 3,0 3,1 1,-1 3,2 2,0 3,0 1,-14 10,53-23,0 1,0-2,-1 0,1 0,-1-1,-8-1,-34 0,233-2,100-17,-276 19,1 0,0-1,0 1,-1-1,1 0,-1 0,1 0,0 0,-1 0,0 0,1-1,-3 2,0 0,0 0,0 0,0 0,0 0,0 0,0 0,0-1,0 1,0 0,0 0,0 0,0 0,0 0,0 0,0-1,0 1,0 0,0 0,0 0,0 0,0 0,0 0,0-1,0 1,0 0,0 0,0 0,0 0,0 0,-1 0,1 0,0 0,0 0,0-1,0 1,0 0,0 0,0 0,0 0,-1 0,1 0,0 0,0 0,0 0,0 0,0 0,0 0,-1 0,1 0,0 0,0 0,0 0,0 0,0 0,-22-1,-12 5,0 1,0 2,0 1,1 2,0 1,-4 4,4-1,0-3,-1-1,0-1,0-2,-1-1,-11-1,31-4,0-1,0 0,0-1,-6-2,16 2,0-1,0 1,0-1,1 0,-1 0,0 0,1-1,0 1,0-1,0 0,0-1,0 1,1-1,-4-3,0-1,-43-57,48 61,-1 0,1 0,0 0,0 0,0 0,0-1,1 1,0 0,0-1,0 1,0-1,1 1,-1-1,1 0,1-1,-1 4,1 0,0 0,0 1,0-1,0 0,0 1,0-1,0 1,1 0,-1-1,0 1,1 0,-1 0,1 0,-1 0,1 0,0 0,-1 0,1 0,0 1,0-1,0 1,-1-1,1 1,0 0,0 0,0 0,0 0,11-1,1 0,0 1,9 2,-9-1,265 2,-197-4,-63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26.072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430 449,'1'0,"0"0,0-1,0 1,0-1,0 0,0 1,0-1,0 0,0 0,0 1,-1-1,1 0,0 0,-1 0,1 0,-1 0,1 0,-1 0,1 0,-1 0,1 0,-1-1,0 1,0 0,0 0,0 0,0 0,0-1,3-33,-3 27,-1 1,0-1,-1 1,0-1,0 1,0 0,-1-1,0 1,-1 0,1 1,-1-1,-1 1,1 0,-1 0,0 0,-1 0,1 1,-4-2,-12-10,-1 2,0 0,-1 2,-17-8,30 17,0-1,0 1,0 1,-8-2,17 4,-1 1,1 0,-1 0,1-1,-1 1,0 0,1 0,-1 1,1-1,-1 0,1 0,-1 1,1-1,0 1,-1-1,0 1,2 0,-1 0,0-1,1 1,-1 0,1 0,-1 0,1-1,-1 1,1 0,0 0,0 0,-1 0,1 0,0 0,0 0,0 0,0 0,0 0,0 0,0 0,0 0,0 0,1 0,-1 0,0 0,0-1,1 1,-1 0,3 6,-1-1,1 0,0 0,1 0,-1 0,1-1,0 1,1-1,-1 0,4 2,54 46,-44-39,-10-8,2 2,0 0,0 0,0-1,1-1,0 0,0 0,8 2,-18-8,0 0,0 1,0-1,0 0,0 1,0-1,0 0,0 0,1 0,-1 0,0 0,0 0,0-1,0 1,0 0,1 0,-1-1,0 1,0-1,0 1,0-1,0 1,0-1,0 0,-1 1,1-1,0 0,0 0,0 0,-1 0,1 1,0-1,-1 0,1 0,-1 0,1-1,-1 1,1 0,-1 0,0 0,0 0,0 0,1 0,-1 0,0-1,0 1,0 0,-1 0,2-5,-2-1,1 1,-1 0,0 0,0 0,-1-1,1 1,-2-2,-4-6,1 0,-2 0,0 1,0 0,-1 1,-1 0,0 0,-1 1,0 0,0 1,-8-5,12 10,-1 0,0 0,0 1,0 0,0 0,-1 1,1 0,-1 0,0 1,0 0,0 1,0 0,0 1,0-1,0 2,0-1,0 1,0 1,0 0,-3 0,8 0,0 0,0 0,-1 0,1 1,1-1,-1 1,0 0,1 0,-1 1,1-1,0 1,0-1,0 1,1 0,-1 0,1 0,0 0,0 1,0-1,1 0,-1 1,1-1,0 1,0 3,-1 5,1-1,0 1,1-1,0 1,1-1,0 0,1 1,3 10,-3-17,1 0,-1-1,1 1,0-1,1 0,-1 0,1 0,0 0,0 0,0-1,1 0,0 0,0 0,0 0,0-1,0 0,1 0,-1-1,1 1,0-1,0 0,0-1,3 1,17 4,1-1,-1-2,1-1,20-1,-34 0,-1-1,0-1,1 0,-1-1,0 0,0-1,2 0,-11 1,1 1,0-1,-1 0,1 0,-1 0,0 0,0 0,0-1,0 1,0-1,0 0,-1 0,1 0,-1 0,0-1,0 1,0-1,0 1,-1-1,1 0,-1 1,0-1,1-3,-1-4,1 1,-1 0,-1-1,0 1,-1 0,0-1,0 1,-1 0,0-1,-1 1,0 0,-1 1,0-1,0 1,-1-1,0 1,-1 1,0-1,0 1,-1 0,0 0,0 1,-6-5,0 1,-1 0,-1 1,1 1,-1 0,-1 1,0 0,0 1,0 1,-1 1,0 0,0 1,0 1,-13-1,25 4,-5-1,1 0,-1 1,1 0,-1 1,1 0,-4 1,10-1,1-1,0 1,0 0,0 0,0 0,0 0,0 0,0 0,1 0,-1 1,0-1,1 1,-1-1,1 1,-1 0,1-1,0 1,0 0,-1 0,1 0,1 0,-1 0,0 0,0 0,1 1,-1-1,1 0,0 0,0 1,-1 3,0-1,1 0,0 1,0-1,1 0,-1 1,1-1,1 0,-1 0,0 0,1 0,0 0,1 0,-1 0,1-1,0 2,1-1,0-1,1 1,-1-1,1 0,0 0,0 0,1-1,-1 0,1 0,0 0,-1-1,1 1,4-1,-4 0,0 0,0 0,0-1,1 0,-1-1,0 1,0-1,1-1,-1 1,0-1,4-1,-7 2,-1-1,0 0,0 1,0-1,0 0,0 0,0-1,0 1,-1 0,1-1,0 1,-1-1,1 1,-1-1,1 0,-1 0,0 1,0-1,0 0,0 0,0 0,0-1,0 1,-1 0,1 0,-1 0,1 0,-1-1,0 1,0 0,0 0,0 0,-1-1,1 1,-1-5,0 1,-1 0,0-1,0 1,-1 0,0 0,0 0,0 0,0 1,-1-1,0 1,0 0,-1 0,0 0,1 1,-2-1,-1 0,-1-2,0 1,-1 1,1 0,-1 0,0 1,-1 0,1 0,-1 1,1 0,-1 1,-2 0,9 1,-1 1,1-1,-1 1,1 0,-1 0,1 0,-1 1,1-1,0 1,-1 0,1 0,0 0,-1 0,1 1,0-1,-2 3,3-2,-1 0,1 0,0 1,1-1,-1 1,0-1,1 1,0 0,-1 0,1 0,0 0,0-1,1 1,-1 1,1-1,-1 0,1 0,0 0,0 1,0 24,1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14.9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1230 1124,'0'1,"-1"0,1 0,-1 1,1-1,-1 0,0 0,1 0,-1 0,0 0,0 0,0 0,0 0,0 0,0 0,0 0,0 0,0-1,0 1,0 0,-1-1,-31 15,25-11,-8 2,0-1,-1-1,1 0,-1-1,0 0,-1-2,1 0,0-1,0 0,-12-3,23 2,0 0,-1-1,1 0,0 0,0 0,0-1,0 1,0-2,1 1,-1 0,1-1,-2-2,-10-10,0 0,-13-17,17 17,-1 2,0 0,-12-9,19 17,0 0,0 0,1-1,0 0,0 0,1-1,0 1,0-1,-2-6,-6-9,8 15,-1 0,-1 0,1 1,-1 0,0 0,-1 0,0 1,0 0,0 0,-1 1,0 0,0 1,-1-1,-5 0,1-1,-1 2,0 0,0 1,-1 0,1 2,-1-1,-1 2,-7 1,0 1,0 2,0 0,0 1,-11 5,-1 0,-91 13,124-23,-1 1,1-1,0 0,-1 0,1 0,0 0,-1 0,1-1,0 0,-1 1,1-1,0 0,0-1,0 1,0-1,0 1,0-1,-3-2,2 0,0 0,0 0,0 0,0-1,1 0,0 1,0-1,0-1,0 1,-1-4,-1-7,0-1,0 1,2-1,0 0,1 0,1 0,0-6,3 5,0 1,2 0,0 0,0 0,2 0,0 1,1 0,5-8,4-14,142-291,-155 322,1 0,0 0,0 0,0 1,1-1,0 1,0 0,1 0,-1 1,1 0,1 0,-1 0,1 0,0 1,0 1,0-1,0 1,0 0,8-1,19-4,0 3,1 0,0 3,15 1,1053 2,-1075 0,0 2,23 5,12 2,-44-9,1 2,-1 0,0 1,0 1,0 1,0 0,-1 2,0 0,-1 1,0 1,0 0,12 11,6 6,2-2,1-2,1-1,1-2,-35-18,0 0,-1 1,1 0,-1 0,0 0,0 1,0-1,-1 1,1 0,-1 0,0 0,0 1,0-1,0 1,-1-1,0 1,1 3,-1 0,0 0,-1 0,0 0,0 0,-1 0,0 1,0-1,-1 0,0 0,-1 0,0 1,-3 14,-12 49,15-66,0-1,0 1,-1-1,1 1,-1-1,-1 0,1 0,-1 0,0-1,-2 4,2-6,0 1,0-1,0 0,0 0,0 0,0 0,-1-1,1 0,-1 0,1 0,-1 0,1-1,-4 1,-68-4,41 1,7 3,14-1,1 0,-1 0,-9-3,19 2,1 1,-1-1,0 0,1-1,-1 1,1-1,-1 0,1 1,-1-1,1-1,0 1,0 0,0-1,1 0,-1 0,-24-31,3-1,-2-6,7 11,-1 1,-2 0,-15-15,29 36,0 0,-1 0,0 1,-1 0,1 1,-1 0,-1 0,1 1,-1 0,0 1,0 0,0 1,-2 0,-32-3,0 2,0 1,0 3,-1 2,-1 2,11 0,-1 2,-17 6,12-3,-30 3,54-9,1 0,0 2,0 0,1 0,-1 2,1 0,-7 4,-4 5,0 0,1 2,-17 15,30-22,1 1,0 0,1 1,1 0,0 0,-3 6,8-11,1 0,-1 0,2 0,-1 1,1-1,0 1,1 0,0-1,0 1,1 0,0 0,1 4,1-8,0 0,0 1,1-1,0 0,0 0,0 0,1-1,-1 1,1-1,0 1,1-1,-1 0,1 0,0 0,0 0,0-1,0 0,0 0,1 0,1 1,15 8,0-1,1 0,20 6,-34-14,11 3,-1 2,-1 0,0 1,11 7,-22-12,-1 0,0 0,0 1,-1-1,0 1,1 0,-1 0,-1 1,1-1,-1 1,0 0,0 0,-1 0,0 0,1 5,4 10,-4-10,0 0,0 0,-1 0,0 0,0 10,-2-19,0 0,0 0,0 0,0 0,-1 0,1 0,0 0,-1 0,0-1,1 1,-1 0,0 0,0 0,0-1,0 1,0 0,-1-1,1 1,0-1,-1 0,1 1,-1-1,1 0,-1 0,0 0,1 0,-1 0,0 0,0 0,0-1,1 1,-1-1,0 1,-1-1,-4 1,0 0,0 0,0 0,0-1,0-1,0 1,0-1,0 0,0 0,0-1,1 0,-1 0,0-1,1 0,0 0,0 0,0-1,-3-2,-8-8,1-1,1 0,0-1,1-1,-3-7,9 14,-8-6,1 1,-2 0,0 1,0 1,-2 0,1 2,-2 0,-15-6,6 2,0-1,1-1,-12-12,12 4,20 17,0 1,-1 0,1 0,-1 0,-7-2,13 7,0 1,0 0,0 0,0 0,0 0,0 1,0-1,0 1,0 0,-1-1,1 2,0-1,0 0,0 1,0-1,0 1,-1 0,1 0,1 0,-1 0,-2 1,-14 9,-23 12,40-22,-1 0,1 0,-1 0,0 0,1 0,-1 0,0-1,0 0,1 1,-1-1,0 0,-1 0,4-1,-1 1,1-1,0 1,-1-1,1 1,0-1,0 1,-1-1,1 1,0-1,0 1,0-1,0 1,0-1,0 1,0-1,0 0,0 1,0-1,0 1,0-1,0 1,0-1,0 1,1-1,-1 1,0-1,0 1,1-1,-1 1,0-1,1 1,-1-1,1 1,-1 0,0-1,1 1,-1-1,1 1,16-21,39-36,31-22,-36 35,-2-3,14-20,-59 64,-2-1,1 0,0 0,-1-1,0 1,0 0,0-2,-1 6,-1 0,0 0,0 0,0 0,0 0,0-1,0 1,0 0,0 0,0 0,0-1,0 1,0 0,1 0,-1 0,0 0,0-1,0 1,0 0,-1 0,1 0,0-1,0 1,0 0,0 0,0 0,0 0,0-1,0 1,0 0,0 0,0 0,-1 0,1-1,0 1,0 0,0 0,0 0,0 0,-1 0,1 0,0 0,0 0,0-1,-1 1,-15 11,-1 3,1 1,1 1,0 0,1 1,1 1,0 0,1 0,0 5,11-22,1-1,-1 1,1 0,-1 0,1 0,0 0,-1 0,1 0,0 0,0 0,0 0,0 0,0 0,0 0,0 0,0 0,0 0,0 0,0 0,0 0,1 0,-1 0,0 0,1 0,-1-1,1 1,0 0,0 0,0 0,0-1,0 1,0-1,1 1,-1-1,0 1,0-1,1 0,-1 0,0 1,1-1,-1 0,0 0,1 0,-1-1,1 1,7-1,-1-1,1 0,-1-1,0 0,0 0,2-1,45-28,-1-2,19-17,-25 17,-2 1,41-37,-83 67,-1 0,0 0,0 0,-1-1,1 1,-1-1,1-1,-3 5,0-1,1 1,-1 0,0-1,0 1,0 0,0-1,0 1,0 0,1-1,-1 1,0-1,0 1,0 0,0-1,-1 1,1-1,0 1,0 0,0-1,0 1,0 0,0-1,0 1,-1 0,1-1,0 1,0 0,-1-1,0 1,0-1,0 1,0-1,0 1,-1 0,1 0,0-1,0 1,0 0,0 0,-1 0,1 0,0 1,0-1,0 0,-1 0,-22 5,-1 2,1 0,1 1,-1 1,1 1,-1 3,-56 31,0 4,38-22,7-5,6-4,0 1,-7 8,21-9,15-16,0-1,0 0,0 0,0 1,0-1,0 0,1 0,-1 1,0-1,0 0,0 0,0 1,0-1,0 0,0 0,1 1,-1-1,0 0,0 0,0 0,1 1,-1-1,0 0,0 0,0 0,1 0,-1 1,0-1,0 0,1 0,-1 0,0 0,0 0,1 0,-1 0,0 0,1 0,-1 0,0 0,4 0,0 0,0 0,-1 0,1-1,0 1,0-1,-1 0,1 0,2-2,46-22,-1-2,-2-3,-1-2,15-14,11-7,-68 49,-1 1,0 0,0-1,-1 1,1-1,-1 0,3-4,-13 9,-6 6,-18 19,2 2,1 1,1 1,-8 14,-14 16,35-44,-12 12,2 1,1 1,1 1,-15 31,35-62,1 1,-1-1,1 1,0-1,-1 1,1-1,0 1,0-1,-1 1,1-1,0 1,0-1,0 1,-1 0,1-1,0 1,0-1,0 1,0 0,0-1,0 1,0-1,0 1,1-1,-1 1,0 0,0-1,0 1,1-1,-1 1,0-1,1 1,-1-1,0 1,1 0,0-1,1 0,-1 0,1 0,-1-1,1 1,-1 0,1 0,-1-1,0 1,1-1,-1 1,0-1,1 0,-1 0,46-27,-10-4,-30 25,0 0,0 0,1 1,0 0,1 1,1-1,-8 5,-1 0,1 1,-1-1,1 1,-1 0,1-1,-1 1,1 0,-1 0,1 0,-1 0,1 0,-1 0,1 1,-1-1,1 0,-1 1,1-1,-1 1,1-1,-1 1,0 0,1 0,-1 0,0-1,0 1,0 0,1 1,-1-1,0 0,0 0,-1 0,1 1,0-1,0 1,4 7,0 0,-1 1,-1-1,0 1,1 3,3 8,-1-6,1 0,0-1,1 0,1 0,1-1,0 0,0 0,1-1,1-1,9 8,17 10,1-2,1-1,2-2,-41-24,28 20,-19-13,-18-10,-11-11,0 0,0-1,2-1,0-1,0-1,-79-96,53 60,33 42,-12-16,-2 1,0 1,-2 0,-1 2,-8-4,27 22,0 1,0 0,-1 0,0 1,0 0,0 0,-1 1,1 0,-1 1,1 0,-1 1,0 0,0 0,0 1,0 0,1 1,-1 0,0 1,0 0,1 0,-6 3,5-1,0 1,0 0,1 1,0 0,0 1,0-1,1 2,0-1,0 1,-1 4,-1-2,1 0,-1-1,0 0,-1-1,0 0,-2 1,9-7,1 0,0 0,0 1,0-1,0 1,0 0,0 0,1 0,-1 0,0 2,-7 9,10-14,0 1,0-1,-1 1,1-1,0 0,-1 1,1-1,0 1,-1-1,1 0,-1 1,1-1,0 0,-1 1,1-1,-1 0,1 1,-1-1,1 0,-1 0,1 0,-1 0,1 1,-1-1,0 0,1 0,-1 0,1 0,-1 0,1 0,-1 0,1-1,-1 1,1 0,-1 0,1 0,-1-1,0 0,0 0,0 0,0-1,0 1,0-1,0 1,1-1,-1 1,0-1,1 1,0-1,-1 0,1 1,-2-9,1 1,0 0,0 0,1-7,4-14,1 1,2 1,0-1,2 1,1 1,1-1,2 2,0 0,2 0,0 1,8-6,-6 10,1 1,2 1,0 1,15-11,-30 25,0 1,0 1,0-1,0 1,1 0,-1 0,1 0,-1 1,1 0,0 0,5 0,66 1,-48 2,-28-3,-1 1,1 0,0 0,0 0,-1 0,1 0,0 0,-1 0,1 1,0-1,-1 0,1 0,0 0,-1 1,1-1,-1 0,1 1,0-1,-1 1,1-1,-1 0,1 1,-1-1,1 1,-1 0,0-1,0 1,0 0,0-1,0 1,0 0,0-1,0 1,0 0,-1-1,1 1,0 0,-1-1,1 1,0 0,-1-1,1 1,0-1,-1 1,1-1,-1 1,-33 27,30-25,-44 32,20-16,1 1,1 2,1 0,17-14,1 0,0 1,0 0,0 0,1 0,1 1,0-1,0 2,1-1,0 0,0 4,-7 26,7-16,-2-1,-1-1,-1 1,-1-1,-1 0,0-1,-5 4,11-18,0 0,0 0,1 0,0 0,0 1,0-1,1 1,1 0,-1 0,1 0,0 0,1-1,0 3,2-9,5-10,13-24,-1 2,43-54,3 1,10-2,-47 60,1 0,0 3,2 0,24-12,43-33,-83 56,0 1,0 1,1 0,0 2,0-1,1 2,1 0,15-4,-5 4,0 2,1 1,-1 1,1 1,0 2,87-2,-24 1,38 5,-60 6,-44-5,0-2,20 0,-26-1,1 0,0 1,-1 1,19 6,30 6,-24-8,-1 1,17 8,-46-12,0 1,0 1,-1 0,0 1,-1 0,1 1,-1 0,6 8,0-1,-9-8,0 1,-1-1,0 2,-1-1,6 8,-12-14,0 0,-1 0,1 0,-1 0,0 0,0 0,0 1,0-1,0 0,-1 0,0 1,1-1,-1 0,0 1,-1-1,1 0,-1 1,1-1,-1 0,0 0,0 0,0 1,-2 1,0 2,-1 3,-1-1,0 0,0 0,-1 0,-5 6,9-13,0 0,0 0,0-1,0 1,0-1,0 1,-1-1,1 1,0-1,-1 0,1 0,-1 0,1-1,-1 1,0-1,1 1,-1-1,1 0,-1 0,0 0,1 0,-1 0,0-1,-1 0,-16-6,0 0,1-2,0 0,1-1,0-2,0 1,-10-11,27 22,-1-1,0 0,1 0,-1 0,1 0,0-1,-1 1,1 0,0-1,0 1,0 0,0-1,0 0,0 1,0-1,0 1,1-1,-1 0,1 0,-1 1,1-1,0 0,-1 0,1 0,0 1,0-1,0 0,1 0,0-1,0 1,1-1,-1 1,1 0,0 0,0 0,0 0,0 0,0 0,0 1,0-1,0 1,1-1,-1 1,1 0,-1 0,1 0,2-1,6-2,1 0,0 1,-1 0,1 1,0 0,0 1,1 0,-1 1,0 0,0 1,0 0,0 1,0 1,0 0,-1 0,1 1,-1 1,0 0,0 0,0 1,2 2,-1 0,19 15,-30-22,0-1,1 2,-1-1,0 0,0 0,0 0,0 0,0 1,0-1,0 0,0 1,-1-1,1 1,-1-1,1 1,-1-1,1 2,-1-2,-1 0,1-1,0 1,-1 0,1-1,-1 1,1-1,-1 1,1-1,-1 1,1-1,-1 1,0-1,1 1,-1-1,0 0,1 1,-1-1,0 0,0 0,1 0,-1 1,0-1,0 0,1 0,-1 0,0 0,-27 1,23-1,-71 0,41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17.6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3373 600,'-11'12,"1"1,0 0,-1 4,-10 13,-9 6,-1-2,-1-1,-3-2,0-1,-7 3,41-33,1 0,-1 0,0 1,1-1,-1 1,0-1,1 1,-1-1,0 1,1-1,-1 1,1 0,-1-1,1 1,-1 0,1-1,0 1,-1 0,1-1,0 1,0 0,-1 0,1-1,0 1,0 0,0 0,0 0,0-1,0 1,0 0,0 0,1 0,0 0,0-1,0 1,0 0,0 0,1-1,-1 1,0-1,0 1,0-1,1 0,-1 1,0-1,1 0,-1 0,0 0,0 0,10 1,0 0,-1-1,1-1,7-1,20-7,0-1,0-3,-1-1,-1-1,0-2,-1-2,-1-1,26-21,-51 35,-5 4,-1 0,0 0,0 0,0 0,0 0,0-1,-1 1,1-1,-1 0,1 0,-1 0,0 0,0 0,0 0,-1-1,1 0,-2 3,0 0,-1 1,1-1,0 0,-1 0,1 1,-1-1,1 0,0 0,-1 1,0-1,1 1,-1-1,1 0,-1 1,0-1,1 1,-1 0,0-1,0 1,1-1,-1 1,0 0,0 0,0-1,1 1,-1 0,0 0,0 0,0 0,0 0,1 0,-1 0,0 0,0 0,0 1,0-1,-33 4,3 4,1 2,1 0,0 2,0 1,1 2,-10 7,-30 22,-54 46,116-86,1 1,0-1,0 1,0 0,0 0,1 1,-1 2,4-8,1 1,-1-1,1 1,0 0,0-1,-1 1,1 0,0-1,0 1,0 0,0-1,0 1,0 0,0-1,0 1,0 0,0 0,0-1,0 1,0 0,1-1,-1 1,0 0,0-1,1 1,-1-1,0 1,2 0,-1 0,1 0,-1 0,1 0,0 0,-1 0,1 0,0-1,0 1,-1-1,1 0,0 1,0-1,0 0,0 0,0 0,24 1,0-1,1-1,-1-1,0-2,0-1,12-4,32-11,49-21,-109 37,34-14,-42 17,1 0,-1 0,0 0,0-1,0 1,0-1,0 0,0 0,0 1,0-1,0 0,-1-1,1 1,0-1,-2 2,0 1,0-1,0 1,0-1,0 1,0 0,0-1,0 1,0-1,0 1,0-1,0 1,-1-1,1 1,0 0,0-1,0 1,-1-1,1 1,0 0,0-1,-1 1,1 0,0-1,-1 1,1 0,0-1,-1 1,1 0,-1 0,1 0,0-1,-1 1,1 0,-1 0,1 0,-1 0,1 0,-1 0,-20-4,9 4,0 1,0 0,0 1,0 0,0 1,0 0,0 1,-4 2,-30 14,-19 12,35-16,13-8,-34 18,48-24,0 0,0 0,0 0,0 0,0 1,1-1,-1 1,1 0,0 0,0 0,0 0,-2 3,4-6,0 1,0 0,0 0,0 0,0 0,0 0,0 0,1-1,-1 1,0 0,1 0,-1 0,0 0,1-1,-1 1,1 0,-1-1,1 1,-1 0,1-1,0 1,-1 0,1-1,0 1,-1-1,1 1,0-1,0 1,-1-1,1 0,0 1,0-1,0 0,0 0,0 0,-1 0,1 0,0 0,0 0,0 0,39 5,-16-6,0-2,-1 0,0-1,17-6,89-32,-123 40,-1 0,1 0,-1-1,0 0,0 0,0 0,2-3,-7 6,0 0,1 0,-1 0,0 0,0-1,0 1,1 0,-1 0,0 0,0-1,0 1,1 0,-1 0,0-1,0 1,0 0,0 0,0-1,0 1,0 0,0 0,0-1,1 1,-1 0,0-1,0 1,0 0,0 0,-1-1,1 1,0 0,0-1,0 1,0 0,0 0,0-1,0 1,0 0,-1 0,1-1,0 1,0 0,0 0,-2-1,-1 0,1 1,0-1,0 1,0-1,0 1,0 0,-1 0,1 0,0 0,-1 0,-39 5,0 1,1 2,0 2,1 1,0 3,1 1,1 1,-24 16,62-32,-15 8,2 0,-1 0,-2 4,13-10,1-1,0 1,-1 0,1 0,0 0,0 1,0-1,1 0,-1 1,0-1,1 1,-1 0,1-1,0 1,0 0,0 0,1 0,-1 0,1 0,-1 1,2-2,-1 0,1 0,-1 0,1-1,0 1,0 0,0-1,0 1,0 0,0-1,0 0,1 1,-1-1,0 0,1 1,0-1,-1 0,1 0,-1 0,1 0,0 0,0-1,-1 1,1-1,0 1,0-1,1 1,10 2,0-1,-1 0,11-1,-16 0,27 0,1-1,0-1,-1-2,1-2,-1-1,-1-1,1-2,-1-2,-32 11,1 0,-1-1,0 1,1-1,-1 1,0-1,0 1,1-1,-1 0,0 1,0-1,0 0,0 0,0 0,0 0,0 0,-1 0,0 1,0-1,0 1,-1-1,1 1,0 0,-1-1,1 1,0 0,0-1,-1 1,1 0,-1-1,1 1,0 0,-1 0,1-1,-1 1,1 0,0 0,-1 0,1 0,-1-1,1 1,-1 0,1 0,-1 0,1 0,-1 0,-51-5,12 5,-1 2,1 2,0 1,0 2,0 2,1 1,0 3,1 1,0 1,-30 19,62-31,0 1,1-1,-1 1,1 0,-4 5,8-9,1 1,-1-1,1 1,-1 0,1-1,-1 1,1 0,-1-1,1 1,0 0,-1-1,1 1,0 0,0 0,-1 0,1-1,0 1,0 0,0 0,0 0,0-1,0 1,0 0,0 0,1 0,-1-1,0 1,0 0,1 0,-1-1,0 1,1 0,-1-1,1 1,-1 0,1-1,-1 1,1-1,-1 1,1 0,0-1,-1 1,1-1,0 0,-1 1,1-1,0 0,0 1,-1-1,1 0,0 0,10 5,1-1,-1-1,1 0,0-1,0 0,0 0,0-2,0 1,0-1,1-1,37-3,37-8,-57 7,-1 0,0-2,0-1,0-2,-1-1,23-11,-49 20,1 0,0 0,-1 0,1 0,-1 0,1 0,-1-1,2-2,-3-5,-2 10,0-1,0 0,1 1,-1 0,0-1,0 1,0-1,1 1,-1 0,0 0,0-1,0 1,0 0,0 0,0 0,0 0,0 0,-10 0,1 1,0 0,-1 1,1 0,0 1,0 0,0 1,0-1,-1 3,-29 13,-20 14,45-24,4-3,-50 32,57-35,0 1,0-1,0 1,0-1,1 1,-1 0,1 0,0 1,1-1,-1 1,1-1,0 1,1-4,1 0,-1 0,1 1,0-1,0 0,0 0,0 0,0 0,0 0,0 1,0-1,0 0,0 0,0 0,1 0,-1 0,1 0,-1 0,1 0,-1 1,1-2,-1 1,1 0,0 0,0 1,1 0,1 0,-1 0,1 0,0-1,-1 1,1-1,0 1,0-1,0 0,0 0,13 3,-1 0,1-2,13 2,-25-4,53 5,-1-3,33-3,-58-1,0-1,0-1,-1-2,1-2,11-4,-39 11,0 0,-1 0,1 0,0-1,-1 1,1-1,-1 1,0-1,1 0,-1 0,1-1,-3 3,0 0,0-1,0 1,1 0,-1-1,0 1,0 0,0-1,0 1,0 0,0-1,1 1,-1 0,0-1,0 1,0-1,0 1,0 0,0-1,-1 1,1-1,0 1,0 0,0-1,0 1,0 0,-1-1,1 1,0-1,-18-8,-15 2,-1 2,1 1,-1 2,0 1,0 2,-28 5,51-5,0 0,1 2,-1-1,1 1,-1 1,-3 2,12-6,0 1,0 0,0 1,0-1,0 0,0 1,1-1,-1 1,1-1,-1 1,1 0,-1-1,1 1,0 0,-1 1,2-2,0 1,-1 0,1-1,0 1,0-1,0 1,0 0,0-1,0 1,0-1,1 1,-1-1,1 1,-1 0,1-1,0 0,-1 1,1-1,0 1,0-1,0 0,0 0,0 1,0-1,5 5,0 0,1 0,-1-1,1 1,1-2,-1 1,0-1,1 0,0 0,0-1,0 0,6 1,19 4,-1-1,19 0,-47-6,52 7,-178-12,99 4</inkml:trace>
  <inkml:trace contextRef="#ctx0" brushRef="#br0" timeOffset="1734.119">3965 346,'10'-8,"-1"0,2 1,-1 0,1 1,0 0,0 1,22-12,40-24,98-60,-157 90,-32 20,-99 56,58-34,1 2,-22 19,54-28,26-24,-1 1,1-1,0 1,-1-1,1 1,0-1,0 1,-1-1,1 1,0-1,0 1,0-1,0 1,0 0,0-1,0 1,0-1,0 1,0-1,0 1,0-1,0 1,0 0,0-1,1 1,-1-1,0 1,0-1,1 1,-1-1,0 1,1-1,-1 1,0-1,1 0,-1 1,1-1,-1 0,1 1,-1-1,0 0,1 1,0-1,-1 0,1 0,-1 0,1 1,-1-1,1 0,-1 0,1 0,0 0,0 0,11 3,0-1,1 0,0-1,-1 0,1-1,0 0,10-2,24-5,21-6,-51 9,-12 3,27-5,0-1,0-1,-1-2,-1-1,22-12,-131 48,15 0,2 3,-34 21,95-49,1 0,-1 0,1 0,-1 0,0 1,1-1,-1 0,1 0,-1 1,1-1,-1 0,1 1,-1-1,1 1,0-1,-1 1,1-1,0 1,-1-1,1 1,0-1,-1 1,1-1,0 1,0-1,0 1,-1 0,1-1,0 1,0-1,0 1,0 0,1 0,0 0,0-1,0 1,0 0,0-1,0 1,0-1,0 1,1-1,-1 0,0 1,0-1,0 0,0 0,1 0,54 3,-52-3,89-2,-55 1,-31 1,-12-1,-181 2,193-1,-1-1,0 1,0 0,0 1,0 0,-1 0,1 0,0 0,-5 0,1-1,-1 1,0 0,0-1,0 1,0 0,0-1,0 1,0 0,0 0,0 0,-1 0,1 0,0 0,0 0,-1 0,1 0,-1 0,1 1,-1-1,1 0,-1 0,0 0,1 1,-1-1,0 0,0 0,0 1,0-1,0 0,0 0,-1 1,1-1,0 0,-1 1,0 2,0-1,1 1,-1-1,1 1,0 0,0-1,0 1,0 0,0-1,1 1,0-1,0 1,0 0,0-1,1 0,-1-1,1 0,0 0,0 0,0 0,0 0,0-1,0 1,1-1,-1 1,0-1,1 0,-1 0,1 0,0 0,-1 0,1-1,0 1,1 0,10 1,-11-2,-1 0,1 1,-1-1,1 1,0-1,-1 1,1 0,-1 0,0 1,1-1,0 9,-14 7,8-15,0 1,1 0,-1 0,1 0,0 0,0 0,0 1,0 0,2-4,0 1,0-1,0 0,0 1,0-1,0 0,0 1,0-1,0 1,0-1,0 0,0 1,0-1,0 0,0 1,1-1,-1 1,0-1,0 0,0 1,0-1,1 0,-1 0,0 1,0-1,1 0,-1 1,0-1,1 0,20 4,0-5,-1-2,1 0,-1-1,0-1,0-1,0-1,7-4,-5 2,0 2,1 0,0 1,1 1,10 0,-17 4</inkml:trace>
  <inkml:trace contextRef="#ctx0" brushRef="#br0" timeOffset="4037.951">1616 367,'4'-1,"1"0,-1 1,0-1,0-1,0 1,0-1,0 1,1-2,-5 3,1 0,-1-1,1 1,0 0,-1-1,1 1,-1-1,1 1,-1 0,1-1,-1 1,1-1,-1 0,0 1,1-1,-1 1,0-1,0 0,1 1,-1-1,0 0,0 1,-1-1,1 0,0 1,-1-1,1 1,-1-1,1 1,0-1,-1 1,1-1,-1 1,1 0,-1-1,0 1,1 0,-1-1,1 1,-1 0,0 0,1-1,-1 1,1 0,-1 0,0 0,0 0,-27-6,0 2,-1 1,1 1,-1 1,-26 4,-6-2,-539 20,797-19,-58-7,0-5,73-18,-198 25,-8 3,0-1,0 0,1 0,-2-1,1 0,0 0,0 0,0-1,-1 0,2-1,-7 4,0 0,0 0,0-1,1 1,-1 0,0 0,0 0,0-1,0 1,0 0,0 0,0-1,0 1,0 0,0 0,0-1,0 1,0 0,0 0,0-1,0 1,0 0,0 0,0 0,0-1,-1 1,1 0,0 0,0 0,0-1,0 1,0 0,-1 0,1 0,0-1,0 1,0 0,0 0,-1 0,1 0,0 0,0 0,-1 0,1-1,0 1,0 0,-1 0,1 0,0 0,0 0,0 0,-1 0,1 0,0 0,0 0,-1 0,-15-3,-1-1,0 2,0 0,0 1,0 1,-8 1,-12-1,12-1,-280 2,225 3,1 4,-64 14,87-7,42-11,0 0,-1-1,1 0,-1-1,1-1,-3 0,-9 1,1 2,-1 0,1 1,0 2,1 0,-1 2,1 1,-7 4,11-3,1 0,0 1,1 1,-3 3,-31 22,41-30,0-1,0-1,-1 0,0 0,-7 1,16-6,-1 0,0 0,0 0,1-1,-1 1,0-1,0 0,0 0,0-1,1 1,-1-1,0 0,0 0,1 0,-1 0,1-1,-1 1,1-1,0 0,-1 0,1 0,-2-3,-1 1,1-1,1 0,-1 0,1 0,0-1,0 0,0 1,1-1,0-1,0 1,0 0,1-2,0 4,1 0,0 0,0 0,0-1,1 1,-1 0,1-1,0 1,1-1,-1 1,1 0,-1-1,1 1,0 0,1 0,-1 0,1 0,0 0,0 0,0 0,1 0,5-4,-1 2,1-1,0 1,1 0,-1 1,1 0,0 0,1 1,-1 0,4 0,17-9,5-4,1 1,0 2,0 2,2 1,-1 1,1 3,0 1,1 2,9 1,156-7,-6 1,-115 5,19-5,-15 1,-60 4,-3-1</inkml:trace>
  <inkml:trace contextRef="#ctx0" brushRef="#br0" timeOffset="7244.61">50 473,'22'0,"0"-1,0 0,-1-1,1-2,0 0,16-6,32-14,28-9,55-9,163-36,-267 67,0 2,0 2,1 3,17 1,-28 1,-7-2,-1-1,-1-1,1-2,15-7,25-5,-48 13,67-13,-9 1,-61 13,0 1,0 1,1 0,5 1,-21 3,1 0,-1-1,0 0,0 0,0 0,2-1,-6 1,-1 1,1 0,-1 0,1 0,-1-1,1 1,-1 0,0-1,1 1,-1 0,1-1,-1 1,0-1,1 1,-1-1,0 1,1 0,-1-1,0 1,0-1,1 0,-1 1,0-1,0 0,0 0,0 0,-1 0,1 0,0 0,-1 0,1 0,-1 0,1 0,-1 1,0-1,1 0,-1 0,0 0,1 1,-1-1,0 0,0 0,-1 0,-5-4,-2-1,1 1,0 0,-1 1,0 0,0 1,-1-1,1 2,-4-1,-22-4,-34-2,42 6,-135-9,0 7,-26 8,-3 0,88-5,17 0,-43 6,104-1,1 1,0 2,0 0,0 1,1 2,0 0,1 1,0 2,-1 1,-43 20,-1-3,-39 10,92-35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28.3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423 26</inkml:trace>
  <inkml:trace contextRef="#ctx0" brushRef="#br0" timeOffset="1888.385">0 47,'19'0,"299"-8,-315 8,28 0,-30 0,-1 0,1 0,-1 0,1 0,-1 0,0 0,1 0,-1 0,1 0,-1 0,1 0,-1 1,0-1,1 0,-1 0,0 1,1-1,-1 0,0 0,1 1,-1-1,0 0,1 1,-1-1,0 0,0 1,1-1,-1 1,0-1,0 0,0 1,0-1,0 1,0-1,1 1,-1-1,0 0,0 1,0-1,0 1,-1-1,1 1,0-1,0 0,0 1,0-1,0 1,0-1,-1 0,1 1,0-1,0 1,-1-1,1 0,0 1,0-1,-1 0,1 0,-1 1,-4 6,-1-1,-1 1,1-1,-1 0,0-1,0 0,-7 4,-61 30,28-15,31-15,1-2,1 1,1 1,-1 0,-3 4,18-13,-1 0,0 0,0 0,1 0,-1 0,0 0,1 0,-1 0,0 0,0 0,1 0,-1 0,0 1,0-1,1 0,-1 0,0 0,0 0,1 1,-1-1,0 0,0 0,0 0,1 1,-1-1,0 0,0 0,0 1,0-1,0 0,0 0,1 1,-1-1,0 0,0 1,0-1,0 0,0 0,0 1,0-1,0 0,0 0,0 1,0-1,-1 0,1 1,0-1,0 0,0 0,0 1,0-1,0 0,-1 0,1 1,0-1,0 0,0 0,-1 0,1 1,0-1,0 0,0 0,-1 0,1 0,0 0,-1 1,26-3,-8-2,0 0,0-1,-1-1,0-1,0 0,9-6,3-4,0-1,-1-1,0-2,0-8,-27 28,0 1,1-1,-1 1,1-1,-1 1,0-1,0 0,1 1,-1-1,0 0,0 1,0-1,0 0,0 1,0-1,0 0,0 1,0-1,0 0,0 0,0 1,-1-1,0 1,1 0,-1-1,1 1,-1 0,1-1,-1 1,0 0,1 0,-1-1,0 1,1 0,-1 0,0 0,1 0,-1 0,0 0,1 0,-1 0,0 0,1 0,-1 0,0 0,0 1,-8 1,0 0,1 1,-1 0,0 1,1 0,0 0,0 1,0 0,-2 2,-66 54,67-53,5-6,1 1,-1-1,1 1,0 0,0 0,0 0,0 1,1-1,-1 1,1-1,0 1,0 0,-1 2,3-5,1-1,-1 1,0 0,0 0,1-1,-1 1,1 0,-1-1,1 1,-1 0,1-1,-1 1,1-1,-1 1,1-1,0 1,-1-1,1 1,0-1,0 0,-1 1,1-1,0 0,0 0,-1 1,1-1,0 0,0 0,0 0,-1 0,1 0,0 0,0 0,0 0,30-2,-16-1,0-1,-1 0,1-1,-1-1,0 0,5-4,80-51,-47 27,-81 70,-19 18,23-35,16-14,15-11,23-17,1 2,0 0,2 2,0 2,1 1,1 1,1 2,14-3,-1-3,-38 14,1 0,0 1,0 0,0 1,0 0,1 1,8 0,86 3,-207-3,26 0,-50 6,108-1,4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36.14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1678 429,'-340'0,"326"1,-1 0,1 2,0 0,0 0,0 1,-7 4,-43 11,54-17,0 1,1 0,-1 1,1 0,0 0,0 1,0 0,1 1,-7 5,-8 10,0 0,-10 14,-6 6,36-38,-1 0,-1 0,1 0,0 0,-1-1,1 0,-1 0,0 0,1-1,-1 1,0-1,0 0,0-1,-3 1,-15 0,1-1,-18-2,3 0,28 3,0-1,0 0,0-1,0 0,0-1,0 0,1 0,-1 0,1-1,-1-1,1 1,0-1,0-1,1 0,-7-4,-9-11,1-1,-3-3,5 2,-2 2,-7-5,16 18,1 0,-1 1,-1 1,1 0,-1 0,0 2,0 0,-6-1,-15-3,24 3,-1 2,0 0,0 0,0 1,0 1,0 0,0 0,0 1,0 1,1 0,-1 0,0 1,1 1,0 0,-1 1,0 0,-66 39,77-44,1 1,-1-1,0 0,1 1,-1-1,0 0,0 0,0 1,1-1,-1 0,0 0,0 0,0 0,1 0,-1 0,0 0,0-1,1 1,-1 0,0 0,0 0,1-1,-1 1,0-1,0 1,0-1,0 0,0 0,0-1,0 1,0 0,0-1,1 1,-1-1,0 1,1-1,-1 1,1-1,0 1,-1-2,0-7,0-1,0 0,1 0,1-3,-1 4,-1-39,0 27,0 0,2 1,0-1,1 0,1 1,5-15,-6 32,0 1,-1-1,1 1,1-1,-1 1,1 0,-1 0,1 0,0 0,0 1,0-1,0 1,0 0,1 0,-1 0,1 0,1 0,12-5,0 0,0 2,7-1,4-2,-3 1,1 2,0 0,0 2,20-1,108 6,-87 0,52-5,-18-10,9-6,42-6,36 8,-83 9,-1 4,56 6,-15 1,-138-4,1 1,-1 1,1 0,-1 0,1 0,-1 1,1 0,-1 0,4 2,-9-2,0-1,0 0,0 1,0-1,-1 1,1-1,0 1,-1 0,1 0,-1-1,0 1,1 0,-1 0,0 1,0-1,-1 0,1 0,0 0,-1 1,1-1,-1 0,0 0,0 1,0-1,0 0,0 1,0-1,0 0,-1 1,1-1,-1 0,0 0,0 1,0 1,-1 0,1-1,-1 1,0 0,0-1,0 0,0 1,0-1,-1 0,0 0,1 0,-1-1,0 1,-1-1,-1 2,-9 4,1 0,-1-2,-10 4,11-5,-1 2,1-1,-7 6,2-1,-1 0,0-1,-1-2,0 1,0-2,-1-1,0-1,0 0,0-2,-1 0,1-1,-8-1,-151 11,0 9,-96 25,273-44,15-1,21-4,40-15,-2-4,9-6,67-21,-138 46,60-17,10-8,-62 19,-17 9,0 0,0 0,0 0,0-1,0 1,0 0,0 0,0 0,0 0,0-1,0 1,0 0,0 0,0 0,0 0,0-1,0 1,0 0,0 0,0 0,0 0,0-1,0 1,0 0,0 0,0 0,0 0,0 0,0-1,0 1,0 0,0 0,-1 0,1 0,0 0,0-1,0 1,0 0,0 0,0 0,-1 0,1 0,0 0,0 0,0 0,0 0,-32-6,-44 4,1 3,-1 3,1 3,0 4,0 3,-64 22,123-31,-52 18,64-21,-1 0,1 0,-1 0,1 1,0 0,0 0,0 0,0 0,1 1,-1-1,-2 5,5-7,1 0,-1 0,0 0,1 0,-1 0,1 0,0 0,-1 0,1 0,0 0,-1 0,1 0,0 0,0 0,0 0,0 1,0-1,0 0,0 0,1 0,-1 0,0 0,0 0,1 0,0 1,0-1,0 1,0-1,1 1,-1-1,0 0,1 1,0-1,-1 0,1 0,0 0,-1-1,1 1,0 0,0 0,8 2,0-1,0 0,0 0,11 0,25 0,-1-1,1-3,0-2,-1-1,0-3,14-5,43-16,-2-3,14-12,-56 22,0 2,2 3,15-1,-50 11,-25 6,0 1,0 0,0 0,0 0,0 0,0-1,0 1,0 0,1 0,-1 0,0-1,0 1,0 0,0 0,0 0,0-1,0 1,-1 0,1 0,0 0,0 0,0-1,0 1,0 0,0 0,0 0,0 0,0-1,0 1,-1 0,1 0,0 0,0 0,0 0,0-1,-1 1,1 0,0 0,0 0,0 0,0 0,-1 0,1 0,0 0,0 0,0 0,-1 0,1 0,0 0,0 0,0 0,0 0,-1 0,-6-2,-1 0,0 0,0 1,0 1,-1-1,-90-2,0 4,0 4,0 5,0 4,-90 26,160-31,0 2,-17 8,17-6,-1-1,-8 1,20-10,0-1,0 0,0-1,-1-1,1 0,-1-2,1 0,0-1,-7-3,-6 1,1 1,-24 0,-33 2,-2 0,-52 7,140-5,0 0,-1 0,1 0,-1 0,1 1,0-1,-1 0,1 1,0-1,0 1,-1-1,1 1,0-1,0 1,0 0,-1 0,1 0,0-1,0 2,1-2,0 1,0 0,-1-1,1 1,0 0,0-1,0 1,0 0,0-1,0 1,0 0,1-1,-1 1,0 0,0-1,0 1,1 0,-1-1,0 1,1-1,-1 1,0 0,1-1,-1 1,1-1,-1 1,5 3,-1 0,1 1,0-2,0 1,0 0,0-1,2 1,6 2,0-1,1-1,-1 1,1-2,0 0,0-1,0 0,2-1,35 1,33-5,-24 1,372 0,-426 2,0 1,0-1,0 1,0 0,0 0,4 2,-9-3,0 1,0-1,-1 0,1 1,0-1,-1 0,1 1,0-1,-1 1,1-1,0 1,-1-1,1 1,-1 0,1-1,-1 1,0 0,1-1,-1 1,0 0,1 0,-1-1,0 2,0-1,0 0,0 0,-1 1,1-1,0 0,-1 0,1 0,-1 0,1 0,-1 1,1-1,-1 0,0 0,0 0,1-1,-1 1,0 0,-1 1,-9 8,0 1,-1-2,0 1,-1-2,-4 3,10-7,-1 0,1 0,-1 0,0-1,0 0,0-1,-1 0,-7 1,126-4,-58 2,33-4,-83 3,-1 0,0 0,1-1,-1 1,1 0,-1 0,1-1,-1 1,0-1,1 0,-1 1,0-1,0 0,1 0,-1 0,0 1,0-1,0-1,0 1,4-8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40.9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109 555,'425'0,"-414"1,0 0,0 1,0 0,0 1,0 0,0 0,-1 2,1-1,-1 1,0 0,0 1,-1 0,3 3,22 18,-1 1,26 31,3 1,-35-36,19 19,3-3,41 27,-84-63,0-1,1 0,-1-1,0 1,1-1,0 0,-1-1,1 1,0-1,0-1,0 1,0-1,0-1,1 1,-5-1,1 1,-1-1,0 1,0-1,0 0,0 0,0 0,0-1,0 1,0-1,0 0,-1 1,1-1,0 0,-1-1,0 1,0 0,1-1,-1 1,-1-1,1 0,0 0,-1 1,1-1,-1 0,0 0,0 0,0-1,0 1,-1 0,4-28,-3 0,0 0,-2 0,-2-3,0-45,4 29,0 18,-1 1,-3-12,2 33,-1 0,0 0,0 1,-1-1,0 0,-1 1,0 0,-1 0,-1-3,-27-38,-2 2,-18-18,41 56,0 0,-1 1,0 1,0 0,0 1,-1 0,0 1,-15-4,-6-4,-18-7,37 15,-1 0,1-1,0-1,0 0,1-1,0-1,-4-4,9 5,0 1,0 0,-1 0,0 1,-1 1,1 0,-1 0,0 1,-1 1,1 0,-1 1,0 0,0 1,0 0,0 1,-13 1,-76-1,17 0,-25 5,103-3,1 1,-1-1,1 1,0 1,0-1,-1 1,2 0,-1 0,0 1,1 0,-1 0,1 0,-3 4,-13 12,2 1,-12 16,13-14,11-15,1 0,0 0,1 1,-1 0,2 0,-1 0,1 1,1 0,-1-1,2 1,-1 0,2 1,-1-1,1 0,1 1,0-1,0 1,2 74,-2-66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44.1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0 108,'0'343,"1"-327,1-1,0 0,4 14,-2-13,-1 1,-1-1,0 5,-3 8,0-20,1 0,0 0,0 0,1 0,2 8,-3-15,1 0,-1 0,1 0,0-1,0 1,0 0,0 0,0 0,0-1,0 1,1 0,-1-1,1 0,-1 1,1-1,-1 0,1 1,0-1,-1 0,1 0,0 0,0-1,0 1,0 0,0-1,0 1,0-1,6 1,1-1,-1 1,0-2,0 1,0-1,0 0,0-1,-1 0,1 0,0-1,-1 0,1 0,-1 0,0-1,0 0,-1-1,1 0,-1 0,0 0,5-6,-3 3,-1 1,0-1,-1-1,0 1,0-1,-1 0,0 0,0-1,-1 1,-1-1,1 0,-2 0,1 0,-1-1,0-8,-4-237,1 247,0 0,-1-1,0 1,0 0,-1 0,0 0,-1 0,0 1,-1-1,1 1,-1 0,-2-1,-1-3,1 0,0-1,1 0,1 0,-1-2,5 11,-1-4,-1 0,0 0,0 0,-4-7,7 14,-1 1,1-1,-1 1,1-1,0 0,-1 1,1-1,-1 1,1-1,-1 1,1 0,-1-1,1 1,-1-1,0 1,1 0,-1 0,0-1,1 1,-1 0,0 0,1 0,-1-1,0 1,0 1,0-1,0 1,0 0,0-1,0 1,0 0,0 0,0 0,0-1,0 1,0 0,1 0,-1 0,0 0,1 0,-1 1,1-1,-1 0,1 0,0 1,-9 19,2 1,1 0,0 1,2-1,1 1,-1 20,2 29,4 40,-1-278,-1 147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47.2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0 725,'28'0,"0"-1,0-1,0-2,-1 0,0-2,19-7,14-11,-31 11,1 2,1 1,9 0,-15 3,0 0,-1-2,0-1,0 0,5-5,40-24,1-5,84-56,-140 91,-1 0,0-2,0 1,-1-2,-1 0,0 0,4-7,2-3,-2 0,-1-2,-1 0,1-4,-11 19,0 0,0 0,-1 0,-1-1,1 1,-1-1,-1 0,0-9,-1 8,2-1,0 0,0 1,3-12,-4 23,0 0,0-1,0 1,0 0,0-1,0 1,0 0,1-1,-1 1,0 0,0-1,0 1,0 0,0-1,1 1,-1 0,0-1,0 1,1 0,-1 0,0-1,0 1,1 0,-1 0,0 0,1-1,-1 1,0 0,1 0,-1 0,0 0,1 0,-1 0,0 0,1 0,-1 0,1 0,11 10,9 28,-19-33,8 14,-1 1,-1-1,-1 1,-1 1,0-1,-2 1,0 0,-2 0,0 1,-1-1,-2 3,2 27,-4 46,3-95,0 1,-1 0,0-1,0 1,0-1,0 1,0-1,0 0,-1 1,1-1,-1 0,1 0,-1 0,0 0,0 0,0 0,0-1,0 1,0-1,-1 1,1-1,0 0,-1 0,1 0,-1 0,-10 4,-1-2,1 1,-1-2,-7 1,-9 2,-233 41,123-24,109-15,0 1,1 2,-2 1,0 1,-1-2,-15 3,36-11,0 1,0 0,0 1,1 0,-1 1,1 1,0 0,11-6,0 0,0 0,-1 0,1 0,0 0,0 0,0 0,0 0,0 0,0 0,0 0,-1 0,1 0,0 0,0 0,0 1,0-1,0 0,0 0,0 0,0 0,0 0,0 0,0 0,0 1,-1-1,1 0,0 0,0 0,0 0,0 0,0 0,0 1,0-1,0 0,0 0,0 0,0 0,0 0,1 0,-1 1,0-1,0 0,0 0,0 0,0 0,0 0,0 0,0 0,0 0,0 1,0-1,0 0,1 0,-1 0,0 0,0 0,0 0,0 0,0 0,0 0,13 4,16-2,13-1,0-2,0-2,-1-2,1-2,-1-1,17-7,187-70,-235 80,-1 0,1-1,-1 0,0-1,0 0,-1 0,0-1,0 0,0 0,-1-1,-1 0,0 0,0-1,0 0,-2 0,1 0,-1 0,1-4,-2 6,0 0,1 1,0-1,1 1,3-4,11-20,29-88,-42 106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54.75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24 141,'0'39,"-2"0,-1-1,-5 16,8-52,-3 15,0 0,1 1,0-1,2 17,0-30,0 0,1 0,-1 0,1 0,0 0,0 0,1 0,-1-1,1 1,-1 0,1-1,0 0,1 1,-1-1,0 0,1 0,0 0,0 0,0-1,0 1,0-1,0 0,1 0,0 0,8 4,1-1,0-1,0 0,0-1,0 0,1-1,11 0,22-1,30-3,-4-1,-35 4,0-3,-1-1,19-5,20-1,-55 7,-1 0,0-1,0-1,14-5,8-3,0 2,1 1,20 0,2-1,-34 4,0 1,0 2,1 2,-17 0,-1-1,0 0,12-3,33-5,-45 9,0-1,-1 0,1 0,-1-2,1 0,-1 0,-1-1,1-1,10-5,-14 5,-1 0,1 0,-1-1,0 0,0 0,-1-1,0 0,-1 0,0 0,0-1,0 0,-1 0,0-2,3-8,-1 0,0 0,-2-1,1-7,-6 25,1 1,-1-1,0 0,1 1,-1-1,1 1,0-1,-1 1,1-1,0 1,0 0,0-1,0 1,1-1,3 4,-1 14,-2 3,-1-1,0 0,-2 0,-1 13,1-24,0-1,-1 1,0-1,0 1,0-1,-1 0,0 1,0-2,0 1,-1 0,0 0,0-1,0 0,-2 1,-34 33,-40 29,64-56,0-1,-1 0,0-1,0-1,-1-1,0 0,-4 0,-2-4,1 0,-1-2,0 0,0-2,1 0,-13-3,-33 0,-38 1,22 0,-60 7,91 6,44-8,-1-1,1 0,-1 0,1-1,-3-1,405-1,-368 0,0-1,0-1,-1-1,1-1,19-8,33-14,4-5,-56 22,-11 4,5-2,0 1,0 0,0 1,1 1,0 0,1 2,-1 0,9 1,24 4,-39 0,0-1,0 0,0-2,-1 1,1-1,0-1,0 0,-1-1,3-1,-11 2,-1 0,0 0,0 0,0-1,0 1,0-1,0 0,-1 1,1-1,-1 0,0-1,0 1,0 0,0 0,-1-1,1 1,0-4,3-9,-1-2,0 1,0-8,3-11,1 0,-2 0,-1-1,-2 1,-1-1,-2-1,-30 87,-74 98,99-142,1-1,-1 0,0 0,0 0,0-1,-1 1,1-1,-1-1,0 1,0-1,0 0,0 0,-4 0,2 0,-1 1,1 0,0 0,0 1,0 0,0 1,7-5,1 0,-1 0,1 1,-1-1,1 0,0 0,-1 1,1-1,-1 0,1 0,0 1,-1-1,1 1,0-1,-1 0,1 1,0-1,-1 1,1-1,0 1,0-1,0 0,0 1,-1-1,1 1,0-1,0 1,0-1,0 1,0-1,0 1,0-1,0 1,0-1,1 1,16 7,27-4,4-6,-36 1,0 0,0 0,1 1,-1 1,0 0,0 1,7 2,-13-1,0 0,-1 1,1 0,-1 0,0 0,0 1,0 0,0 0,-1 0,0 0,0 1,0-1,29 35,-3-16,-19-17,-1 1,0 0,-1 1,0 0,0 0,-1 1,2 3,-9-11,0-1,0 1,0 0,0 0,-1 0,1 0,-1 0,1 0,-1 0,1 0,-1 1,0-1,0 0,0 0,-1 0,1 0,0 0,-1 2,-1-1,1 0,-1 0,0 0,0 0,0-1,0 1,0 0,-1-1,1 0,-1 0,0 1,1-1,-1-1,0 1,-2 0,-9 5,-1 0,-1-2,1 1,-1-2,0 0,0-1,0-1,0-1,0 0,-15-1,-15 2,11 4,22-1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56.6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297 459,'0'-3,"-1"0,0-1,0 1,0-1,-1 1,1 0,-1 0,0 0,0 0,0-1,-4-6,-30-50,-37-46,-5-10,72 107,-15-25,20 33,0-1,0 1,0 0,1-1,-2 1,1 0,0 0,0 0,0 0,0 0,-1 0,1 0,-1 1,1-1,0 0,-1 1,1-1,-2 1,2 0,0 1,0-1,1 1,-1-1,0 1,0-1,1 1,-1 0,0 0,1-1,-1 1,0 0,1 0,0 0,-1-1,1 1,-1 0,1 0,0 0,0 0,-1 0,1 0,0 0,0 0,0 0,0 0,-2 29,2-29,2 35,2 1,1-1,2 0,2-1,11 33,-11-51,-9-17,0 0,0 0,0 0,1 0,-1-1,0 1,0 0,1 0,-1 0,0 0,0 0,0 0,0 0,1-1,-1 1,0 0,0 0,0 0,0 0,1-1,-1 1,0 0,0 0,0 0,0-1,0 1,0 0,0 0,0 0,0-1,0 1,0 0,0 0,0 0,0-1,0 1,0 0,0 0,0-1,3-38,-3 3,-1 0,-6-33,4 49,-1 1,0 0,-2 0,0 1,-1 0,-4-7,11 24,-1 0,1 0,-1 0,1 0,-1 0,1 0,-1 0,0 1,1-1,-1 0,0 0,0 0,1 1,-1-1,0 0,0 1,0-1,0 1,0-1,-1 1,2 0,-1 0,1 0,-1 0,1 1,-1-1,1 0,-1 0,1 1,-1-1,1 0,-1 1,1-1,-1 1,1-1,-1 0,1 1,0-1,-1 1,1-1,0 1,0-1,-1 1,1 0,0-1,0 1,-3 6,2-1,-1 1,1 0,-1 0,1 4,0 8,1 0,1 0,1-1,0 1,1-1,3 7,-4-15,1-1,0 0,0 0,1 0,1-1,-1 1,1-1,0 0,1 0,0-1,0 1,1-1,2 1,-8-7,0 0,-1-1,1 1,0 0,1 0,-1-1,0 1,0-1,0 1,0-1,0 1,0-1,1 0,-1 0,0 1,0-1,1 0,-1 0,0 0,0 0,1 0,-1-1,0 1,0 0,0 0,1-1,-1 1,0-1,0 0,2-1,-1 1,0-2,1 1,-1 0,0 0,0-1,-1 1,1-1,0 0,-1 0,0 1,1-2,4-11,-1 0,-1-1,0 0,0-5,1-7,-2-1,0 0,-2-1,-1 22,0 0,-1 0,1 1,-1-1,-1 0,0 1,0-1,0 1,-1 0,0-1,0 1,-1 0,-3-4,6 9,0 1,-1-1,1 1,0-1,-1 1,1-1,-1 1,0 0,1 0,-1 0,0 0,0 0,1 0,-1 0,-2 0,3 1,0 0,1 0,-1 0,0 0,0 0,0 1,0-1,0 0,0 0,0 0,1 1,-1-1,0 1,0-1,0 0,1 1,-1 0,0-1,1 1,-1-1,0 1,1 0,-1 0,-1 2,0 0,1 0,-1 0,1 1,0-1,0 0,0 1,0-1,1 0,-1 1,1-1,0 1,0-1,0 1,0-1,1 1,0 3,1-1,0 1,0 0,1-1,0 1,0-1,0 0,3 4,-4-7,0 1,1-1,0 0,0 1,0-1,0 0,0-1,0 1,1 0,-1-1,1 0,0 0,0 0,1 0,-5-2,1 1,-1-1,1 0,-1 1,1-1,0 0,-1 0,1 0,-1 0,1 1,0-1,-1 0,1 0,-1 0,1 0,0 0,-1-1,1 1,0 0,-1 0,1 0,-1 0,1-1,-1 1,1 0,0-1,-1 1,1 0,-1-1,1 1,-1-1,0 1,1 0,-1-1,1 1,-1-1,0 1,1-1,-1 0,0 1,0-1,0 1,1-1,-1 0,0 1,0-1,0 1,0-1,0 0,0 1,0-1,0 1,0-1,0 0,-1-3,1 0,-1 0,0 1,0-1,-1 0,1 1,-1-1,0 0,-5-6,0 0,0 1,-1 0,0 1,0 0,-1 0,0 0,-10-5,-1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03.4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1170 1,'3'0,"1"1,-1 0,0 0,0 0,0 0,0 1,0-1,0 1,-1 0,1-1,0 1,-1 1,1-1,1 2,29 36,-18-12,0 0,5 18,6 11,-22-44,1-1,-2 1,0 0,0 1,-1-1,-1 0,0 1,-1-1,0 0,-1 1,-1-1,0 0,0 0,-2 0,0 1,1-7,-1 0,1 0,-2-1,1 0,-1 0,0 0,0 0,0-1,-1 0,0 0,0 0,-3 1,-18 12,-1-2,-11 4,16-8,19-10,-10 7,-1-1,0-1,-1 0,0-1,0-1,0 0,-1-1,0-1,-6 0,-55 7,54-6,-1-1,-17 0,2 0,1 1,-1 1,-6 4,8-1,-1-2,1-2,-22 0,-363-5,418 1,3-1,-1 1,0 0,1 0,-1 0,1 0,-1 1,0-1,1 1,-1-1,1 1,-1 0,1 0,-1 0,1 0,-1 1,3-1,0-1,0 0,0 1,0-1,0 0,1 1,-1-1,0 1,0-1,0 0,0 1,1-1,-1 0,0 0,0 1,1-1,-1 0,0 1,1-1,-1 0,0 0,1 0,-1 1,0-1,1 0,-1 0,0 0,1 0,-1 0,1 0,-1 0,0 0,1 0,-1 0,0 0,1 0,-1 0,1 0,-1 0,20 3,49 2,0-3,64-7,-25-16,-59 16,47-12,-41 6,19 0,-25 6,-1-2,0-3,-1-1,0-2,11-7,87-27,-79 27,-65 20,23-9,1 2,1 1,-1 1,1 1,16-1,-21 5,0-2,-1 0,1-2,-1 0,19-7,-29 8,1-1,-1-1,0 1,0-2,0 1,-1-1,0-1,0 0,0 0,-1-1,6-6,-9 7,1 1,0-1,0 1,0 1,0-1,1 1,0 0,0 1,1 0,-1 0,2 0,-3 2,0 0,1 0,-1 1,0 0,1 1,-1-1,1 1,-1 0,1 1,-1 0,0 0,1 0,-1 1,0-1,1 2,2 0,-1-1,0 2,0-1,0 1,0 1,-1-1,0 1,7 6,-11-7,0-1,0 1,0-1,0 1,-1 0,1 0,-1 0,0 0,-1 1,1-1,-1 0,1 1,-2-1,1 1,0 0,-1-1,0 5,9 62,-6-54,0-1,-2 1,0 0,0 0,-3 11,2-23,-1-1,0 1,0-1,-1 1,1-1,-1 1,0-1,0 0,-1 0,1 0,-1 0,0 0,0-1,0 1,0-1,-1 0,1 0,-1 0,0 0,0-1,0 1,-2 0,-19 8,-1-1,-1-1,1-2,-2 0,-7 0,-19 4,23-6,1-1,-1-2,0-1,0-1,-10-3,-5 1,-39 3,74 1,0 0,-1 1,1 0,1 0,-10 5,10-4,-1 0,1 0,-1-1,1-1,-1 0,-4 0,-16 3,25-4,0 1,-1-1,1-1,0 1,0-1,-5-1,11 1,0 0,-1 0,1 0,-1 0,1 0,0 0,-1 0,1 0,-1 0,1 0,0-1,-1 1,1 0,0 0,-1 0,1-1,0 1,-1 0,1 0,0-1,-1 1,1 0,0-1,0 1,0 0,-1-1,1 1,0 0,0-1,0 1,0-1,-1 1,1 0,0-1,0 0,8-14,19-13,-26 28,29-25,1 2,1 1,0 1,2 2,1 1,0 2,1 1,0 2,22-3,28-13,-62 19,2 1,-1 2,2 0,-8 3,-9 1,1 1,0 0,-1 1,1 0,0 1,2 0,-13 0,0 0,1 0,-1 0,1 0,-1 0,0 0,1 1,-1-1,1 0,-1 0,0 0,1 1,-1-1,0 0,1 0,-1 1,0-1,1 0,-1 1,0-1,0 0,1 1,-1-1,0 0,0 1,0-1,1 1,-1-1,0 0,0 1,0-1,0 1,0-1,0 1,0-1,-6 19,-19 16,24-33,-5 5,0 1,-1-1,0 0,-1 0,1-1,-1 0,0 0,-1-1,1 0,-1-1,0 0,-1 0,-72 32,35-14,-2-2,0-2,-21 4,40-15,-1 0,0-2,-1-2,1 0,-3-2,-495-2,506 2,0 1,0 2,-15 4,19-4,0 4,19-8,0 0,0 1,0-1,0 0,1 1,-1-1,0 0,0 1,0-1,0 0,1 0,-1 1,0-1,0 0,1 0,-1 1,0-1,1 0,-1 0,0 0,1 1,-1-1,0 0,1 0,-1 0,0 0,1 0,-1 0,0 0,1 0,39 8,28-6,0-4,0-2,14-6,-65 9,87-6,-61 5,0-1,31-7,1-10,0-2,48-23,43-14,-151 52,-1 1,0-2,0 0,-1 0,0-1,-1-1,0 0,7-8,48-36,-59 49,2-1,0-1,0 0,0 0,-1-1,0-1,-1 1,0-1,0-1,-7 10,-1-1,0 1,1-1,-1 1,0-1,0 1,1-1,-1 1,0-1,0 1,0-1,0 1,0-1,0 1,1-1,-1 1,0-1,-1 1,1-1,0 1,0-1,0 1,0-1,0 1,0-1,-1 1,1-1,0 1,0-1,-1 1,1-1,0 1,-1-1,-19-7,-24 6,41 2,0 1,0-1,0 1,0-1,0 1,0 0,0 0,0 1,0-1,0 1,0-1,1 1,-1 0,1 0,-1 0,1 0,0 0,0 1,0-1,0 1,0-1,0 1,1 0,-1 0,1-1,0 1,0 0,0 0,0 0,0 3,-1 11,0 1,1-1,1 0,0 0,2 11,0 31,-2-55,0-1,-1 1,1-1,-1 0,0 1,0-1,0 0,-1 0,1 1,-1-1,0-1,0 1,0 0,0 0,0-1,0 1,-1-1,1 1,-1-1,0 0,0 0,0 0,0-1,-2 2,-8 2,0-1,0 0,0-1,0 0,-12 0,-14 3,10-1,1-2,-1-1,-4-1,3 0,0 1,-24 5,-4 0,41-6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30.100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19 527,'0'-6,"-1"0,0 0,0 0,-1 1,0-1,0 0,0 0,0 0,1 0,-1 0,1 0,0-6,1 7,1-1,0 0,0 1,0-1,0 1,1-1,0 1,1 0,-1 0,1 0,0 0,0 0,0 1,1-1,0 0,12-13,1 1,1 1,2-1,14-13,-21 18,0 0,1 1,1 0,-1 1,17-7,-21 12,0 1,1 0,0 1,-1 0,1 0,0 2,0-1,1 1,-1 1,1 0,21 0,-12-1,-1 1,0 1,0 0,1 2,-1 0,0 2,-1 0,1 1,2 2,4 5,1-1,0-1,1-1,0-1,0-2,1-1,0-1,0-2,22 0,35-3,80-2,-138-2,-1-1,0-2,0-1,0 0,-1-2,-1-1,4-3,13-5,0 2,5 1,148-51,-87 28,-78 31,1 0,0 2,0 2,14-1,9-8,-44 11,-37 14,3-1,-130 57,-79 20,-100 10,96-30,191-60,38-8,1 1,-1 0,0 1,0 0,0 0,8-2,0 0,0 0,1 0,-1 0,0 0,0 0,0 0,0 0,0 0,0 0,0 0,0 1,0-1,0 0,0 0,0 0,1 0,-1 0,0 0,0 0,0 0,0 0,0 0,0 0,0 0,0 0,0 0,0 0,0 0,0 0,0 1,0-1,0 0,0 0,0 0,0 0,0 0,0 0,0 0,0 0,0 0,0 0,0 0,0 1,0-1,0 0,0 0,0 0,0 0,0 0,0 0,0 0,0 0,0 0,0 0,0 0,0 0,0 0,0 1,0-1,0 0,0 0,-1 0,1 0,0 0,13 3,17 2,86 1,0-5,0-4,0-6,30-9,-127 13,-17 1,-32-1,-573 1,330 6,214-3,37-1,1 1,0 1,0 1,0 1,-15 4,35-6,0 0,1 0,-1 1,0-1,0 0,0 0,0 1,0-1,0 1,0-1,0 1,1-1,-1 1,0-1,0 1,1 0,-1-1,0 1,1 0,-1 0,1-1,-1 1,1 0,-1 1,1-1,0 0,0 0,0 0,1 0,-1 0,0 0,0 0,1 0,-1-1,1 1,-1 0,1 0,-1 0,1 0,0-1,-1 1,1 0,0 0,0 0,6 4,0 1,0-1,0 0,7 3,14 5,1 0,0-2,0-2,1 0,1-2,-1-1,21 0,44 2,79-4,-141-5,0-1,31-5,-48 1,-22 0,-27-3,-83-2,0 5,-58 7,85-1,63 0,-11 0,-1 1,0 2,-8 2,34 0,23-2,30 0,665-1,-614-4,1-4,88-18,-141 13,-40 11,-1 0,1 0,0 0,0 0,-1 0,1 0,0 0,0-1,0 1,-1 0,1 0,0 0,0 0,0 0,0 0,-1-1,1 1,0 0,0 0,0 0,0 0,0-1,-1 1,1 0,0 0,0 0,0-1,0 1,0 0,0 0,0-1,0 1,0 0,0 0,0 0,0-1,0 1,0 0,0 0,0-1,0 1,0 0,0 0,0 0,1-1,-1 1,0 0,0 0,0 0,0-1,0 1,0 0,1 0,-1 0,0 0,0 0,0-1,1 1,-1 0,0 0,0 0,1 0,-23-5,-28 0,-1 3,0 2,0 1,-23 6,-202 37,234-36,26-5,5-2,1 1,-1 0,1 1,0 0,0 1,-1 1,11-5,0-1,-1 2,1-1,0 0,0 0,-1 0,1 0,0 0,0 0,-1 0,1 0,0 0,0 0,-1 0,1 1,0-1,0 0,0 0,-1 0,1 0,0 1,0-1,0 0,0 0,-1 0,1 1,0-1,0 0,0 0,0 1,0-1,0 0,0 0,0 1,0-1,0 0,0 0,0 1,0-1,0 0,0 1,0-1,0 0,0 0,0 1,0-1,0 0,0 0,0 0,1 1,-1-1,0 0,0 0,0 1,0-1,1 0,-1 0,0 0,0 0,0 1,1-1,-1 0,0 0,0 0,1 0,-1 0,0 0,20 6,34 0,-1-2,1-3,5-2,-2 1,32 0,0-3,0-5,30-8,-91 9,-26 4,-8 0,-10 0,-118 0,89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08.1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599 336,'0'0,"0"-1,-1 0,1 0,-1 0,1 0,-1 0,1 0,-1 1,0-1,1 0,-1 0,0 1,0-1,1 0,-1 1,0-1,0 1,0-1,0 1,0 0,0-1,0 1,0 0,0-1,0 1,0 0,0 0,0 0,-34-4,31 4,0 0,1 0,-1 1,0-1,0 1,1 0,-1 0,1 0,-1 0,1 1,0 0,-1-1,1 1,0 0,0 1,0-1,0 0,1 1,-1 0,1-1,-1 1,1 0,0 0,0 1,0-1,1 0,-1 1,0 0,-3 8,1 0,0-1,1 1,0 1,1-1,0 0,0 10,2-20,-1-1,1 1,0-1,0 1,0 0,0-1,0 1,0-1,0 1,1-1,-1 1,0 0,1-1,0 1,-1-1,1 1,0-1,0 0,-1 1,1-1,0 0,0 0,1 1,-1-1,0-1,1 1,-1-1,1 0,-1 0,1 0,-1 0,0 0,1 0,-1 0,1-1,-1 1,0-1,1 1,-1-1,0 1,1-1,-1 1,0-1,0 0,1 0,-1 0,9-7,1 0,-1-1,-1 0,1-1,-1-1,-1 2,-1 0,1-1,-2 0,0-1,0 1,-1-1,0-1,-1 1,0 0,-1-1,1-3,-3 10,-1 1,0-1,0 0,0 0,0 1,0-1,-1 0,0 1,0-1,0 0,-1 1,0-1,0 1,0 0,0 0,0 0,-1 0,0 0,0 0,0 0,0 1,-1 0,1 0,-1 0,0 0,0 0,0 1,0-1,-3 0,3 0,0 1,-1 0,1 0,-1 1,1-1,-1 1,0 0,0 0,1 0,-1 1,0 0,0 0,0 0,0 0,1 1,-1 0,0 0,0 0,1 1,-3 0,2 1,1 0,-1-1,1 2,0-1,0 0,1 1,-1 0,1 0,-1 0,1 0,1 0,-1 1,0-1,1 1,0 0,0-1,1 1,-1 0,1 0,-2 8,0-1,1 0,0 1,1-1,0 1,1 0,1-1,2 13,-3-25,0 1,0 0,0 0,0-1,0 1,0 0,0-1,1 1,-1 0,0-1,1 1,-1 0,0-1,1 1,-1-1,1 1,-1 0,1-1,-1 1,1-1,-1 0,1 1,0-1,-1 1,1-1,-1 0,1 1,0-1,0 0,-1 0,1 0,0 0,-1 1,1-1,1-1,0 1,0-1,0 0,0 1,0-1,0 0,-1 0,1 0,0-1,-1 1,1 0,-1 0,1-1,4-5,1 0,-1 0,0-1,0 0,0-2,0-2,0-1,-1 1,-1-2,0 1,-1 0,0-1,-1 1,0-1,-2 1,1-1,-2 0,1 0,-2 1,-2-12,4 23,-1 0,1 1,0-1,-1 0,0 1,1-1,-1 0,0 1,0-1,0 1,1-1,-2 1,1 0,0-1,0 1,0 0,-1 0,1 0,0 0,-1 0,1 0,-1 0,1 1,-1-1,0 0,1 1,-1-1,0 1,1 0,-1-1,0 1,0 0,1 0,-1 0,0 0,1 0,-1 1,0-1,0 1,-2 0,-1 1,1 0,0 0,0 1,-1-1,1 1,1 0,-1 0,0 1,1-1,0 1,0-1,-2 4,-5 8,1 1,1 1,1-1,0 1,1 1,1-1,1 1,0 0,1 0,1 0,1 1,0-1,1 0,2 2,-2-18,0 0,0 0,1 0,-1 0,0 0,1 0,0 0,0 0,-1 0,1 0,0 0,1-1,-1 1,0 0,1 1,-1-3,0 0,-1 1,1-1,0 0,0 1,-1-1,1 0,0 0,0 0,-1 1,1-1,0 0,0 0,0 0,0-1,-1 1,1 0,0 0,0 0,0 0,-1-1,1 1,0 0,-1-1,1 1,0-1,0 1,-1-1,1 1,-1-1,1 1,0-1,-1 1,1-1,-1 0,0 1,1-1,-1 0,1 0,-1 0,13-17,-1-1,-1-1,0 0,-2 0,0-1,-1-1,-2 1,0-2,-3 9,0 1,-1-1,-1-1,-1 1,0 0,-2-13,2 23,-1 1,0-1,0 1,0-1,0 1,0-1,-1 1,1 0,-1 0,0 0,0 0,0 0,-2-1,2 2,1 1,-1-1,0 1,-1 0,1 0,0 0,0 0,0 0,-1 0,1 1,0-1,-1 1,1-1,0 1,-1 0,1 0,-1 0,1 0,0 0,-1 1,-1 0,-4 1,-1 1,1 0,0 1,0-1,0 2,1-1,-1 1,1 0,0 1,1-1,-1 1,1 1,0-1,1 1,0 0,0 0,-1 3,0-2,1 1,0 0,1 0,0 0,0 1,1 0,0-1,1 1,0 0,1 0,0 1,0-1,1 0,1 9,0-12,1-1,-1 0,1 0,1 0,-1 0,1-1,0 1,0 0,0-1,1 0,0 0,0 0,0 0,1-1,-1 0,1 0,4 3,-5-5,0 0,0 1,-1-2,1 1,1 0,-1-1,0 0,0 0,1 0,-1-1,0 1,1-1,-1 0,0 0,1-1,-1 1,0-1,1 0,-1 0,0 0,0-1,0 1,0-1,0 0,0 0,1-2,13-10,-1 0,0-2,-1 0,-1 0,0-2,-1 0,-1 0,-1-1,-1-1,3-6,-10 16,1 0,-1 0,-1-1,0 1,-1-1,0 0,0 1,-1-1,0-1,-1 9,0 0,0 0,-1 0,1 1,0-1,-1 0,0 0,1 0,-1 1,0-1,-1 0,1 1,0-1,-1 1,1-1,-1 1,0 0,0 0,0-1,0 1,0 1,0-1,-1 0,1 0,-1 1,1 0,-1-1,1 1,-1 0,0 0,0 0,1 1,-1-1,0 1,-1-1,-2 0,0 1,0-1,0 1,0 0,0 1,0 0,1 0,-1 0,0 0,0 1,1 0,-1 0,1 0,-1 1,1 0,0 0,0 0,1 1,-1 0,-1 1,0 2,0-1,1 1,0 1,0-1,0 1,1 0,1 0,-1 0,1 0,0 0,1 1,0 0,0 3,-1 1,1 2,0-1,1 0,1 0,0 0,1 1,0-1,1 0,2 5,-3-17,-1 0,1 0,0-1,0 1,0 0,0-1,0 1,1-1,-1 1,0-1,1 0,-1 0,1 1,-1-1,1 0,0 0,-1 0,1-1,0 1,1 0,1 0,1 0,-1 0,1 0,0-1,-1 0,1 0,0 0,4-1,5-1,0-1,0-1,0 0,-1-1,5-2,-7 1,0 1,-1-1,0-1,0 0,0-1,-1 0,0 0,0-1,-1 0,-1 0,1-1,2-5,-7 11,-1 0,0 0,0-1,0 1,0-1,-1 1,1-1,-1 1,0-1,-1 0,1 0,-1 1,0-1,0 0,0 0,-1 0,0 1,0-1,0 0,0 1,-1-1,0 1,0-1,0 1,0 0,-1 0,1 0,-1 0,0 0,0 0,-1 1,-2-3,-3-1,-1 0,0 0,0 0,0 2,-1-1,0 1,0 1,0 0,-1 0,1 1,-1 1,-5-1,10 2,0 0,1 0,-1 1,0 0,0 0,0 1,0-1,0 2,1-1,-1 1,0 0,1 0,-1 0,1 1,0 0,0 1,0-1,0 1,1 0,0 1,-5 4,2 1,0 1,1 0,1 1,-1-1,2 1,0 0,0 0,1 1,-1 9,3-12,0 0,0-1,1 1,1 0,0 0,0 0,1 0,0 0,1 0,0 0,0-1,1 1,1 0,-3-7,0 0,1 0,-1 0,1-1,-1 1,1-1,0 1,0-1,0 1,0-1,1 0,-1 0,0 0,1-1,0 1,-1 0,1-1,0 0,0 1,0-1,0-1,0 1,0 0,0-1,2 1,0-1,-1 0,0-1,1 0,-1 1,1-2,-1 1,0 0,0-1,0 0,0 0,0 0,0 0,0-1,-1 1,1-1,-1 0,2-2,8-8,0-1,0-1,-2 0,0-1,0 0,-2 0,8-17,-14 25,0 0,0 0,0 0,-1 0,0 0,-1-1,0 1,0 0,-1-1,0 1,-1-1,1 1,-2-1,1 1,-1 0,0 0,-1-1,0 2,-1-2,2 5,0 0,0 0,0 0,-1 1,0-1,0 1,0-1,0 1,0 0,-1 0,1 0,-1 1,0-1,0 1,0 0,0 0,0 0,0 1,-1-1,-2 0,3 2,0 0,0-1,0 2,0-1,0 0,0 1,0-1,1 1,-1 0,0 0,0 1,1-1,-1 1,1 0,-1 0,1 0,0 0,0 1,0-1,0 1,0 0,0 0,-1 2,-4 6,0 1,1 0,0 0,0 1,2 0,0 0,0 1,1-1,1 1,0 0,1 0,0 0,1 1,1-1,0 3,0-15,1 1,-1 0,0 0,1 0,-1 0,1 0,0-1,0 1,0 0,0 0,0-1,1 1,-1-1,1 1,0-1,-1 0,3 2,-2-3,0 1,0-1,0 0,0 0,0 0,0 0,0 0,1-1,-1 1,0 0,1-1,-1 0,1 1,-1-1,0 0,1-1,0 1,5-1,0-1,0 0,-1 0,1-1,0 0,-1 0,1-1,-1 1,0-2,-1 1,4-3,-2 0,-1-1,0 1,0-1,0 0,-1-1,0 1,-1-1,0 0,0-3,-1 5,-1 0,0 0,-1 0,0-1,0 1,-1 0,1-1,-2 1,1-1,-1 0,0 1,-1-8,0 12,0 1,0-1,0 1,0-1,0 1,0-1,-1 1,1-1,-1 1,1 0,-1 0,0 0,0 0,0 0,0 1,-1-1,1 0,0 1,-1 0,1-1,0 1,-1 0,0 0,1 1,-1-1,0 0,1 1,-1 0,0-1,0 1,1 0,-1 0,-2 1,-5 0,1 0,-1 0,0 1,1 1,-1-1,1 1,0 1,-9 4,1 3,1 0,0 1,0 1,1 1,1 0,0 0,1 2,0 0,2 0,0 1,-5 9,11-15,1 0,0 0,0 0,1 0,0 0,1 1,1-6,0 0,0 1,1-1,-1 0,2 1,-1-1,1 0,0 1,0-1,0 0,3 4,-4-8,1-1,0 1,0 0,0-1,0 0,0 1,0-1,1 0,-1 1,0-1,1 0,-1 0,1 0,-1 0,1 0,-1-1,1 1,0 0,-1-1,1 1,0-1,-1 1,1-1,0 0,0 0,0 0,-1 0,1 0,0 0,0-1,-1 1,1 0,0-1,-1 0,1 1,0-1,-1 0,2 0,5-3,-1 0,0 0,0 0,-1-1,1 0,-1 0,0 0,0-1,1-3,-1 0,0 0,-1 0,0-1,0 0,-1 0,0 0,-1 0,0-1,0 1,-1-1,-1 1,0-1,0-9,-1 13,0 0,-1 1,0-1,0 0,0 1,-1-1,0 1,0 0,-1-1,0 1,-1-2,1 4,0 0,1 1,-1-1,0 1,-1 0,1 0,-1 0,1 0,-1 0,0 1,0 0,0 0,0 0,0 0,0 1,-1-1,-2 0,5 2,-1-1,0 1,1-1,-1 1,0 0,1 0,-1 0,0 0,1 1,-1-1,0 1,1 0,-1-1,1 1,-1 0,1 1,0-1,-1 0,1 1,-2 1,0 0,1 1,-1-1,1 1,0 0,0 0,1 1,-1-1,1 1,0-1,-2 5,-1 9,0 1,1-1,1 1,0-1,1 12,2-27,0 0,0 0,0 0,0 0,0 0,1-1,-1 1,1 0,-1 0,1 0,0 0,1-1,-1 1,0-1,1 1,-1-1,1 1,0-1,1 2,-1-3,-1 0,1 0,0 0,0 0,0-1,0 1,0 0,0-1,0 1,0-1,0 0,0 0,0 0,0 0,0 0,1 0,-1-1,0 1,0-1,0 1,0-1,0 0,-1 0,1 1,0-2,0 1,0 0,0 0,5-4,0 1,0-1,0 0,-1 0,0-1,0 0,0 0,-1 0,0-1,0 0,0 0,-1 0,0-1,1-2,-2 0,0 0,0 0,-1-1,0 1,0 0,-1-1,-1 1,0-1,0 0,-1 1,-1-4,2 12,-1 0,1 0,0 0,-1 0,1 0,-1 0,1 1,-1-1,0 0,0 0,0 1,0-1,0 0,0 1,0-1,-1 1,1 0,0-1,-2 0,2 2,0-1,-1 1,1-1,-1 1,1 0,0-1,-1 1,1 0,-1 0,1 0,-1 0,1 0,-1 0,1 1,-1-1,1 0,0 1,-1-1,0 1,-5 3,0 0,1 0,-1 0,1 1,0-1,0 2,1-1,-4 4,-1 3,0 1,1 0,1 0,0 0,1 1,0 0,1 1,1 0,0-1,-2 14,3-4,1 1,0-1,2 1,1-1,1 1,3 14,-4-38,0 1,0-1,0 1,0-1,0 1,0-1,1 1,-1-1,1 1,-1-1,1 1,0-1,-1 1,1-1,0 0,0 0,0 1,0-1,0 0,0 0,0 0,1 1,-1-2,0 0,0 0,0 0,0-1,0 1,0 0,0 0,0 0,0-1,0 1,0 0,0-1,0 1,0-1,0 0,0 1,0-1,-1 0,1 1,0-1,0 0,-1 0,1 0,5-6,-1 1,0-1,-1 0,0-1,0 1,0-1,1-5,-1 0,-1-1,0 0,-1 0,0 0,-1 0,-1 0,0 0,-2-10,1 20,1-1,-1 1,0-1,0 1,0 0,-1-1,1 1,-1 0,0 0,0 0,0 1,-1-1,0 0,1 1,-1-1,0 1,-1 0,1 0,-1 0,1 1,-1-1,0 1,0 0,0 0,0 0,0 1,0-1,0 1,-2 0,4 0,-1 1,0-1,0 1,1 0,-1 0,0 0,1 0,-1 0,0 1,1-1,-1 1,0 0,1 0,-1 0,1 0,-1 0,1 0,0 1,-1-1,0 2,0 0,0 0,0 1,0-1,1 1,-1 0,1 0,0-1,0 1,1 0,-1 1,1-1,0 1,-3 10,2 0,0 1,1-1,0 0,1 1,2 12,-1-22,0 0,0 0,1-1,0 1,0-1,0 1,1-1,-1 0,1 0,2 2,-5-6,1 0,0 0,0 0,0 0,-1 0,1 0,0 0,0 0,0 0,0 0,1 0,-1-1,0 1,0-1,0 1,1-1,-1 1,0-1,0 1,1-1,-1 0,0 0,1 0,-1 0,0 0,1 0,-1 0,0 0,1 0,-1-1,0 1,0-1,1 1,-1-1,0 1,0-1,0 0,0 1,1-1,-1 0,0 0,0 0,-1 0,1 0,0 0,0-1,6-6,-1-2,0 1,-1 0,0-1,0 0,-1 0,0-1,-1 1,0-1,-1 0,0 0,-1 0,0 0,-1 0,0 0,-1-6,1 15,-1 0,1 0,0 0,-1 1,1-1,-1 0,0 0,0 1,1-1,-1 0,0 1,0-1,-1 1,1-1,0 1,0 0,-1-1,1 1,-2-1,3 2,-1 0,1 0,-1 0,1 0,0-1,-1 1,1 0,-1 0,1 0,-1 0,1 0,0 1,-1-1,1 0,-1 0,1 0,0 0,-1 0,1 1,-1-1,1 0,0 0,-1 0,1 1,0-1,-1 0,1 1,0-1,-9 21,7-5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39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2860 144,'-1'11,"0"0,-1-1,0 1,-1-1,0 0,0 0,-4 7,-40 78,18-37,20-40,1 0,0 1,1-1,1 2,1-1,1 1,0-1,1 12,6-19,5-16,7-17,25-61,-3-2,13-48,-30 78,-7 20,2-5,-2-1,2-12,-15 52,1-1,-1 1,0-1,1 1,-1-1,0 1,0-1,0 1,1-1,-1 1,0-1,0 0,0 1,0-1,0 1,0-1,0 0,0 1,0-1,0 1,-1-1,1 1,0-1,0 1,-1-1,1 0,0 1,0-1,-1 1,1 0,-12 13,-18 37,29-48,-135 275,129-260,1 1,-3 17,5-19,11-40,-1 0,-2 1,0-2,-1-6,3-14,-5 33,5-31,0-29,-5 60,-1-1,-1 1,0-1,-1 1,0 0,-1-1,0 1,-2 0,5 9,-1 1,0-1,0 1,0 0,-1 0,1-1,0 1,-1 0,0 0,1 0,-1 1,0-1,0 0,0 1,0-1,0 1,0-1,-1 1,1 0,0 0,-1 0,0 0,1 1,0 0,0 0,0 0,0 0,0 1,0-1,0 1,0-1,0 1,0 0,0 0,0-1,0 1,1 1,-1-1,0 0,1 0,-1 1,1-1,-1 0,1 1,-1 0,1-1,0 1,0 0,0 0,0 0,-7 13,0 0,1 1,1-1,0 2,-1 8,-17 89,13-59,-17 108,24-128</inkml:trace>
  <inkml:trace contextRef="#ctx0" brushRef="#br0" timeOffset="-4900.765">277 1012</inkml:trace>
  <inkml:trace contextRef="#ctx0" brushRef="#br0" timeOffset="-3341.671">214 800,'0'0,"0"-1,-1 0,1 0,0 0,-1 1,1-1,-1 0,1 0,-1 1,1-1,-1 0,1 1,-1-1,0 1,1-1,-1 1,0-1,1 1,-1-1,0 1,0 0,0-1,1 1,-1 0,0 0,0-1,0 1,0 0,-27-2,21 3,1 0,0 1,0 0,0 1,0-1,1 1,-1 0,1 1,-1-1,1 1,0 0,0 0,1 1,-1 0,1-1,0 1,-2 5,-4 3,1 1,0 1,1 0,0 0,1 1,-1 4,6-13,-1 1,1-1,1 1,-1-1,1 1,1-1,-1 1,1 0,1-1,-1 1,1 0,1-1,1 6,-1-8,0 0,0 0,1-1,0 1,0-1,0 1,0-1,1 0,-1 0,1-1,0 1,1-1,-1 0,0 0,1 0,0 0,-1-1,1 0,5 2,1 0,1 0,-1-1,1 0,0-1,-1 0,1-1,1 0,-10-1,0 1,0-1,0-1,0 1,0 0,-1-1,1 1,0-1,0 0,0 0,0 0,-1 0,1-1,-1 1,1-1,-1 0,1 1,-1-1,0 0,0 0,0-1,0 1,0 0,0-1,-1 1,1-1,-1 1,0-1,0 0,1 0,0-7,0 1,-1-1,0 0,-1 0,0 1,0-1,-1 0,0 0,-1 1,0-1,0 1,-1-1,0 1,-1 0,0 0,-1 1,0-1,0 1,0 0,-1 0,0 1,-1-1,0 1,0 1,-1-1,-5-2,12 7,-1 1,0 0,1 0,-1 0,0 0,0 0,0 0,1 1,-1-1,0 0,0 1,0 0,0-1,0 1,0 0,0 0,-1 0,1 0,0 1,0-1,0 1,1-1,-1 1,0-1,-1 1,0 2,0-1,0 0,1 0,-1 1,0 0,1-1,0 1,0 0,0 0,0 1,0-1,0 0,0 2,-4 12,0 0,1 1,1-1,1 1,-1 5,1 1,1 0,0 0,2 0,1 0,3 15,-3-33,0 0,0 0,1-1,0 1,0-1,0 1,1-1,0 1,0-1,0 0,4 3,-5-5,1-1,0 0,-1 1,1-1,0 0,1-1,-1 1,0 0,0-1,1 0,-1 0,1 0,-1 0,1 0,-1-1,1 1,0-1,-1 0,1 0,1-1,-3 1,1 0,-1-1,1 1,-1-1,1 1,-1-1,0 0,1 0,-1 0,0 0,0-1,0 1,0-1,0 1,0-1,0 0,0 1,0-2,1-1,0 0,-1 0,1 0,-1-1,0 1,-1-1,1 1,-1-1,1-2,1-13,0 0,-2-1,0 1,-1-9,-1 13,2-5,-3-43,2 59,-1 1,1-1,-1 0,-1 1,1-1,0 1,-1 0,0-1,0 1,-1 0,-1-2,4 5,0 1,-1-1,1 1,0 0,0-1,-1 1,1 0,0 0,-1-1,1 1,0 0,-1 0,1-1,-1 1,1 0,0 0,-1 0,1 0,-1 0,1 0,-1-1,1 1,0 0,-1 0,1 0,-1 0,1 1,-1-1,1 0,0 0,-1 0,1 0,-1 0,1 0,0 1,-1-1,1 0,-1 0,1 1,0-1,-1 0,1 0,0 1,0-1,-1 0,1 1,0-1,0 1,-1-1,1 0,0 1,0-1,0 1,0-1,0 0,-1 1,1-1,0 1,0-1,0 1,0-1,-6 31,6-22,0-1,0 1,1-1,0 0,1 1,-1-1,2 0,-1 0,1 0,0 0,1 0,0-1,0 0,1 1,4 4,-9-11,1-1,-1 1,1 0,-1-1,1 1,0-1,-1 1,1-1,0 1,-1-1,1 1,0-1,0 0,0 1,-1-1,1 0,0 0,0 1,0-1,0 0,0 0,0 0,-1 0,1 0,0 0,0-1,1 1,-1-1,0 1,0-1,0 0,0 0,0 0,-1 0,1 0,0 0,0 0,-1-1,1 1,0 0,-1 0,1 0,-1-1,1 1,1-9,0 1,0 0,-1-1,0-4,-1 5,0-1,-1 1,0 0,0 0,-1 0,-2-6,4 14,-1-1,1 0,-1 1,0-1,0 1,1-1,-1 1,0 0,0-1,0 1,-1 0,1-1,0 1,0 0,-1 0,1 0,-1 0,1 1,0 0,-1-1,1 1,0 0,-1 0,1 0,0 0,-1 0,1 1,0-1,-1 0,1 1,0-1,0 1,0-1,-1 1,1-1,0 1,0 0,0 0,0-1,0 1,0 0,0 0,0 1,-4 2,1 1,0-1,1 1,-1 0,1 0,0 1,0-1,0 0,1 1,0 0,0 0,0-1,1 1,0 0,0 0,1 0,-1 0,1 1,1-1,-1 0,1 2,0-3,0 1,0-1,1 0,0 0,-1 0,2 0,-1 0,1 0,-1 0,1-1,0 0,1 1,-1-1,1 0,0-1,0 1,0-1,0 1,1-1,0 0,-1-1,1 1,5 1,6 1,0-1,1 0,-1-1,1-1,-1 0,1-2,0 0,0 0,-1-2,17-3,-30 5,-1 0,0-1,0 1,0-1,0 1,1-1,-1 0,0 0,0 0,-1 0,1 0,0-1,0 1,0 0,-1-1,1 0,-1 1,1-1,-1 0,0 1,1-1,-1 0,0 0,0 0,-1 0,1 0,0-1,-1 1,1 0,-1 0,1 0,-1-1,0 1,0 0,0 0,0 0,-1-1,1 1,-1 0,1 0,-1 0,0-2,-4-8,0 1,-1 0,0 0,0 0,-1 1,0 0,-3-1,-1-3,-2 1,0 0,0 1,-1 0,-1 1,0 1,0 0,-1 1,0 1,4 2,0 1,-1 0,1 1,-1 0,0 1,0 0,-1 1,1 1,0 0,-1 1,1 0,-8 2,18-1,0 0,-1-1,1 2,0-1,0 0,0 1,1-1,-1 1,0 0,0 0,1 0,-1 0,1 0,0 1,0-1,0 1,0-1,0 1,0 0,1 0,-1 0,1 0,0 0,0 0,0 0,0 3,-3 10,2 0,-1 0,2 0,0 14,1-20,-1 6,1 0,1 0,1 0,0 0,4 15,-5-26,1 0,-1 0,1-1,0 1,1-1,-1 1,1-1,0 0,0 0,0 0,0-1,1 1,0-1,0 1,0-1,0 0,0-1,0 1,1-1,3 2,2-1,0 1,0-1,0-1,1 0,-1 0,1-1,-1 0,1-1,0 0,-1-1,1 0,-1-1,8-2,-17 4,1-1,-1 0,1 1,-1-1,0 0,1 1,-1-1,0 0,0 0,1 0,-1 0,0-1,0 1,0 0,0 0,-1-1,1 1,0 0,0-1,-1 1,1 0,-1-1,1 1,-1-1,0 1,0-1,1 0,-1 1,0-1,-1-1,1-1,-1 0,0 0,0 0,-1 0,1 0,-1 0,0 1,0-1,0 0,-2-1,-10-14</inkml:trace>
  <inkml:trace contextRef="#ctx0" brushRef="#br0" timeOffset="-2218.696">955 567,'0'1,"1"-1,-1 0,0 1,0-1,0 1,1-1,-1 0,0 1,0-1,0 1,0-1,0 0,0 1,0-1,0 1,0-1,0 1,0-1,0 0,0 1,0-1,0 1,-1-1,1 0,0 1,0-1,0 1,-1-1,1 0,0 1,0-1,-1 0,1 0,0 1,-1-1,1 0,-14 23,10-18,31-71,-18 40,1 0,1 0,6-8,-17 34,0 0,0 0,0 0,0-1,0 1,0 0,0 0,0 0,0 0,0 0,0 0,1-1,-1 1,0 0,0 0,0 0,0 0,0 0,0 0,0 0,0 0,1 0,-1-1,0 1,0 0,0 0,0 0,0 0,0 0,1 0,-1 0,0 0,0 0,0 0,0 0,0 0,0 0,1 0,-1 0,0 0,0 0,0 0,0 0,0 0,0 0,1 0,-1 0,0 1,0-1,0 0,0 0,0 0,0 0,0 0,1 0,-1 0,0 0,0 1,0-1,0 0,0 0,0 0,4 14,-2 16,-5 16,2-34,-1 0,2 0,0 0,0 0,1-1,1 1,0 0,1 0,-3-11,0 0,0-1,0 1,0-1,1 1,-1-1,0 1,0-1,1 1,-1-1,1 1,-1-1,0 1,1-1,-1 1,1-1,-1 0,1 1,-1-1,1 0,-1 1,1-1,-1 0,1 0,-1 0,1 1,-1-1,1 0,0 0,-1 0,16-10,8-23,-5-7,-18 37,0 1,0-1,0 0,0 0,-1 0,1 0,-1 0,0 0,0 0,0 0,0 0,-1 0,1 0,0 2,0 1,0 0,0 0,0-1,0 1,0 0,0 0,0 0,0-1,0 1,-1 0,1 0,0 0,0 0,0-1,0 1,0 0,0 0,-1 0,1 0,0-1,0 1,0 0,0 0,-1 0,1 0,0 0,0 0,0 0,0 0,-1-1,1 1,0 0,0 0,0 0,-1 0,1 0,0 0,0 0,-1 0,1 0,0 0,0 0,0 1,-1-1,1 0,0 0,0 0,0 0,-1 0,-8 13,-4 17,8-7,2-1</inkml:trace>
  <inkml:trace contextRef="#ctx0" brushRef="#br0" timeOffset="-1610.893">1441 1160,'-3'0,"-6"0,-4 4,-3 1,-3 3,-2 0,6-1,10-1,13-3,11-1,7-1,3-1,-1 0,-1 0,-5-1</inkml:trace>
  <inkml:trace contextRef="#ctx0" brushRef="#br1" timeOffset="151788.917">383 1371,'8'-45,"-6"38,0 0,-1 0,0 0,0 0,-1 0,0-6,-1 6,0 0,-1 1,0-1,0 0,0 1,-1-1,0 1,0 0,-1 0,0 1,-1-2,2 3,0 0,0 0,0 1,0-1,-1 1,0 0,0 0,0 0,0 1,0-1,0 1,-1 0,1 0,-1 0,0 1,-1-1,3 2,0 1,0-1,0 0,1 1,-1-1,0 1,0 0,0 0,1 0,-1 0,0 1,1-1,-1 1,1-1,0 1,-1 0,1 0,0 0,0 0,0 0,1 1,-1-1,0 1,1-1,-1 3,-6 8,1 0,1 1,0 0,-1 5,0 0,-12 39,18-54,0 0,0 0,1 0,-1 0,1 1,0-1,0 0,1 0,-1 0,1 1,1 2,-2-5,0-1,1 0,0 1,-1-1,1 0,0 0,-1 0,1 0,0 0,0 0,0 0,0 0,0 0,0 0,0 0,0 0,1-1,-1 1,0 0,0-1,1 1,-1-1,1 1,1-1,-1 0,1 0,0 0,-1 0,1 0,0-1,-1 1,1-1,0 0,-1 0,1 0,-1 0,8-3,-1-1,0-1,0 1,-1-2,7-4,-4 1,-1 0,0 0,-1-1,0 0,0 0,-1-1,-1 0,0-1,0 0,-1 0,-1 0,0-1,-1 0,-1 1,0-1,-1-1,0 1,-1 0,-1-1,0 1,-1 0,-1-1,2 13,0 0,0 0,-1 0,1 0,-1 0,1 0,-1 0,0 0,0 0,0 0,0 0,0 0,0 1,0-1,-1 1,0-1,1 1,1 0,-1 1,0-1,0 1,0 0,0-1,0 1,0 0,0-1,-1 1,1 0,0 0,0 0,0 0,0 0,0 0,0 0,0 1,0-1,0 0,0 0,0 1,-4 1,1 0,0 0,0 1,0 0,0-1,1 1,-1 1,1-1,0 0,0 1,0 0,-2 2,-6 12,1 1,1 0,0 1,1 0,2 0,-4 14,3-1,1 0,1 0,0 31,5-56,0-1,0 0,1 1,0-1,1 0,-1 0,1 0,1 0,-1 0,2 1,-3-6,0 0,0 0,0 0,1 0,-1 0,1 0,-1 0,1-1,0 1,0 0,-1-1,1 0,0 1,1-1,-1 0,0 0,0 0,0-1,0 1,1 0,-1-1,0 1,1-1,-1 0,1 0,-1 0,0 0,1 0,-1-1,0 1,1-1,-1 1,1-1,5-2,0 0,-1-1,1 0,-1 0,1-1,-1 0,-1 0,1-1,-1 1,0-1,0-1,-1 1,4-6,1-2,-1 0,-1 0,0 0,-1-1,0 0,2-12,-5 16,-1-1,0 0,-1 0,0-1,-1 1,0 0,-1-1,0 1,-1 0,-1 0,0-1,0 1,-1 0,-1 1,0-1,-1 0,0 1,0 0,-1 1,-1-1,0 1,0 0,-1 0,0 1,-1 0,0 1,0 0,-1 0,0 1,-1 0,-3 0,0 1,-1 0,0 1,1 1,-2 0,1 1,0 1,-1 0,1 1,-1 1,1 0,-1 1,-5 1,18-1,-1 0,1 0,-1 0,1 1,0-1,-1 1,1-1,0 1,0 0,0 1,0-1,1 0,-1 1,0-1,1 1,0 0,0 0,0 0,0 0,0 0,0 1,1-1,0 0,-1 1,1-1,1 1,-1-1,0 1,-3 17,1 0,1 0,1 0,0 10,1-13,-1 3,1 0,1 0,1 0,1-1,1 1,0-1,6 14,-8-27,1-1,0 0,0 0,0 0,0 0,1-1,0 0,0 1,1-1,-1 0,1-1,0 1,1-1,-1 0,1-1,-1 1,1-1,0 0,0 0,1-1,-1 0,0 0,1-1,-1 1,6-1,-5 0,0 0,0-1,0 0,0 0,0-1,0 0,0 0,0-1,0 0,0 0,0 0,-1-1,1 0,-1-1,0 1,2-3,0 0,0 0,-1-1,0 0,-1-1,0 0,0 0,0 0,-1 0,-1-1,1 0,-1 0,5-16,0-1,-2 0,-1 0,-1 0,-1-1,-2 0,0 0,-2-8,-1 21,0 0,-1 0,-1 0,0 1,-1-1,0 1,-1-1,-1 1,0 1,-1-1,-4-6,6 11,0 1,-1-1,0 1,0 0,-1 0,1 1,-1 0,-1 0,1 1,-1-1,0 2,-1-1,1 1,-1 0,1 1,-1 0,-7-1,14 4,0 0,0 0,0-1,0 2,0-1,0 0,0 0,0 1,0-1,0 1,0-1,0 1,0 0,0 0,0 0,0 0,1 0,-2 2,-1 0,0 1,0-1,1 1,0 0,0 0,0 0,0 1,1 0,-5 10,0-1,1 2,1-1,-2 10,4-13,1 0,0 0,0 0,1 1,1-1,0 0,0 0,1 1,1-1,0 0,2 4,-2-11,0 1,1 0,-1-1,1 1,0-1,1 0,-1 0,1 0,0 0,0-1,1 1,-1-1,1 0,0 0,0-1,0 0,1 0,-1 0,1 0,-1-1,1 0,0 0,1 0,4 0,1 1,-1-1,1-1,-1 0,1-1,0 0,-1-1,1 0,-1-1,1 0,-1 0,-6 0,0 1,0-1,0 0,0 0,-1 0,1-1,0 0,-1 1,0-2,0 1,0 0,0-1,-1 0,1 0,-1 0,0 0,0 0,0-1,-1 1,1-1,-1 0,0 0,-1 0,1 0,-1-1,1 0,-1 0,0-1,-1 1,0 0,0 0,0 0,0-1,-1 1,0 0,0 0,-1 0,0 0,0 0,0 0,-1 1,-2-4,-1-1,-2 1,1-1,-2 2,1-1,-1 1,0 0,0 1,-4-2,2 1,-1 0,-1 0,1 1,-1 1,0 0,-10-3,18 8,0-1,1 1,-1 1,0-1,0 0,0 1,0 0,0 0,0 1,1 0,-1-1,0 1,0 1,0-1,1 1,-1 0,1 0,-1 0,1 1,0-1,-1 2,-3 2,1 1,-1 0,1 1,1-1,-1 1,1 1,1-1,0 1,0 0,0 0,1 0,1 1,0 0,0-1,0 6,-2 9,2 1,1 0,1-1,1 1,3 21,-3-42,0 0,1 0,-1 0,1-1,0 1,0 0,0-1,1 1,-1 0,1-1,0 0,0 1,0-1,1 0,-1 0,1 0,-1 0,1-1,0 1,0-1,0 0,0 1,1-1,4 2,1-1,-1 0,1-1,0 0,-1 0,1-1,0 0,0 0,6-1,-6 0,0-1,0 1,0-2,1 1,-2-1,1-1,0 1,0-2,-1 1,1-1,-1 0,0-1,-1 0,1 0,-1-1,0 0,0 0,-1-1,1 1,-1-1,-1-1,0 1,0-1,0 0,-1 0,0 0,0-3,2-2,-2 0,1-1,-2 1,0-1,-1 0,0 0,-1 1,0-1,-1 0,-1 0,0 0,-1 0,0 0,-2 0,1 1,-1 0,-6-11,3 7,-2 2,0-1,-1 1,0 1,-1-1,-1 2,-9-9,17 17,-1 1,0 0,0 0,0 1,0-1,-1 1,1 0,-1 1,0-1,0 1,0 0,0 0,0 1,0 0,-1 0,1 1,0-1,-1 1,1 1,0-1,0 1,-1 0,-1 1,4 0,1-1,-1 1,1 0,-1 0,1 0,0 1,0-1,0 1,0 0,0-1,1 1,-1 1,1-1,0 0,0 1,0-1,0 1,0-1,1 1,0 0,0 0,0-1,0 4,-3 13,1 0,1 0,1 0,1 4,0-15,-1 27,-1-1,4 31,-2-58,1 0,0 0,1 0,0 0,0 0,0 0,1 0,1-1,-1 0,3 4,-3-8,0 1,-1-1,2 0,-1 0,0 0,1 0,-1-1,1 1,0-1,0 0,0 0,0 0,0-1,0 1,1-1,-1 0,0 0,2 0,-2-1,-1 0,1 1,0-1,-1-1,1 1,-1 0,1-1,0 0,-1 0,1 0,-1 0,1 0,-1-1,0 0,0 1,0-1,0-1,0 1,0 0,0-1,-1 1,2-2,3-7,0 0,0 0,-1-1,0 0,-1 0,-1-1,0 1,0-1,-1 0,1-12,1-22,-2 0,-2-17,0 56,-1 0,0 0,-1 0,0 0,0 0,-1 0,0 1,-1-6,1 11,1 0,0 0,-1 0,1 0,-1 0,1 0,-1 0,0 1,0-1,0 0,0 1,0 0,0-1,0 1,-1 0,1 0,0 0,-1 0,1 1,0-1,-1 1,1-1,-1 1,1 0,-1 0,1 0,-1 0,1 1,-1-1,-4 1,1 0,0 0,0 0,0 1,0 0,0 0,0 1,0-1,1 1,-1 0,1 1,0-1,0 1,0 0,0 1,1-1,0 1,0 0,0 0,0 0,1 0,0 1,0-1,0 1,1 0,-1 3,-3 8,2-1,0 0,1 1,0 0,2-1,0 1,0 0,2 0,1 10,0-18,0 0,1 1,0-1,0 0,1-1,0 1,0 0,1-1,5 7,-7-12,-1 1,1-1,0 0,1 0,-1 0,0 0,1-1,-1 1,1-1,3 2,-5-3,0-1,1 1,-1 0,0-1,0 0,1 1,-1-1,0 0,0 0,1 0,-1 0,0-1,0 1,1-1,-1 1,0-1,0 0,0 1,0-1,2-1,-1 0,0 0,-1-1,1 1,0-1,-1 1,1-1,-1 0,0 0,0 0,0 0,8-14</inkml:trace>
  <inkml:trace contextRef="#ctx0" brushRef="#br1" timeOffset="153779.896">1992 228,'-2'2,"-1"-1,1 0,0 1,0 0,0-1,0 1,0 0,0 0,1 0,-1 0,0 1,1-1,0 0,-1 1,1-1,0 1,0 1,-4 5,3-4,-5 5,1 0,0 1,1 0,0 0,1 0,0 0,1 1,0 0,0 6,4-11,4-17,3-22,-4 8,-1 0,-2 0,0 0,-1-1,-1 1,-2 0,-4-21,7 44,0 0,0 1,0-1,0 0,0 0,-1 0,1 1,0-1,0 0,-1 0,1 1,-1-1,1 0,0 0,-1 1,1-1,-1 0,0 1,1-1,-1 1,1-1,-1 1,0-1,1 1,-1-1,0 1,0 0,0-1,0 2,0-1,0 1,0 0,0 0,0-1,1 1,-1 0,0 0,1 0,-1 0,0 0,1 0,-1 0,1 0,-1 0,1 0,0 1,-16 51,10-11,0 0,3 1,2 0,2 23,13-134,-7 3,-3-1,-3 0,-5-44,4 107,-1 1,1 0,-1-1,1 1,-1 0,0-1,0 1,0 0,0 0,0 0,-1 0,1 0,-1 0,1 0,-1 0,-1 0,3 1,-1 1,0-1,0 1,0-1,0 1,1 0,-1-1,0 1,0 0,0 0,0-1,0 1,0 0,0 0,0 0,0 0,0 0,1 1,-1-1,0 0,0 0,0 1,0-1,0 0,0 1,1-1,-1 1,0-1,0 1,1-1,-1 1,0 0,1-1,-1 1,0 0,1-1,-1 1,1 0,-1 0,1 0,0-1,-1 1,1 1,-7 10,1 0,1 1,0 0,1 0,0 0,1 0,-1 7,-9 100,13-112,-3 22,0-3,1 0,1 0,2 0,0 0,6 27,-7-52,1 0,-1 0,1 0,-1 0,1 0,0-1,0 1,0 0,0 0,0-1,1 1,-1 0,0-2,-1 1,1-1,-1 0,1 0,-1 1,1-1,-1 0,1 0,-1 1,1-1,-1 0,1 0,-1 0,1 0,-1 0,1 0,-1 0,1 0,-1 0,1 0,-1 0,1 0,-1 0,1-1,-1 1,1 0,-1 0,1-1,1 0,0-1,0 0,0 0,0 0,0-1,0 1,0 0,-1-1,1 1,-1-1,0 1,0-1,0 0,1-2,11-36,-2 0,-1-1,-2 0,-2-1,-2 0,-2-19,-3 216,1 53,0-202,0-1,1 0,0 1,0-1,0 0,0 1,0-1,1 0,0 0,2 3,-4-6,1-1,-1 1,1 0,-1-1,0 0,1 1,-1-1,1 1,-1-1,1 1,0-1,-1 0,1 1,-1-1,1 0,0 0,-1 0,1 1,0-1,-1 0,1 0,0 0,-1 0,1 0,0 0,0 0,0-1,1 0,0 0,-1 1,1-1,-1 0,0 0,1-1,-1 1,0 0,0 0,1-1,-1 1,0-1,0 1,0-2,4-6,0-1,0 0,-1 0,0-1,-1 1,0-1,-1 1,1-10,-1 1,-1 1,0-1,-2 0,-1-14,-2 15,-2 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15.0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18.1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0 554,'1'-8,"0"0,0-1,1 1,0 0,2-4,5-19,2-36,-4 26,1 0,9-24,-12 52,1 1,0 0,1 0,1 0,0 1,0 0,1 0,0 1,1 0,7-5,2-2,2 2,0 0,1 1,0 1,7-2,-21 11,1 1,0 0,1 1,-1 0,0 0,1 1,-1 0,1 0,83 4,-37-1,15 0,-3-1,34-4,-31-7,-45 5,0 2,20 0,2 2,8 0,30 4,-83-3,0 0,0 1,0-1,0 1,0 0,-1 0,1 0,0 0,-1 0,1 0,-1 1,1-1,-1 1,1 0,-1 0,0 0,0 0,0 0,0 0,-1 1,1-1,0 0,-1 1,0 0,1-1,-1 1,0 0,0-1,-1 1,1 0,1 8,-1 1,0-1,-1 0,0 1,0-1,-2 0,1 2,0-7,0-1,0 0,0 0,0 0,-1 0,1-1,-1 1,-1 0,1-1,-1 1,1-1,-1 0,-1 0,1 0,0 0,-1 0,-2 1,-3 1,0 0,-1-1,0 0,0 0,-1-1,1 0,-6 0,-33 13,32-10,-1-1,-1 0,1-1,-1-2,0 0,-14 1,13-2,1 1,-1 0,1 2,0 0,1 2,-1 0,1 1,-15 9,4-3,0-2,-24 7,8-6,23-5,-1-1,0-2,0 0,-1-2,1 0,-5-1,-1-2,14 1,0-1,0-1,-1 0,1-1,0 0,-6-3,7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35.9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  <inkml:trace contextRef="#ctx0" brushRef="#br0" timeOffset="1526.48">296 128,'30'-1,"0"-2,-1-2,25-6,-22 4,0 2,-1 0,3 3,-33 1,0 1,0 0,0 0,1-1,-1 1,0 0,0 0,0 0,1 1,-1-1,0 0,0 0,0 1,0-1,0 0,0 1,1-1,-1 1,0 0,0-1,0 1,-1 0,1 0,0-1,0 1,0 0,0 0,-1 0,1 0,-1 0,1 0,0 0,-1 0,0 0,1 0,-1 1,0-1,1 0,-1 0,0 0,0 0,0 1,0-1,0 0,0 0,-2 8,0 0,0-1,-1 1,0-1,0 1,-2 0,-7 24,14-28,5-9,11-13,-15 14,10-9,5-7,1 1,1 1,1 1,0 1,16-9,-37 24,1-1,0 1,0-1,0 1,0-1,0 1,0 0,0-1,-1 1,1 0,0 0,0 0,0 0,0 0,0 0,0 0,0 0,0 0,0 0,0 0,0 1,0-1,0 0,0 1,0-1,0 1,-1-1,1 1,0-1,0 1,0-1,-1 1,1 0,0 0,-1-1,1 1,-1 0,1 0,-1 0,1 0,-1-1,1 1,-1 0,0 0,0 0,1 0,-1 0,0 0,2 10,-1-1,0 0,0 1,-1-1,-1 1,3 21,-2-30,1 0,0 0,0 0,0-1,0 1,0 0,0 0,1-1,-1 1,0 0,1-1,0 0,-1 1,1-1,0 0,0 0,-1 0,1 0,0 0,0 0,0 0,0-1,0 1,0-1,0 1,2-1,8 1,-1 0,1 0,0-1,5-1,-1 0,6 0,-17 0,1 0,0 1,0-1,0 1,0 1,0-1,-1 1,1 0,0 0,0 1,-1 0,1 0,-1 0,1 0,-1 1,0 0,1 1,-2 0,1 0,-1-1,1 0,0 0,0 0,0-1,0 0,0 0,0 0,1 0,-1-1,1 0,-1 0,1 0,0-1,-1 0,1 0,-1 0,4-2,1 0,-1 0,0-1,0 0,0-1,0 0,-1 0,1-1,-1 0,0 0,-1-1,1 0,-3 2,0 0,0 1,0 0,1 0,-1 0,1 0,0 1,-1 0,1 0,5 0,3 0,0 1,0 0,13 2,6 0,-21-2,-1-1,0 1,1-2,-1 1,1-2,-4 1,1 1,-1 0,0 0,1 0,0 2,-1-1,1 1,-1 0,1 0,1 1,18 5,-4 0,1-1,1-2,18 1,-35-4,0-1,-1 1,1-2,0 1,0-1,0 0,-1-1,0 0,1-1,-1 1,0-2,4-2,6-5,-12 8,0 0,0 0,0 0,1 0,0 1,-1 0,1 1,1 0,-1 0,0 0,4 0,35-3,1-3,-2-2,1-2,25-10,-6 1,-41 15</inkml:trace>
  <inkml:trace contextRef="#ctx0" brushRef="#br0" timeOffset="2848.193">3260 149,'4'0,"-1"-1,0 0,1 0,-1 0,0 0,1-1,-1 0,0 1,0-1,0-1,7-3,32-18,-19 9,0 2,24-9,-41 19,0 1,0 0,0 0,1 1,-1-1,1 2,0-1,-1 0,1 1,-1 1,1-1,-1 1,7 1,-5 1,-1 0,1 1,-1 0,0 0,0 0,0 1,-1 0,5 4,-6-4,0 0,0-1,1 0,0 0,0 0,0-1,0 0,0 0,1-1,-1 0,1 0,3 1,31 0,0-2,0-2,1-1,-14 0,3-1,0-2,0-2,0 0,-1-2,0-1,25-13,12-3,-43 19,0 1,1 2,0 1,-1 0,1 2,0 1,4 1,69-3,-51-3,-29 2,1 0,0 2,1 0,-1 2,0 0,12 2,-25-1,0 1,0-1,-1 1,1 0,-1 0,0 1,0-1,3 4,25 16,-22-18,0-1,0 0,1 0,-1-1,1-1,-1 0,1 0,0-1,11-1,-14 0,1 0,-1-1,0-1,0 1,0-2,-1 1,1-1,0 0,-1-1,0 0,0-1,0 1,0-2,12-10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0.5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15,'0'5,"0"-1,0 1,0 0,0-1,1 1,0-1,0 0,0 1,0-1,1 0,0 0,1 3,-1-4,0-1,1 0,-1 0,0-1,1 1,-1 0,1-1,0 1,0-1,-1 0,1 0,0 0,0 0,0 0,0-1,0 0,0 1,0-1,3 0,14-1,-1 0,1-1,-1-1,1-1,-1 0,0-2,0 0,5-3,-2 0,1 2,0 1,0 0,1 2,3 0,-26 4,-1 0,1 0,0 0,0 0,0-1,0 1,-1 1,1-1,0 0,0 0,0 0,0 0,-1 1,1-1,0 0,0 1,0-1,-1 0,1 1,0-1,-1 1,1-1,0 1,-1 0,1-1,-1 1,1-1,-1 1,1 0,-1 0,1-1,-1 1,0 0,1 0,-1 0,0-1,0 1,0 0,0 0,0 0,1 0,-1-1,-1 1,1 0,0 0,0 0,0 0,0-1,-1 1,1 1,-2 6,-1 0,0 0,0 0,-1-1,0 2,-1 0,3-5,1-1,-1 1,1 0,0 0,0 0,0 0,1 0,-1 3,1-6,0 0,0-1,0 1,0-1,1 1,-1-1,0 1,0 0,0-1,1 1,-1-1,0 1,0-1,1 1,-1-1,0 1,1-1,-1 1,1-1,-1 0,1 1,-1-1,1 1,-1-1,1 0,0 0,1 1,-1-1,0 0,0 0,1 0,-1 0,0 0,0 0,0-1,1 1,-1 0,0 0,0-1,0 1,0-1,1 0,19-9,0-2,-1-1,-1 0,0-1,1-3,6-4,1 2,3-1,-28 19,0 0,0-1,0 1,0 0,0 0,0 0,1 1,-1-1,0 1,0-1,1 1,-1 0,1-1,-1 2,0 0,0-1,0 1,0 0,-1 0,1 0,0 0,-1 0,1 0,-1 0,0 1,1-1,-1 0,0 1,1 0,2 1,1 1,-1-1,1 0,0 0,0-1,0 1,0-1,0 0,1-1,-1 1,1-1,-1 0,1 0,-1-1,1 0,0 0,13 1,0-2,-1 0,1-1,2-2,61-19,-65 17,-1 0,1 2,0 0,0 1,0 0,4 1,-19 2,0 0,1 0,-1 1,0-1,0 1,0-1,0 1,0 0,0-1,0 1,0 0,0 0,0 1,0-1,-1 0,1 0,0 1,-1-1,1 1,-1 0,0-1,1 1,-1 0,0 0,0 0,0 0,0 0,-1 0,1 0,0 0,-1 0,1 1,1 10,-1 0,1-1,-2 1,0 0,-1 4,1 13,0-28,0 0,0 0,0 0,0 0,0 1,1-1,-1 0,1 0,0 0,0 0,0 0,0 0,0 0,0 0,0-1,0 1,1 0,-1-1,1 1,-1 0,1-1,0 0,-1 1,1-1,0 0,2 0,-1 0,1 0,-1 0,1-1,0 1,-1-1,1 0,0 0,0 0,-1 0,1-1,0 1,2-2,12-3,-1-1,0-1,-1 0,1-1,7-6,15-12,-34 21,0 0,0 1,1 0,0 1,0-1,0 1,0 0,1 0,-1 1,1 0,-1 0,1 0,0 1,0 0,0 1,2-1,5 1,-1-1,0 0,0-1,0-1,0 0,0-1,0 0,1-2,4 0,1 0,-1 1,13-1,2 3,0 2,12 2,-27 0,0-1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1.94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14,'0'3,"0"-1,0 1,0-1,0 1,1-1,-1 0,1 1,-1-1,1 1,0-1,0 0,0 0,0 0,0 1,1-1,-1 0,1-1,-1 1,1 1,1-1,0-1,0 1,0 0,1-1,-1 1,0-1,0 0,1 0,-1-1,1 1,-1-1,1 1,1-1,13 0,1-1,-1-1,0-1,1 0,-1-1,-1-1,11-4,36-9,-61 17,0 0,1 0,-1 1,0-1,1 1,-1 0,1 0,-1 1,0-1,2 1,-3-1,-1 1,1 0,-1-1,0 1,1 0,-1 0,0 0,0 0,1 0,-1 0,0 0,0 0,0 0,0 1,0-1,-1 0,1 1,0-1,0 1,-1-1,1 0,-1 1,1 1,1 0,-1-1,0 1,1 0,0-1,0 0,0 1,0-1,0 0,0 0,0 0,1 0,-1-1,1 1,-1-1,1 1,-1-1,1 0,0 0,0 0,0 0,0-1,0 1,12 1,-1 0,1-1,-1 0,6-2,1 1,23-2,0-1,0-3,0-2,-1-1,35-13,-77 22,78-19,-73 18,0 0,1 1,-1 0,0-1,0 2,0-1,0 1,0 0,0 0,0 1,4 1,-7-1,-1-1,1 1,-1-1,0 1,0 0,0 0,0 0,0 1,0-1,0 0,-1 1,1 0,-1-1,1 0,-1 1,1-1,-1 0,1 0,0 0,0 0,0-1,0 1,0 0,0-1,0 0,0 1,1-1,-1 0,0 0,1 0,-1 0,3 0,9 1,1-1,0 0,0 0,0-2,0 0,-1 0,14-4,16-6,39-15,-53 16,0 1,0 1,1 1,-1 2,12 0,17 4,-27 1,-1-2,27-3,-36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3.9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0 253,'10'-2,"0"1,-1-1,1 0,-1-1,0 0,1-1,-2 0,4-2,16-6,38-16,-40 15,1 2,1 1,-1 1,22-4,-45 13,1 0,-1 0,0 0,0 1,0-1,0 1,0 0,0 0,-1 1,1-1,0 1,0 0,-1 0,1 0,-1 1,0-1,3 3,0 0,-1-2,1 1,0-1,0 1,0-2,2 2,2-2,1-1,-1 0,0 0,1-1,-1 0,1-1,-1 0,0-1,0 0,1 0,-1-1,4-2,51-11,-62 16,-1 0,0 0,0 0,1 0,-1 1,0-1,0 1,1-1,-1 1,0-1,0 1,0 0,0 0,0 0,0 1,0-1,-1 0,1 1,0-1,-1 1,1-1,-1 1,1 0,-1 0,2 1,-1-1,1 1,-1-1,1 1,0-1,0 0,0 0,0 0,0-1,4 2,-1-1,1-1,-1 0,1-1,-1 1,1-1,-1-1,1 1,-1-1,1 0,-1 0,0-1,1 0,3-2,16-6,-1-2,15-9,-26 14,-8 3,1 0,0 0,0 1,0 0,0 1,1-1,-1 1,1 1,0-1,-1 1,1 1,0-1,-1 1,1 1,0-1,4 2,1 0,1-1,0-1,-1 0,15-2,33 1,-58 2,1 0,-1 0,0 0,1 0,-1 0,0 1,0 0,0-1,0 1,0 0,-1 1,3 1,-2-1,0-1,1 1,-1-1,1 0,0 0,-1 0,1 0,4 1,0-2,-1 0,1 0,0 0,0-1,0 0,0-1,0 1,-1-2,1 1,0-1,1-1,17-5,-1-2,17-10,-24 11,0 1,1 0,0 1,0 2,7-2,-19 7,0 0,-1 0,1 0,0 1,0 0,-1 1,1-1,-1 1,1 0,-1 1,1 0,1 0,1 0,0 0,0 0,0-2,8 2,3-2,-12-1,1 0,-1 1,0-1,0 2,0-1,0 1,0 1,0-1,0 1,6 4,-1 0,0-1,1-1,-1 0,1-1,0 0,1-1,1 0,18 1</inkml:trace>
  <inkml:trace contextRef="#ctx0" brushRef="#br0" timeOffset="1089.607">2879 168,'1'-1,"-1"0,0 0,1 0,-1 0,1 0,0 0,-1 1,1-1,-1 0,1 1,0-1,0 0,0 1,-1-1,1 1,0-1,0 1,0-1,0 1,0 0,0-1,0 1,0 0,0 0,0 0,0 0,0 0,35-4,-30 4,50-4,13-1,17-5,-62 6,1-1,-2-2,1 0,-1-1,9-5,-17 5,-9 4,1 1,-1 0,1 1,0-1,-1 1,1 0,1 1,-7 1,1 0,-1 0,1 0,-1 0,1 0,-1 0,0 0,1 1,-1-1,1 1,-1-1,0 1,1 0,-1-1,0 1,0 0,1 0,-1 0,0 0,0 0,0 0,0 0,0 0,-1 0,1 0,0 1,0-1,-1 0,1 1,-1-1,1 0,-1 1,0-1,1 1,-1-1,0 1,5 31,-4-26,0 1,1-1,-1 1,1-1,3 7,-4-12,0 0,0 0,1 1,-1-1,1 0,-1 0,1-1,0 1,0 0,0 0,0-1,0 1,0-1,0 0,0 0,1 0,-1 0,1 0,-1 0,0 0,10 1,0 1,0-2,0 0,0 0,1-1,-1 0,1-1,88-14,-66 8,6 0,-7 0,0 2,1 2,9 0,-16 2,0-2,16-3,-15 1,0 2,11 1,-3 2,-4 0,1-1,10-3,-32 2,0 0,0-1,0 0,-1-1,1-1,-1 0,0 0,3-3,35-23,-29 17,1 1,1 0,0 2,15-6,-21 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6.9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2 126,'0'0,"0"-1,0 1,0 0,0 0,0 0,0 0,0 0,0 0,1 0,-1 0,0 0,0 0,0 0,0 0,0 0,0 0,0 0,0-1,0 1,0 0,0 0,0 0,0 0,0 0,0 0,0 0,-1 0,1 0,0 0,0 0,0 0,0 0,0 0,0 0,0-1,0 1,0 0,0 0,0 0,0 0,0 0,0 0,0 0,0 0,0 0,0 0,0 0,-1 0,1 0,0 0,0 0,0 0,0 0,0 0,0 0,0 0,0 0,0 0,0 0,0 0,0 0,0 0,-1 0,1 0,8-5,11-5,57-23,-36 14,1 2,1 1,8 1,-48 14,0 1,1 0,-1-1,0 1,1 0,-1 0,0 0,1 1,-1-1,0 1,1-1,-1 1,0 0,0 0,0 0,1 0,-1 0,1 1,33 31,-32-28,1 0,-1 0,1-1,0 0,0 0,1 0,-1-1,1 1,2 0,7 1,1-1,-1-1,0-1,1 0,0 0,-1-2,1 0,0-1,-1 0,13-4,8-3,0-1,0-2,32-14,-61 22,-2 0,1 1,-1 0,1 0,0 0,0 1,5-1,-9 2,0 0,0 1,0-1,0 0,0 1,0-1,0 1,0 0,-1-1,1 1,0 0,0 0,-1 0,1 0,-1 1,1-1,-1 0,1 1,-1-1,0 1,0-1,1 2,1 0,0-1,0 1,0-1,0 1,0-1,1 0,-1 0,1 0,-1-1,1 1,0-1,-1 0,1 0,0 0,0 0,3-1,12 2,1-1,18-2,-16 1,-9-1,1 2,-1 0,1 0,-1 1,4 2,-11-2,0 0,0 0,0 1,0-1,-1 1,1 1,-1-1,0 1,0 0,-1 0,1 0,1 3,-3-4,0-1,0 1,1-1,-1 0,0 1,1-2,-1 1,1 0,0-1,0 1,0-1,-1 0,1-1,0 1,0 0,0-1,0 0,1 0,-1 0,0-1,0 0,-1 1,1-1,0 0,2-2,14-3,-1-2,-1 0,1-1,9-7,-19 11,46-30,-39 24,0 0,2 1,-1 1,1 0,0 2,7-2,-19 8,0 0,1 0,-1 0,1 1,-1 0,0 1,1 0,-1-1,0 2,0-1,1 1,-1 0,5 3,11 5,0 2,-1 0,2 3,47 25,-56-34,0-2,1 0,-1 0,1-1,0-1,0-1,0 0,0-1,3-1,0 1</inkml:trace>
  <inkml:trace contextRef="#ctx0" brushRef="#br0" timeOffset="1281.973">2944 105,'6'-5,"1"1,0 1,-1-1,1 1,0 0,0 1,1-1,-1 1,0 1,6-1,-8 1,23-4,0 1,1 1,0 2,-1 1,11 2,-31-1,-1 0,1 1,-1 0,0 1,1 0,-1 0,3 2,-2-1,0 0,0-1,0 0,0 0,0-1,3 0,52 3,0-3,0-2,10-4,-70 4,71-9,-57 6,-1 1,1 0,0 1,0 1,0 0,-1 2,1 0,3 1,14 3,0-2,1-1,-1-1,1-2,18-3,27 1,20 0,-10 0,39 6,-123-3,1 1,0-1,-1 1,1 1,-1-1,1 1,3 2,-3-1,0-1,0 0,0 0,1 0,-1-1,5 0,0 0,-1-1,1-1,0 0,0-1,0 0,0 0,0-1,-1-1,1 0,-1-1,1 0,-1-1,-1 0,6-3,2-4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2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8,'0'-3,"0"-2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36.447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0 341,'1'-3,"-1"1,1-1,0 1,-1-1,1 1,1-1,-1 1,0 0,0 0,1 0,-1 0,1 0,0 0,0 0,0 0,-1 1,2-1,0 0,41-26,-7 12,1 1,0 2,1 2,26-4,-18 4,2-1,-1 2,2 2,-1 2,1 2,8 2,-38 1,0-1,0-1,-1 0,0-2,1 0,14-7,-11 4,0 1,1 1,-1 1,9 0,2 1,-1-1,0-1,0-3,0 0,-1-2,2-3,36-9,-65 21,0 1,0 0,0 0,1 1,-1-1,0 1,1 0,-1 1,0-1,0 1,0 0,3 1,-7-2,-1 1,1-1,0 0,-1 1,1-1,0 1,-1-1,1 1,-1-1,1 1,-1-1,1 1,-1 0,1-1,-1 1,0 0,1-1,-1 1,0 0,1-1,-1 1,0 0,0 0,0-1,0 1,0 0,0 0,0-1,0 1,0 0,0 0,0 0,0-1,-1 1,1 0,0-1,0 1,-1 0,1-1,-1 1,1 0,0-1,-1 1,0 0,-22 28,-40 27,-26 28,80-75,2-2,0-1,1 2,0-1,1 1,-1 0,1 0,1 0,-2 4,-1 2,0 0,-1-1,-1 0,0-1,-1 0,0 0,-1-1,0 0,-7 5,1-1,0 2,1 0,-8 13,18-22,1 0,0 1,1 0,0 0,0 0,1 1,0-1,0 1,1-1,1 1,0 0,0 0,1 0,0 0,0 0,1 0,1 0,0-1,0 1,1 0,0-1,0 0,2 2,-4-9,0 0,0 0,0 0,0 0,0 0,-1 0,1 0,-1 0,1 0,-1 0,0 0,0 0,0 0,0 0,0 1,0-1,-1 1,0-1,0-1,0 1,0 0,0-1,-1 1,1-1,-1 0,1 1,-1-1,1 0,-1 0,0 0,0 0,0 0,1 0,-1-1,0 1,0-1,0 1,-56 15,-1-2,-34 3,12-3,64-10,-1-1,0-2,0 1,0-2,0-1,0 0,0-1,1-1,-9-2,12 1,1-1,0 0,0-1,0 0,1-1,-1 0,2-1,-1-1,1 0,0 0,1-1,-1-2,-22-19,28 27,-1-1,0 1,1-2,0 1,0 0,1-1,-1 0,1 0,1 0,-1-1,1 1,0-1,0 0,1 1,-2-8,1-22,2 0,1 0,1 0,3-7,-3 35,1-1,0 1,0 0,1 0,0 0,0 0,1 1,0-1,0 1,1 0,0 0,0 0,1 1,0 0,0 0,0 0,1 1,-1 0,1 0,1 0,-1 1,1 0,-1 1,1 0,0 0,0 0,1 1,-1 1,0-1,1 1,6 0,163 4,-82 0,53-6,-76-7,-46 5,-1 2,19 0,-40 3,0 0,0 0,-1 0,1-1,0 1,-1-1,1 0,-1-1,1 1,-1-1,0 0,1 0,-1 0,0-1,0 1,-1-1,1 0,1-1,-5 0,-7 5,-9 7,-15 11,1 3,1 0,1 2,1 1,1 1,1 1,0 3,11-14,2 1,0 1,1 0,1 1,-5 11,11-20,0 1,0 0,1 0,0 0,1 0,1 1,0-1,0 1,1-1,1 12,-1-22,0 0,0 0,1 0,-1 0,0 0,0 0,1 0,-1 0,1 0,-1 0,1 0,-1 0,1-1,-1 1,1 0,0 0,0 0,-1-1,1 1,0 0,0-1,0 1,0-1,-1 1,1-1,1 1,0-1,1 1,-1-1,1 1,-1-1,0 0,1 0,-1-1,1 1,-1 0,1-1,1 0,8-3,0-1,0 0,0 0,2-3,-11 6,-1 1,0 0,0 0,0-1,0 1,0-1,0 1,0-1,0 0,-1 0,1 0,-1 0,1 0,-1 0,0 0,0-1,0 1,0 0,0-1,-1 1,1 0,-1-1,1 1,-1-1,0 1,0-1,0 1,0-1,-1 1,1-1,-3-10,0 1,-1 0,0 0,-1 0,-3-6,-9-22,12 22,-2 0,0 0,-1 0,-1 1,-2-3,8 16,0-1,-1 0,1 1,-1 0,0 0,0 0,-1 0,1 1,-1-1,1 1,-1 0,0 1,0-1,0 1,-1 0,1 0,0 1,-1-1,-3 1,3 0,1 1,0-1,0 1,0 1,0-1,-1 1,1 0,0 0,0 0,0 1,1-1,-1 1,0 0,0 1,1-1,-1 1,-1 2,0 1,0-1,1 1,-1 0,1 0,0 1,1-1,0 1,-4 7,2-1,1 0,0 0,1 1,0-1,1 1,0 0,1 0,1 0,0 0,1 0,1 1,2 12,-3-26,0 1,0-1,0 0,0 1,0-1,0 1,1-1,-1 0,1 1,-1-1,1 1,-1-1,1 0,0 0,0 1,-1-1,1 0,0 0,0 0,0 0,0 0,0 0,1 0,-1-1,0 1,1 0,-1-1,1-1,-1 1,1 0,-1 0,1 0,-1-1,1 1,-1-1,0 1,1-1,-1 0,0 1,1-1,-1 0,0 0,0 0,0 0,1-1,8-7,-1-2,0 1,-1-1,5-7,3-6,1 0,1 1,1 0,6-3,-25 26,1-1,0 0,0 1,0-1,-1 0,1 0,0 0,-1 1,1-1,-1 0,1 0,-1 0,1 0,-1 0,1 0,-1 0,0 0,0-1,0 1,0 0,0 0,0 0,0 0,0 0,-1 1,1-1,-1 0,1 1,-1-1,1 1,-1-1,1 0,-1 1,1-1,-1 1,0-1,1 1,-1 0,0-1,1 1,-1 0,0-1,1 1,-2 0,-1-1,0 0,0 1,-1-1,1 1,0 0,-1 0,1 0,0 0,-1 1,1-1,0 1,0 0,-3 0,1 3,0-1,-1 0,2 1,-1 0,0 0,1 1,0-1,0 1,0 0,1 0,0 0,0 1,-2 3,-7 16,1 1,-3 10,11-26,-6 25,8-27,0-1,-1 1,0-1,-1 0,1 0,-5 7,6-13,0 1,0-1,0 0,0 1,0-1,-1 0,1 0,0 0,-1 0,1 0,-1 0,0 0,1 0,-1-1,1 1,-1 0,0-1,0 0,1 1,-1-1,0 0,0 0,1 0,-1 0,0 0,0 0,0-1,1 1,-1 0,0-1,0 0,-1 0,-1 0,0-1,1 1,-1-1,1 0,-1 0,1 0,0-1,0 1,0-1,0 0,0 0,1 0,-1 0,1 0,0 0,0-1,0 1,0-1,1 1,-1-1,1 0,0 0,0 1,0-1,1-2,-3-14,2 0,0-1,1 1,3-18,-1 1,-2 20,1-24,-1 38,0 1,-1 0,1-1,0 1,-1 0,0-1,0 1,1 0,-1 0,0 0,-1 0,1 0,0 0,-2-1,3 2,0 1,-1 0,1-1,0 1,-1 0,1-1,0 1,-1 0,1-1,-1 1,1 0,-1 0,1 0,-1-1,1 1,0 0,-1 0,1 0,-1 0,1 0,-1 0,1 0,-1 0,1 0,-1 0,1 0,-1 0,1 1,-1-1,1 0,-1 0,1 0,0 1,-1-1,1 0,-1 0,1 1,0-1,-1 0,1 1,0-1,-1 0,1 1,0-1,-1 1,1-1,0 1,0-1,0 0,-1 1,1-1,0 1,0-1,0 1,-7 29,2 26,2 1,3 0,6 38,-6-90,1-1,-1 1,1 0,1-1,-1 1,1-1,0 1,0-1,0 0,0 0,1 0,-1 0,1 0,0-1,0 1,1-1,-1 1,1-1,0 0,0-1,0 1,0-1,0 0,0 0,1 0,-1 0,2 0,9 2,1 0,0-1,0-1,0 0,1-1,-1-1,4-1,16 1,36-1,-66 0,-1 0,1 0,-1 0,1 0,-1-1,1 0,-1 0,0-1,0 0,3-1,-7 4,-1-1,0 1,1 0,-1 0,0 0,1-1,-1 1,0 0,1-1,-1 1,0 0,0 0,1-1,-1 1,0-1,0 1,1 0,-1-1,0 1,0 0,0-1,0 1,0-1,0 1,0 0,1-1,-1 1,0-1,-1 1,1-1,0 1,0 0,0-1,0 1,0-1,0 1,-1-1,-4-4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3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4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6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4:00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0,'-3'0,"-2"0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7:59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45,'1'1,"0"0,0 0,-1-1,1 1,0 0,-1 0,1-1,-1 1,1 0,-1 0,1 0,-1 0,0 0,1 0,-1 0,0 0,0 0,1 0,-1 0,0 1,3 24,-3-24,2 21,-2-8,1-1,1 1,0-1,1 0,0 1,1-2,1 1,3 5,-8-18,0-1,0 0,1 1,-1-1,0 1,0-1,1 0,-1 1,0-1,1 0,-1 1,0-1,1 0,-1 0,0 1,1-1,-1 0,1 0,-1 0,0 0,1 1,-1-1,1 0,-1 0,1 0,-1 0,1 0,-1 0,0 0,1 0,-1 0,1 0,-1-1,1 1,-1 0,15-13,5-21,28-66,-48 100,0 0,0 0,0 0,0 0,0 0,0-1,0 1,0 0,0 0,0 0,0 0,0 0,0 0,1 0,-1-1,0 1,0 0,0 0,0 0,0 0,0 0,0 0,0 0,1 0,-1 0,0 0,0 0,0 0,0 0,0-1,1 1,-1 0,0 0,0 0,0 0,0 0,0 0,0 0,1 1,-1-1,0 0,0 0,0 0,0 0,0 0,0 0,1 0,-1 0,0 0,0 0,5 9,4 19,-8-24,5 18,-1-2,1 0,1-1,1 1,-7-20,-1 0,0 1,0-1,0 0,0 1,0-1,0 0,1 0,-1 1,0-1,0 0,0 0,1 1,-1-1,0 0,0 0,0 1,1-1,-1 0,0 0,1 0,-1 0,0 0,1 1,-1-1,0 0,0 0,1 0,-1 0,0 0,1 0,-1 0,0 0,1 0,-1 0,0 0,1 0,-1 0,0 0,1-1,-1 1,12-13,6-26,-17 35,50-100,-48 97,-1 2</inkml:trace>
  <inkml:trace contextRef="#ctx0" brushRef="#br0" timeOffset="1067.275">417 222,'-5'0,"1"0,0 0,-1 1,1 0,0-1,-1 2,1-1,0 0,0 1,0 0,0 0,-2 1,5-2,-1 1,1-1,-1 0,1 0,0 1,0-1,0 1,0-1,0 1,0-1,0 1,0 0,1-1,-1 1,1 0,-1 0,1 0,0-1,-1 1,1 0,0 0,0 0,0 0,1-1,-1 1,0 0,1 0,-1 0,1-1,-1 1,2 1,-2-2,0 0,1 0,-1 0,1 0,-1 0,0 0,1 0,0 0,-1 0,1 0,-1-1,1 1,0 0,0 0,0-1,-1 1,1-1,0 1,0 0,0-1,0 0,0 1,0-1,0 1,0-1,0 0,0 0,0 0,0 0,0 0,0 0,0 0,0 0,0 0,0 0,0 0,0-1,0 1,0 0,0-1,0 1,0-1,0 1,0-1,0 1,0-1,2-1,1-1,-1 1,0-1,0 1,-1-1,1 0,-1 0,1 0,-1-1,0 1,1-3,3-9,-1 5,-1 27,-3-11,0-2,-1 0,1 0,0 0,0 0,0 0,1 0,-1 0,1 0,0 0,0-1,1 1,0 0,1 0</inkml:trace>
  <inkml:trace contextRef="#ctx0" brushRef="#br0" timeOffset="1900.715">529 208,'3'35,"1"-1,5 17,-6-74,1 1,1 0,1 0,5-9,-11 30,0 0,0 0,1 0,-1 0,0 1,1-1,-1 0,1 0,-1 0,1 1,-1-1,1 0,0 1,-1-1,1 0,0 1,-1-1,1 1,0-1,0 1,0-1,0 1,-1 0,1-1,0 1,0 0,0 0,0 0,0 0,0-1,0 1,0 0,0 1,-1-1,1 0,0 0,0 0,0 0,0 1,0-1,0 0,-1 1,1-1,0 1,0-1,0 1,-1-1,1 1,0 0,2 1,0 1,0 0,0-1,-1 1,1 0,-1 0,0 1,0-1,0 1,2 2,14 58,-16-58</inkml:trace>
  <inkml:trace contextRef="#ctx0" brushRef="#br0" timeOffset="3184.95">812 172,'-24'-1,"22"1,-1-1,1 1,0 0,-1 0,1 0,0 0,-1 0,1 0,-1 0,1 1,0-1,0 1,-1 0,1 0,0 0,0 0,0 0,0 0,0 0,0 1,0-1,0 1,0 0,1-1,-1 1,1 0,-1 0,1 0,0 0,-1 1,-1 2,-1 1,1 0,0 0,0 0,1 0,0 0,0 1,1-1,-1 0,1 1,1-1,-1 4,1-8,0 1,0 0,1-1,-1 1,1 0,-1-1,1 1,0-1,0 1,0-1,0 1,1-1,-1 0,1 0,-1 1,1-1,0 0,0-1,0 1,0 0,0 0,0-1,0 1,0-1,1 0,-1 0,1 0,-1 0,1 0,1 0,0 0,-1 0,1 0,-1-1,1 0,-1 0,1 0,-1 0,1 0,-1-1,1 1,-1-1,1 0,-1 0,1 0,-1-1,0 1,3-3,0 1,0-1,0 0,-1-1,0 1,0-1,0 0,1-2,6-8,-1 0,-1-1,-1 0,0-1,6-15,3-28,-16 55,-2 0,1 0,0 0,-1 0,0 0,0 0,-1-1,1 1,-1 0,-2-4,4 9,-1 0,0 0,0-1,0 1,0 0,0 0,0 0,0 0,0 0,0 0,0-1,0 1,0 0,0 0,0 0,0 0,0 0,0 0,-1-1,1 1,0 0,0 0,0 0,0 0,0 0,0 0,0 0,0 0,0 0,0-1,-1 1,1 0,0 0,0 0,0 0,0 0,0 0,0 0,0 0,-1 0,1 0,0 0,0 0,0 0,0 0,0 0,0 0,-1 0,1 0,0 0,0 0,0 0,0 0,0 0,0 0,0 0,-1 0,1 0,0 0,0 0,0 1,0-1,0 0,0 0,0 0,0 0,-1 0,-3 13,0 18,2-2,1 2,0 1,3 0,-2-23,1-1,0 0,1-1,0 1,0 0,1 0,-1-1,2 1,-1-1,2 2,3-2,-4-5</inkml:trace>
  <inkml:trace contextRef="#ctx0" brushRef="#br0" timeOffset="4435.551">1052 236,'13'0,"-2"1,1-1,-1-1,0 0,-1 0,1-1,2 0,-12 1,1 1,0-1,-1 1,1-1,0 0,-1 0,1 1,-1-1,1 0,-1 0,0-1,1 1,-1 0,0 0,0-1,0 1,0 0,0-1,0 1,0-1,-1 1,1-1,0 0,-1 1,1-1,-1 0,0 1,1-1,-1 0,0 0,0 1,0-1,0 0,-1 0,1 1,0-1,-1 0,1 1,-1-1,1 0,-2 0,2 1,0 0,0-1,-1 1,1 0,-1 0,1 0,-1-1,0 1,1 0,-1 0,0 0,0 0,0 0,0 0,1 0,-1 0,-1 1,1-1,0 0,0 1,0-1,0 0,0 1,-1-1,1 1,0 0,0 0,-1-1,1 1,0 0,-1 0,1 0,0 0,0 0,-1 0,1 1,0-1,-1 0,1 1,0-1,0 1,0-1,-1 1,1-1,-3 3,-1-1,1 1,0 0,0 0,0 0,0 0,1 1,0-1,-1 1,-1 4,1-2,0 0,1 0,0 1,0-1,0 1,1 0,0-1,1 1,-1 0,1 1,1-1,-1 3,1-8,1 1,-1-1,0 1,1-1,0 1,0-1,-1 0,1 1,1-1,-1 0,0 0,0 1,1-1,-1 0,1 0,0-1,0 1,0 0,0-1,0 1,0-1,0 1,0-1,0 0,1 0,-1 0,0 0,1 0,-1-1,1 1,-1-1,1 1,-1-1,1 0,-1 0,1 0,8 1,0-1,0 0,0-1,-1 0,1 0,0-1,-1 0,1-1,-1 0,0-1,6-3,-11 4,-1 1,1-1,-1 0,0 0,0-1,0 1,-1-1,1 0,-1 0,0 0,0 0,0-1,-1 1,0-1,1 1,-1-1,-1 0,1 0,-1 0,0 0,0 0,0 0,-1-1,0 1,0-1,0 28,-1-11,0 1,1 0,1-1,0 1,0-1,1 1,1-1,0 0,2 5,-1-31,-2-10,-2 6,0 7,0-1,0 1,2 0,-1-1,2-2,-2 12,0 0,0 0,0 0,0 0,0 0,1 1,-1-1,1 1,0-1,0 1,0 0,0-1,0 1,0 0,1 0,-1 0,1 1,-1-1,1 1,0-1,0 1,-1 0,2 0,38-13,-37 12</inkml:trace>
  <inkml:trace contextRef="#ctx0" brushRef="#br0" timeOffset="5397.332">1538 38,'1'16,"1"-1,0 0,1 0,3 6,6 43,-11 8,-2-52,1 0,1-1,2 14,-3-33,0 0,0 1,0-1,0 0,0 0,0 0,0 1,0-1,0 0,0 0,0 0,0 1,0-1,0 0,0 0,0 0,0 1,0-1,1 0,-1 0,0 0,0 1,0-1,0 0,0 0,1 0,-1 0,0 0,0 1,0-1,0 0,1 0,-1 0,0 0,0 0,0 0,1 0,-1 0,0 0,0 0,1 0,5-8,8-24,-11 24,1 0,2-6,0-1,1 1,1 1,1 0,0 0,1 0,-10 12,1 0,0 0,0 0,0 0,0 0,0 0,0 1,0-1,0 0,0 1,0-1,0 1,0-1,0 1,1-1,-1 1,0 0,0 0,1 0,-1 0,0-1,0 2,1-1,-1 0,0 0,0 0,0 0,1 1,1 0,-1 1,0-1,0 1,0-1,0 1,-1 0,1 0,0 0,-1 0,1 0,-1 0,0 0,1 2,3 6,-1 0,0 0,-1 1,0-1,-1 1,0 3,0 18,-2-24</inkml:trace>
  <inkml:trace contextRef="#ctx0" brushRef="#br0" timeOffset="6367.564">1842 271,'8'0,"0"0,1 0,-1-1,0 0,0-1,0 0,0 0,0-1,5-2,-10 4,-1-1,1 0,0 0,0 0,-1 0,1 0,-1-1,0 1,0-1,0 1,0-1,0 0,0 0,-1 0,0 0,1 0,-1 0,0 0,0-1,-1 1,1 0,-1 0,0-1,1-2,-1 4,0 1,0-1,0 0,0 0,0 1,0-1,-1 0,1 1,0-1,-1 0,1 1,-1-1,0 0,0 1,1-1,-1 1,0-1,0 1,0 0,-1-1,1 1,0 0,0 0,-2-1,1 1,0 0,0 1,0-1,0 1,-1-1,1 1,0 0,-1 0,1 0,0 0,0 0,-1 0,1 1,0-1,0 1,0 0,0-1,-1 1,0 1,-1 0,-1 1,0 0,1 1,0-1,0 1,0 0,0 0,0 0,1 0,0 1,0-1,0 1,1 0,-1 0,1 0,0 0,0 0,1 1,-1 1,1-2,-1 1,1-1,0 1,1-1,-1 0,1 1,0-1,0 1,1-1,0 1,0-1,0 1,0-1,1 0,0 0,0 0,0 0,1 0,1 3,-1-6,0 0,1 1,-1-1,0 0,0 0,1-1,0 1,-1-1,1 0,0 1,-1-2,1 1,0 0,0-1,0 0,0 0,-1 0,1 0,4 0,0 0,0-1,0 0,0-1,0 0,0 0,0 0,1-2,-6 3,0-1,-1 0,1 1,-1-1,1 0,-1-1,0 1,0 0,2-2,1-3</inkml:trace>
  <inkml:trace contextRef="#ctx0" brushRef="#br0" timeOffset="6794.344">2082 200,'0'2,"1"5,0 4,1 2,-1 2,0 0,0 0,-1 0,0-1,0-1,0-1,0-2,0-5,0-4</inkml:trace>
  <inkml:trace contextRef="#ctx0" brushRef="#br0" timeOffset="7110.814">2082 38,'0'-1,"0"1,0 0</inkml:trace>
  <inkml:trace contextRef="#ctx0" brushRef="#br0" timeOffset="8460.498">2152 165,'2'2,"-1"0,0 0,0-1,0 1,0 0,0 0,0 0,-1 0,1 0,0 0,-1 0,0 1,1 0,-1 0,7 64,-7-55,1 0,0 0,1 0,0 0,0-1,3 4,-1-63,-3 39,0-1,0 0,1 1,0-1,1 1,3-8,-5 12,1 1,0 0,0 0,1 0,-1 0,1 1,0-1,0 1,0-1,0 1,0 0,1 0,0 1,-1-1,5-1,-7 4,0-1,0 1,0 0,0 0,0 0,0 0,0 0,-1 0,1 0,0 0,0 1,0-1,0 0,0 0,0 1,0-1,0 1,0-1,-1 1,1-1,0 1,0 0,0-1,-1 1,1 0,-1-1,1 1,0 0,-1 0,1 0,-1 0,18 32,-15-27,3 7,-1 1,-1 0,0 1,0 6,4 13,-3-90,-5 47,1 0,0 0,0 1,1-1,0 0,0 1,4-7,-6 13,1 1,-1-1,1 1,0-1,-1 1,1-1,0 1,0 0,0 0,0-1,0 1,1 0,-1 0,0 0,0 0,1 0,-1 0,1 0,-1 1,1-1,-1 1,1-1,-1 1,1-1,-1 1,1 0,0-1,-1 1,1 0,-1 0,1 0,0 1,-1-1,1 0,0 1,-1-1,1 1,-1-1,1 1,-1 0,1-1,-1 1,0 0,1 0,-1 0,0 0,2 2,1-1,-1 1,0 0,-1 0,1 0,-1 0,1 0,-1 1,0-1,0 1,0-1,0 1,-1 0,0-1,0 1,1 3,0 6,0-1,-1 1,0 0,-1 8,0-15</inkml:trace>
  <inkml:trace contextRef="#ctx0" brushRef="#br0" timeOffset="9958.256">2872 236,'0'-3,"0"1,0 0,0-1,0 1,0-1,-1 1,1 0,-1-1,1 1,-1 0,0-1,0 1,0 0,-1 0,1 0,0 0,-1 0,1 0,-1 0,-1 0,0 0,0 1,1 0,-1-1,0 1,0 0,0 0,-1 1,1-1,0 1,0-1,0 1,0 0,0 0,-1 1,0-1,-1 1,1 0,0 1,0-1,0 1,0 0,0 0,0 0,0 0,1 1,-1-1,1 1,0 0,-1 0,1 0,1 1,-1-1,0 1,1-1,-2 4,0-1,0 1,0 0,1 1,-1-1,1 1,1-1,0 1,0 0,0 0,1 0,0 0,2-7,-1 1,0-1,0 0,1 1,-1-1,0 0,1 0,0 1,-1-1,1 0,0 0,-1 0,1 0,0 0,0 0,0 0,0 0,0 0,0 0,0 0,0-1,0 1,0 0,1-1,-1 1,0-1,0 1,1-1,-1 0,0 0,1 1,-1-1,0 0,2 0,7 1,1-1,0 0,-1-1,4 0,-3 0,-7 0,1 0,-1 0,0-1,1 0,-1 1,0-2,0 1,0 0,0-1,0 0,-1 1,1-2,-1 1,0 0,0-1,0 1,12-16,-1 1,8-15,-14 21,-3 3,0 0,-1 0,0-1,0 0,-1 1,-1-1,1 0,-2-1,1 1,-1-4,0-1,-1 0,0 0,-2-1,1 1,-2 0,-3-10,2 56,2 27,10 183,-8-248</inkml:trace>
  <inkml:trace contextRef="#ctx0" brushRef="#br0" timeOffset="10391.47">3069 179,'0'3,"0"6,0 6,0 1,0 0,0 0,0-1,0-1,0-2,0-2,0-1,0-3,0-7,0-6,0-3</inkml:trace>
  <inkml:trace contextRef="#ctx0" brushRef="#br0" timeOffset="10731.752">3084 38,'1'0,"4"4,1 1</inkml:trace>
  <inkml:trace contextRef="#ctx0" brushRef="#br0" timeOffset="11275.01">3239 151,'-2'1,"-1"-1,1 1,0-1,0 1,0 0,0 0,0 0,0 0,0 1,0-1,1 0,-1 1,0-1,1 1,-1 0,-24 29,24-28,-3 2,1 0,0 1,0 0,0 0,1 0,0 0,0 0,1 0,0 1,0-1,0 1,1 0,0-1,0 1,1 0,0 0,0 0,0 0,2 4,-2-10,1 0,-1 0,1 0,-1 0,1 0,0 0,-1 0,1 0,0 0,0 0,0 0,0 0,0-1,0 1,0 0,0-1,0 1,0-1,0 1,0-1,0 0,0 1,0-1,1 0,-1 0,0 0,0 0,0 0,1 0,-1 0,0 0,0 0,0 0,1-1,-1 1,0 0,0-1,0 1,1-2,3 1,0-1,-1 0,1 0,-1-1,1 1,-1-1,0 0,0 0,0-1,14-17,-10 11</inkml:trace>
  <inkml:trace contextRef="#ctx0" brushRef="#br0" timeOffset="11846.086">3309 45,'2'2,"-1"0,0 0,0 0,0 0,0 0,-1 0,1 0,-1 0,1 0,-1 0,1 1,-1 1,0-1,8 42,-2 1,-3-1,-1 37,-2-80,0-3</inkml:trace>
  <inkml:trace contextRef="#ctx0" brushRef="#br0" timeOffset="12596.958">3436 172,'-39'26,"24"-20,-18 9,32-15,0 0,0 1,0-1,0 1,1-1,-1 1,0-1,0 1,0 0,1-1,-1 1,0 0,1 0,-1-1,1 1,-1 0,1 0,-1 0,1 0,-1 0,1-1,0 1,0 0,-1 0,1 0,2 2,1 0,-1 0,1-1,-1 1,1-1,0 0,0 0,0 0,0 0,0 0,0 0,0-1,1 0,0 1,10 4,11 9,-19-11</inkml:trace>
  <inkml:trace contextRef="#ctx0" brushRef="#br0" timeOffset="13707.008">3500 222,'20'0,"32"0,-49 0,0-1,0 1,-1-1,1 0,0 1,-1-1,1 0,0-1,-1 1,0 0,1-1,-1 1,0-1,0 0,0 0,1 0,-2 0,0 0,1 0,-2 0,1 0,0 0,0-1,-1 1,1 0,-1 0,1 0,-1-1,0 1,0 0,0-1,0 1,0 0,-1 0,1-1,-1 1,0 0,1 0,-2-1,2 0,-2 1,1-1,0 1,0-1,-1 1,1-1,-1 1,0 0,0 0,0 0,0 0,0 0,0 0,0 1,-1-1,1 0,-2 0,1 2,0-1,1 0,-1 1,0 0,1-1,-1 1,0 0,0 1,1-1,-1 0,0 1,0-1,1 1,-1 0,1 0,-1 0,1 0,-1 1,1-1,-1 1,1-1,0 1,0 0,0 0,0 0,0 0,0 0,1 0,-1 0,1 1,0-1,-1 2,-4 6,0 1,1 0,0 1,1-1,0 1,-2 11,6-20,0-1,0 1,1 0,-1 0,0-1,1 1,0 0,-1-1,1 1,0-1,1 1,-1-1,0 1,1-1,-1 0,1 1,0-1,-1 0,2 1,3 2,-1 1,1-1,0 0,0-1,0 1,4 1,23 3,-27-8</inkml:trace>
  <inkml:trace contextRef="#ctx0" brushRef="#br0" timeOffset="15192.447">163 554,'-1'2,"-2"7,0 3,0 5,-1 1,-1 1,-1 2,-1 1,1 0,-2-1,1 0,1-4,0-3,3-3,0-2,2-1,1-3</inkml:trace>
  <inkml:trace contextRef="#ctx0" brushRef="#br0" timeOffset="15653.763">283 539,'1'0,"8"0,5 0,3-1,3-1,1 1,1 0,-2 0,-4 0,-3 1,-4 0</inkml:trace>
  <inkml:trace contextRef="#ctx0" brushRef="#br0" timeOffset="16090.406">233 681,'1'0,"2"0,2 0,1 0,3 0,2 0,0 0,2 0,2 0,0 0,-1 0,-2 0,-2 0</inkml:trace>
  <inkml:trace contextRef="#ctx0" brushRef="#br0" timeOffset="16771.397">156 779,'0'1,"6"1,4-1,6 2,3-1,3 0,1 0,1-1,2-1,-2 1,-1-1,-3 0,-3-2,-3 1,-3-1,-3 1</inkml:trace>
  <inkml:trace contextRef="#ctx0" brushRef="#br0" timeOffset="17153.999">579 652,'1'0,"1"1,-1 3,1 2,-2 3,1 1,-1 2,0 0,-1 1,0 0,-1-1,1-1,-1-2,-1-1</inkml:trace>
  <inkml:trace contextRef="#ctx0" brushRef="#br0" timeOffset="17468.651">621 532</inkml:trace>
  <inkml:trace contextRef="#ctx0" brushRef="#br0" timeOffset="17968.626">812 652,'-5'1,"0"-1,1 1,-1 1,0-1,1 1,-1-1,1 1,0 0,-1 1,1-1,0 1,0 0,1 0,-1 0,1 0,-1 1,1-1,0 1,-1 3,0-2,0 1,0-1,1 1,0 0,0-1,1 2,0-1,0 0,0 0,1 1,-1-1,2 1,-1-1,1 2,0-7,0-1,0 1,0 0,1-1,-1 1,0 0,0-1,1 1,-1-1,0 1,1 0,-1-1,1 1,-1-1,1 1,-1-1,1 1,-1-1,1 0,-1 1,1-1,0 0,-1 1,1-1,-1 0,2 1,23 2,25-9,-17-4,-18 4</inkml:trace>
  <inkml:trace contextRef="#ctx0" brushRef="#br0" timeOffset="18802.748">960 518,'-1'20,"-1"-1,-1 0,-1 1,-4 11,3-14,1 0,1-1,0 1,1 0,1 17,19-61,-12 16,2-4,0 0,1 1,0 0,11-12,-18 23,1 0,0 0,0 0,0 1,1-1,-1 1,1-1,-1 1,1 0,0 1,0-1,0 1,0-1,0 1,0 0,0 1,0-1,1 1,-1 0,0 0,0 0,0 0,-2 1,-1-1,0 1,1-1,-1 1,0-1,0 1,0 0,1 0,-1 0,0-1,0 1,0 0,0 0,-1 0,1 1,0-1,0 0,-1 0,1 0,0 1,-1-1,1 0,-1 1,0-1,1 0,-1 2,6 40,-6-31,1 17,-2-22,1 0,0-1,1 1,-1 0,1 0,0-1,1 1,0-1,1 3,0-5</inkml:trace>
  <inkml:trace contextRef="#ctx0" brushRef="#br0" timeOffset="19554.048">1263 681,'9'-1,"-1"0,0-1,1 1,-1-1,0-1,0 0,-1 0,4-2,-6 3,-1 0,0 0,1 0,-1-1,0 0,-1 0,1 0,0 0,-1-1,0 1,0-1,0 0,0 0,0 0,-1-1,-1 4,0 0,-1 0,1-1,-1 1,0-1,1 1,-1-1,0 1,0 0,0-1,0 1,0-1,0 1,0-1,0 1,-1-1,1 1,-1 0,1-1,-1 1,1 0,-1-1,0 1,1 0,-1 0,-1-1,0 0,0 1,0-1,0 1,0 0,0 0,0 0,-1 0,1 0,0 0,-1 1,1-1,-1 1,1-1,0 1,-2 0,0 0,0 0,0 0,0 0,-1 0,1 1,0 0,0 0,0 0,0 0,0 0,0 1,0 0,0 0,1 0,-1 0,1 1,-1-1,1 1,-1 1,-1 5,0 0,1 0,1 1,-1-1,1 1,1 0,0-1,1 1,-1 0,2 0,0 0,0 0,0 0,2 0,0 6,-1-15,-1 1,1 0,0 0,-1 0,1-1,0 1,0 0,1-1,-1 1,0-1,0 1,1-1,-1 0,1 1,-1-1,1 0,0 0,-1 0,1 0,0 0,0-1,0 1,0-1,-1 1,1-1,0 1,2-1,7 1,0 0,1-1,-1 0,7-1,3-1,-6 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8:28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</inkml:trace>
  <inkml:trace contextRef="#ctx0" brushRef="#br0" timeOffset="1032.91">0 43,'14'64,"-14"-27,-2 1,-1-1,-2 3,3-24,1-9</inkml:trace>
  <inkml:trace contextRef="#ctx0" brushRef="#br0" timeOffset="2047.734">148 15,'0'0,"-1"1,1-1,0 0,-1 1,1-1,-1 1,1-1,0 1,-1-1,1 1,0-1,-1 1,1-1,0 1,0-1,0 1,0 0,-1-1,1 1,0-1,0 1,0 0,0-1,0 1,1-1,-1 1,0 0,0-1,2 24,-2-21,2 9,0 10,0 0,-1 1,0-1,-2 1,-1-1,-4 17,-2-20,5-15</inkml:trace>
  <inkml:trace contextRef="#ctx0" brushRef="#br0" timeOffset="2664.6">57 219,'1'0,"4"0,4 0,3 0,3 0,1 0,0 0,-1 0,-3 0,-1 0,-2 0,-1 0,-2 0</inkml:trace>
  <inkml:trace contextRef="#ctx0" brushRef="#br0" timeOffset="3135.223">268 198,'2'0,"-1"3,1 3,-1 6,0 2,-1 3,1 0,0 1,1-1,-1-3,0 0,0-2,0-4,-1-7,0-6,0-2</inkml:trace>
  <inkml:trace contextRef="#ctx0" brushRef="#br0" timeOffset="3466.219">297 50,'0'1,"0"3,0 1</inkml:trace>
  <inkml:trace contextRef="#ctx0" brushRef="#br0" timeOffset="3947.474">395 0,'-11'39,"1"-1,3 2,0-1,3 1,1-1,2 11,1-47,0 0,0 0,0 0,0-1,1 1,-1 0,1 0,0-1,-1 1,1 0,0-1,1 1,-1-1,0 0,1 1,0-1,-1 0,1 0,0 0,0 0,0 0,0 0,0 0,2 0,0 0,0-1,0 1,1-1,-1 0,0 0,0-1,1 1,-1-1,1 0,-1 0,0-1,1 1,-1-1,0 0,2 0,21-5,-22 4</inkml:trace>
  <inkml:trace contextRef="#ctx0" brushRef="#br0" timeOffset="5136.549">642 177,'-3'0,"-1"1,1-1,-1 1,1 0,-1 0,1 0,-1 1,1-1,0 1,0 0,0 0,0 0,0 0,0 0,0 1,1-1,-1 1,1 0,0 0,0 0,0 0,0 0,0 0,1 1,-1-1,1 0,0 1,0-1,0 1,1-1,-1 1,1 0,0 0,-1-1,1 1,-1-1,1 0,0 0,1 0,-1 1,0-1,1 0,0 0,0 0,0 0,0 0,0 0,0 0,1 0,-1 0,1 0,0-1,0 1,0-1,0 1,1-1,-1 0,1 0,-1 0,1 0,0 0,-1-1,1 1,0-1,0 0,0 0,0 0,0 0,1 0,-1-1,3 1,14-1,-18 0,1 0,0 0,-1 0,1 0,0 0,-1 1,1-1,-1 1,1 0,0 0,-2 0,0-1,0 1,0 0,0 0,0 0,0 0,-1 0,1 0,0 0,-1 1,1-1,-1 0,0 0,1 0,-1 1,0-1,1 0,-1 0,0 1,0-1,0 0,0 0,0 1,-1-1,1 1,0 0,0 0,0 1,-1-1,1 0,0 0,-1 1,0-1,0 0,1 0,-1 0,0 0,-1 0,1 0,0 0,-1 0,1 0,-1 0,1-1,-1 1,0-1,0 1,1-1,-1 0,-1 1,0-1,1 0,-1 0,0-1,0 1,0-1,0 1,0-1,0 0,0 0,0 0,0 0,0-1,0 1,0-1,0 0,1 1,-1-2,0 1,0 0,-18-12,17 8</inkml:trace>
  <inkml:trace contextRef="#ctx0" brushRef="#br0" timeOffset="5699.665">833 262,'-5'0,"0"0,0 0,0 1,0 0,0 0,0 1,0-1,0 1,1 0,-1 0,1 1,-1 0,1-1,0 1,0 1,0-1,1 0,-1 1,1 0,-1 0,1 0,1 0,-1 0,0 1,1-1,0 1,0 0,1 0,-1-1,1 1,0 0,0 0,1 0,-1 1,1-1,0 0,1 0,-1 0,1 0,0 0,0 0,0-2,0-1,0 0,0 1,0-1,0 0,0 0,1 0,-1 0,1 0,0 0,-1-1,1 1,0 0,0-1,0 0,0 1,0-1,1 0,-1 0,0 0,0 0,1 0,-1-1,1 1,-1-1,0 1,1-1,-1 0,1 0,-1 0,1-1,0 1,6 0,0-1,-1 0,1-1,-1 0,1 0,-1-1,0 0,6-3,2-3</inkml:trace>
  <inkml:trace contextRef="#ctx0" brushRef="#br0" timeOffset="6612.259">995 128,'0'270,"8"-299,0 1,6-8,-12 30,1 0,1 0,-1 0,1 0,0 1,0-1,1 1,-1 0,1 1,0-1,1 1,3-3,-7 6,-1 0,1 0,0 0,0 0,0 1,0-1,-1 1,1-1,0 1,0-1,0 1,0 0,0 0,0 0,0 0,0 0,0 1,2 0,-2 0,0 0,0 0,0 0,0 1,0-1,0 1,-1-1,1 1,0 0,-1 0,1 0,-1 0,0 0,0 0,0 0,0 0,0 0,0 1,0 1,3 7,-2 1,1 0,-1 0,0 11,-1-11,0 1,1 0,1-1,1 4,-3-12</inkml:trace>
  <inkml:trace contextRef="#ctx0" brushRef="#br0" timeOffset="7763.578">1313 92,'0'81,"4"0,5 21,-8-115,0 0,1 0,0 1,2-5,-3 12,0 2,-1 0,1 0,0 0,1 0,-1 1,1-1,-1 1,1-1,0 1,-1-1,1 1,1 0,-1 0,0 0,0 0,1 0,-1 0,1 1,0-1,-1 1,1 0,0 0,0 0,0 0,0 0,0 1,0-1,0 1,0 0,0 0,0 0,0 0,0 0,0 1,0-1,0 1,-1 0,1 0,2 1,-2 0,0-1,0 1,0 0,0 0,0 1,0-1,-1 1,1-1,-1 1,1 0,-1 0,0 0,0 0,-1 0,1 0,-1 1,1-1,-1 1,0-1,0 1,0 0,0 1,1 0,-2 0,1-1,0 1,-1 0,0 0,0 0,0-1,-1 1,0 0,0 0,0-1,-2 5,0-4,0-1,0 0,0 0,-1 0,0 0,0 0,0-1,0 0,0 0,-1 0,0 0,1-1,-1 1,0-1,0-1,0 1,0-1,-2 1,-3 0,0 0,-1-1,1 0,0 0,-1-1,1 0,0-1,-11-2,14 2</inkml:trace>
  <inkml:trace contextRef="#ctx0" brushRef="#br0" timeOffset="9159.921">1581 361,'7'-1,"1"1,-1-1,0-1,0 1,1-1,-1-1,0 1,-1-1,1 0,0 0,2-3,-5 4,0-1,0 0,-1 0,1 0,0 0,-1-1,0 1,0-1,0 0,0 0,-1 0,1 0,-1 0,0-1,0 1,-1-1,1 1,-1-1,-1 4,0 1,0-1,0 1,0-1,0 1,0-1,0 1,0-1,0 1,0-1,0 1,0-1,-1 1,1-1,0 1,0-1,-1 1,1-1,0 1,-1 0,1-1,0 1,-1-1,1 1,0 0,-1-1,1 1,-1 0,1 0,-1-1,1 1,-23-4,-24 7,45-3,-3 2,-1-1,0 1,1 0,0 1,-1-1,1 1,0 0,1 0,-1 1,0 0,1-1,0 1,0 1,0-1,0 1,1-1,-1 1,1 0,1 0,-1 1,1-1,0 0,0 1,0-1,1 1,0 0,0 0,0-1,1 4,0-6,1-1,0 1,0-1,0 1,0-1,0 0,1 1,-1-1,1 0,0 0,-1 0,1 0,0 0,0 0,0 0,0-1,1 1,-1-1,0 0,1 1,-1-1,1 0,-1 0,1-1,1 1,12 4,0 0,0-2,9 2,-24-5,9 1,-1 0,1-1,-1 0,1 0,-1-1,1 0,-1-1,1 0,-1-1,0 0,0 0,0-1,-1 0,1 0,-1-1,0 0,0-1,0 1,-1-2,0 1,0-1,-1 0,0 0,0-1,0 0,-1 0,-1 0,1-1,-1 1,-1-1,2-4,-4 11,-2 4,-4 13,0 1,2 0,-2 11,4-19,1-6,-1 1,1 0,0-1,-1 1,2 0,-1 0,0 0,0-1,1 1,0 0,-1-1,1 1,0 0,1 1,-1-4,-1 0,1 0,0 0,-1-1,1 1,0 0,-1 0,1-1,0 1,-1 0,1-1,-1 1,1 0,0-1,-1 1,1-1,-1 1,1-1,-1 1,0-1,1 1,-1-1,0 0,1 1,-1-1,0 0,1 1,-1-1,0 0,14-24,-13 23,14-40,-14 36,1-1,0 1,0-1,0 1,1 0,0 0,0 0,1 1,-1-1,1 1,1 0,-1-1,1 1,-1 4,0-1,0 1,0 0,0 0,0 1,0-1,0 1,0 0,1 0,-1 1,0-1,0 1,0 0,13 0,-8-1</inkml:trace>
  <inkml:trace contextRef="#ctx0" brushRef="#br0" timeOffset="10162.625">2195 290,'0'-1,"0"0,0 0,0 0,0 1,0-1,0 0,-1 0,1 0,0 0,0 1,-1-1,1 0,0 0,-1 1,1-1,-1 0,1 0,-1 1,1-1,-1 1,1-1,-1 0,0 1,1-1,-1 1,0-1,1 1,-1 0,0-1,0 1,0 0,1 0,-1-1,0 1,0 0,0 0,0 0,1 0,-1 0,0 0,0 0,0 0,0 0,1 0,-1 1,0-1,0 0,0 1,1-1,-1 0,0 1,0-1,1 1,-5 1,1-1,0 2,0-1,0 0,0 1,0 0,1 0,-1 0,-1 2,1 0,1 0,-1 0,1 1,1-1,-1 1,1 0,0-1,0 1,0 0,1 0,0 0,0 0,1 1,0-1,0 0,0 0,1 0,1 6,-2-11,0-1,0 1,0-1,0 1,1 0,-1-1,0 1,1-1,-1 1,0-1,1 1,-1-1,1 1,-1-1,0 1,1-1,-1 0,1 1,0-1,-1 0,1 1,-1-1,1 0,-1 0,1 1,0-1,-1 0,1 0,0 0,-1 0,1 0,-1 0,2 0,0-1,0 1,0-1,0 1,-1-1,1 0,0 0,-1 0,1 0,0 0,0-1,4-3,0 0,0-1,-1 0,0 0,0-1,15-40,-12 26,-6 19,-2 9,-3 38,-2 0,-2 0,-10 31,16-74,1 0,0-1,-1 1,1 0,-1-1,0 1,1-1,-1 1,0-1,0 1,0-1,0 1,0-1,0 0,0 0,-1 0,1 1,0-1,-1 0,1 0,-1-1,1 1,-1 0,1 0,-1-1,0 1,1-1,-1 0,-1 1,-2-1,0-1,1 0,-1 0,1 0,-1 0,1-1,0 0,-1 0,1 0,-2-2,3 3,1 0,0 0,0 0,0 0,0 0,1 0,-1 0,0 0,1-1,-1 1,1 0,0-1,-1 0,1 1,0-1,0 0,0 1,-1-3,1-1</inkml:trace>
  <inkml:trace contextRef="#ctx0" brushRef="#br0" timeOffset="11094.614">2286 92,'8'259,"-7"-271,0 1,1 0,1 0,0 0,0 0,1 1,1-1,0 1,0 0,1 1,0-1,1 1,1-2,-7 10,0 0,1-1,-1 1,1 0,-1 0,1 0,-1 0,1 0,-1 0,1 0,0 1,0-1,-1 1,1-1,0 1,0 0,0-1,-1 1,1 0,0 0,0 0,0 1,1-1,-1 1,1 0,-1 1,0-1,0 0,0 1,0-1,0 1,0 0,0 0,-1-1,1 1,-1 0,1 1,-1-1,1 1,3 7,0 1,-1 0,0 0,0 0,-2 0,2 10,-3-14,6 28,-7-34,0 0,0 0,0 0,1 0,-1 0,0 0,1 0,-1 0,0 0,1-1,-1 1,1 0,0 0,-1-1,1 1,0 0,-1 0,1-1,0 1,0-1,-1 1,1-1,0 1,0-1,0 0,0 1,0-1,0 0,0 1,4-2</inkml:trace>
  <inkml:trace contextRef="#ctx0" brushRef="#br0" timeOffset="11938.576">2688 205,'0'-2,"0"0,0 0,0 0,0 0,-1 0,1 0,-1 1,1-1,-1 0,0 0,1 0,-1 0,0 1,-1-1,1 1,0-1,0 0,-1 1,1 0,0-1,-1 1,0-1,-1 1,0-1,0 1,-1-1,1 1,0 0,-1 0,1 0,0 1,-1-1,1 1,-1 0,-2 0,1 0,0 0,-1 1,1-1,0 1,-1 1,1-1,0 1,0-1,0 2,0-1,0 0,1 1,-1 0,1 0,0 0,0 1,-2 1,2 1,0 0,1 1,0-1,0 1,0 0,0 0,1 0,1 0,-1 0,1 0,0 0,1 1,0-1,0 4,0-8,0 1,0-1,1 0,-1 0,1 1,0-1,0 0,0 0,0 0,0 1,1-1,-1-1,1 1,0 0,0 0,0-1,0 1,1-1,-1 1,1-1,-1 0,1 0,0 0,0-1,0 1,0-1,0 1,0-1,0 0,0 0,1 0,0-1,-1 0,0 0,-1 0,1 0,0-1,0 1,-1-1,1 0,-1 0,1 0,0 0,-1-1,0 1,1 0,-1-1,0 0,0 1,0-1,0 0,0 0,0 0,-1-1,1 1,0 0,-1-1,0 1,0-1,1 0,4-10,0 0,-1-1,0 0,1-7,4-41,-13 96,0-19,1 1,1-1,0 1,1-1,1 1,0-1,3 13,-4-28,0 1,1 0,-1-1,0 1,0 0,0 0,1-1,-1 1,0-1,1 1,-1 0,0-1,1 1,-1-1,1 1,-1-1,1 1,-1-1,1 1,0-1,-1 1,1-1,0 0,-1 1,1-1,0 0,-1 0,1 1,0-1,-1 0,1 0,0 0,5-2</inkml:trace>
  <inkml:trace contextRef="#ctx0" brushRef="#br0" timeOffset="12609.269">2773 163,'2'4,"0"0,0 0,0 1,-1-1,0 0,0 1,0-1,0 1,-1-1,1 4,1 8,2 10,-2-14,0-1,0 1,1-1,0 0,1 0,1 0,1 2,-6-12,0 0,1 0,0 0,-1 0,1 0,-1-1,1 1,0 0,0 0,-1 0,1-1,0 1,0 0,0-1,0 1,0-1,0 1,0-1,0 1,0-1,0 0,0 0,0 1,0-1,0 0,0 0,0 0,1-1,0 1,-1-1,1 1,-1-1,1 0,-1 0,0 0,1 0,-1 0,0 0,1 0,-1 0,0-1,0 1,1-2,3-5,0 0,-1 0,1 0,-2-1,3-6,20-91,-24 153,-2-36,2 56,-2-62,1 0,0 1,0-1,0 1,1-1,-1 0,2 0,-1 0,0 0,2 2,5-1,-4-5</inkml:trace>
  <inkml:trace contextRef="#ctx0" brushRef="#br0" timeOffset="13361.66">3175 156,'-3'5,"-1"1,1 0,0 0,0 0,1 1,0-1,0 1,-1 3,-4 13,5-17,0-1,0 1,1 0,0 0,0 0,0 0,0 0,1 1,0-1,1 1,-1-4,1 0,0 0,0 0,0 0,0 0,0 0,0 0,1-1,0 1,-1-1,1 1,0-1,0 0,0 1,1-1,-1 0,0 0,1-1,-1 1,3 1,-4-3,0 1,0-1,0 1,0-1,0 1,0 0,0 0,0-1,0 1,-1 0,1 0,0 0,-1 0,1 0,0 0,-1 0,1 0,-1 0,0 0,1 0,-1 0,0 0,0 1,0-1,1 0,-1 1,-1 0,1 0,-1 0,0 0,0 0,1 0,-1 0,0 0,-1-1,1 1,0 0,0-1,-1 1,1-1,-1 1,-3 2,1 0,-1 0,0-1,0 0,0 0,0 0,-1 0,1-1,-1 0,-2 1,-61-1,58-2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8:46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8:53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149 41</inkml:trace>
  <inkml:trace contextRef="#ctx0" brushRef="#br0" timeOffset="2525.128">1 27,'1'0,"1"1,0-1,-1 1,1-1,-1 1,1 0,-1 0,1-1,-1 1,1 0,-1 1,0-1,0 0,1 0,-1 0,0 1,0-1,0 0,0 1,-1-1,1 1,0 0,-1-1,1 1,16 46,-13-34,6 23,-7-24,1 0,0 0,0-1,1 1,2 0,-7-13,0 0,0 0,0 1,0-1,0 0,1 0,-1 0,0 0,0 0,0 0,0 0,0 0,1 1,-1-1,0 0,0 0,0 0,0 0,0 0,1 0,-1 0,0 0,0 0,0 0,0 0,1 0,-1 0,0 0,0 0,0 0,0 0,0 0,1 0,-1 0,0-1,0 1,0 0,0 0,0 0,1 0,-1 0,0 0,0 0,0 0,0-1,0 1,0 0,0 0,0 0,0 0,0 0,9-14,6-20,-13 29,29-104,-31 109,0 0,0 0,0-1,0 1,0 0,0 0,0 0,0 0,0-1,0 1,1 0,-1 0,0 0,0 0,0 0,0-1,0 1,0 0,0 0,0 0,0 0,0 0,0 0,1-1,-1 1,0 0,0 0,0 0,0 0,0 0,1 0,-1 0,0 0,0 0,0 0,0 0,0 0,1 0,-1 0,0 0,0 0,0 0,0 0,1 0,-1 0,0 0,0 0,0 0,0 0,0 0,1 0,-1 0,0 0,0 0,0 0,0 0,0 0,0 1,1-1,-1 0,0 0,0 0,0 0,0 0,0 0,0 1,8 16,3 22,-6-2,-5-29,1 0,0 0,1 0,-1 0,1 0,1 0,0-1,0 2,-2-9,-1 0,1 0,-1 1,1-1,0 0,-1 0,1 0,-1 0,1 0,0 0,-1 0,1 0,-1 0,1 0,0-1,-1 1,1 0,-1 0,1 0,-1-1,1 1,-1 0,1-1,-1 1,1 0,-1-1,1 1,-1-1,1 1,-1-1,0 1,1-1,-1 1,0-1,0 1,1-1,-1 1,16-22,16-35,-2-1,3-17,-25 65,-5 23,-3-2</inkml:trace>
  <inkml:trace contextRef="#ctx0" brushRef="#br0" timeOffset="3528.259">353 189,'1'-1,"0"0,0 1,0-1,0 0,-1 0,1 0,0 0,-1 0,1 0,-1 0,1 0,-1 0,1 0,-1 0,0 0,0-1,1 1,-1 0,0 0,0-1,4-25,-4 25,0 1,0 0,0-1,0 1,0-1,0 1,0-1,0 1,-1 0,1-1,-1 1,1 0,-1-1,1 1,-1 0,0-1,1 1,-1 0,0 0,0 0,0 0,0 0,0 0,0 0,0 0,0 0,-1 0,0 0,0 1,0 0,0-1,0 1,0 0,0 0,0 0,-1 0,1 0,0 1,0-1,0 1,0-1,1 1,-1 0,0 0,0 0,0 0,0 0,0 0,-1 2,0 0,0 0,0 0,0 0,0 0,1 1,-1 0,1-1,0 1,0 0,0 0,1 0,-1 0,1 0,0 0,0 1,1-1,-1 0,1 1,0-1,0 0,0 0,1 4,-1-6,0 0,0 1,1-1,-1 0,1 1,-1-1,1 0,0 0,0 1,0-1,0 0,0 0,0 0,1 0,-1 0,1-1,-1 1,1 0,0-1,-1 1,1-1,0 1,0-1,0 0,0 0,0 0,1 0,-1 0,0-1,0 1,1-1,-1 1,0-1,1 0,-1 0,0 0,1 0,-1 0,0 0,1-1,-1 1,0-1,2 0,3-1,-1-1,1 1,-1-1,0 0,0-1,0 0,0 0,-1 0,0 0,2-2,-4 3,0-1,0 1,0-1,0 1,-1-1,1 0,-1 0,0 0,0 0,0-1,-1 1,0 0,1-1,-2 1,2-4,-7 42,-1 20,5-50,1 0,1-1,-1 1,0 0,1-1,0 1,0 0,0-1,0 1,1-1,-1 1,3 2,-4-6,1 1,-1 0,1 0,0-1,-1 1,1 0,0-1,0 1,-1-1,1 1,0-1,0 1,0-1,0 1,0-1,0 0,0 0,-1 1,1-1,0 0,0 0,0 0,0 0,0 0,0 0,0 0,0-1,0 1,0 0,0 0,0-1,0 1,0-1,-1 1,1-1,0 1,0-1,0 1,-1-1,1 0,0 1,0-2,6-5</inkml:trace>
  <inkml:trace contextRef="#ctx0" brushRef="#br0" timeOffset="4347.1">565 133,'15'123,"-14"-107,3-22,6-36,-4 18,-5 19,0 0,1 0,0 1,0-1,1 1,-1 0,1 0,0 0,0 0,4-4,-6 7,1 0,0-1,0 1,-1 0,1 0,0 0,0 0,0 0,0 1,0-1,0 1,1-1,-1 1,0 0,0-1,0 1,0 0,1 1,-1-1,0 0,0 1,0-1,0 1,0-1,0 1,1 1,0-1,-1 1,0-1,0 1,0 0,0-1,0 1,0 0,-1 0,1 1,-1-1,1 0,-1 1,0-1,0 0,0 1,0-1,0 1,-1 0,1 0,9 58,-9-46,0-8</inkml:trace>
  <inkml:trace contextRef="#ctx0" brushRef="#br0" timeOffset="5691.996">890 196,'0'-12,"1"11,-1-1,0 1,0-1,0 1,0 0,0-1,0 1,0-1,0 1,-1-1,1 1,-1 0,1-1,-1 1,1 0,-1-1,0 1,1 0,-1 0,0 0,0 0,0 0,0 0,0 0,0 0,0 0,0 0,-1 0,-1-1,-1 0,1 0,-1 0,1 1,-1 0,0-1,0 1,0 0,0 1,0-1,0 1,0 0,0 0,0 0,1 0,-1 1,0-1,0 1,0 0,0 0,0 1,1-1,-1 1,0 0,1 0,0 0,-1 0,1 1,0-1,0 1,0 0,1 0,-1 0,1 0,-1 0,1 1,0-1,0 1,1-1,-1 1,1 0,0-1,0 1,0 0,0 0,0 0,1 0,0 0,0 0,0 0,0 0,1 0,0 0,0 0,1 3,0-3,0 0,0 0,0-1,1 1,0-1,-1 0,1 0,1 0,-1 0,0 0,1-1,-1 1,1-1,0 0,0 0,0-1,0 1,0-1,0 1,0-1,0-1,0 1,1-1,-1 1,2-1,-1 0,1 0,-1 0,1 0,-1-1,0 0,1 0,-1 0,0-1,0 1,0-1,0-1,0 1,0-1,-1 1,1-1,-1-1,1 1,-1 0,3-5,0-1,-1-1,0 1,0-1,-1 0,-1-1,1 1,-2-1,1 0,0-8,0-2,-2-1,0 1,-2-1,0-12,0 58,1 0,2 1,0-1,2 0,1 0,7 18,-5-15,-6-28</inkml:trace>
  <inkml:trace contextRef="#ctx0" brushRef="#br0" timeOffset="7154.682">1101 182,'1'-1,"-1"1,1-1,-1 1,0-1,1 1,-1-1,1 1,0 0,-1-1,1 1,-1 0,1-1,-1 1,1 0,0 0,-1 0,1-1,0 1,-1 0,1 0,0 0,-1 0,1 0,0 0,-1 0,23 0,-20 0,2 0,5 0,-1 0,0-1,1 0,-1-1,0 0,3-1,-10 3,-1-1,1 1,-1-1,0 1,1-1,-1 0,0 0,1 0,-1 0,0 0,0 0,0 0,0 0,0 0,0 0,0 0,0-1,-1 1,1 0,0-1,-1 1,1-1,-1 1,0 0,1-1,-1 1,0-1,0 1,0-1,0 1,0-1,0 1,0-1,0 1,-1-1,1 1,-1-1,1 1,-1-1,1 1,-1 0,0-1,0 1,0-1,-1 1,1-1,-1 1,1-1,-1 1,1 0,-1 0,0 0,0 0,1 0,-1 0,0 0,0 1,0-1,0 1,0-1,0 1,0 0,0 0,0 0,0 0,0 0,-2 0,-4 1,-1-1,1 1,-1 1,-7 1,13-2,0 0,1 0,-1 0,1 0,-1 1,1-1,0 0,0 1,-1 0,1 0,0-1,0 1,1 0,-1 0,0 1,1-1,-1 0,1 1,0-1,0 1,0-1,0 1,-1 1,1 1,1 1,-1-1,1 0,0 1,0-1,0 0,1 1,0-1,0 0,0 0,1 0,1 3,0 0,0-1,0 0,1 0,0 0,1 0,0 0,0-1,4 4,-7-7,1 0,0 0,0-1,1 1,-1-1,1 0,-1 0,1 0,0 0,-1 0,1-1,0 0,0 0,0 0,2 0,-1-1,1 0,-1-1,0 0,0 0,0 0,-1-1,1 0,0 0,0 0,-1 0,1-1,-1 0,0 1,0-2,2-1,0 0,0 0,0-1,-1 0,0 0,0 0,-1 0,1-1,-2 1,4-8,3-36,-8 36,-2 17,5 65,-4-62,0-1,0 1,1-1,-1 0,1 1,1-1,-1 0,1 0,-1-1,1 1,1 1,-4-6,0 0,0 0,0 0,1 0,-1 0,0 0,0 0,0 0,0 1,0-1,0 0,0 0,1 0,-1 0,0 0,0 0,0 0,0 0,0 0,0 0,1 0,-1 0,0 0,0 0,0 0,0 0,0 0,0 0,1 0,-1 0,0 0,0 0,0 0,0 0,0 0,0 0,1 0,-1-1,0 1,0 0,0 0,0 0,0 0,0 0,0 0,0 0,0 0,1-1,-1 1,0 0,0 0,0 0,0 0,3-12,0-11,-3-7,0 22,0-1,0 0,1 0,0 1,0-1,1 0,1-1,-3 8,1-1,0 1,0 0,1 1,-1-1,0 0,1 0,-1 0,1 1,-1-1,1 1,0-1,0 1,0 0,0 0,0 0,0 0,0 0,0 0,0 0,0 1,1-1,-1 1,0-1,0 1,1 0,-1 0,0 0,0 0,1 1,4-1,-1 0</inkml:trace>
  <inkml:trace contextRef="#ctx0" brushRef="#br0" timeOffset="8373.324">1595 27,'0'218,"9"-235,-1-2,0 1,10-13,-16 29,-1 0,1 1,0-1,-1 0,1 1,0-1,0 1,0 0,0-1,1 1,-1 0,0 0,0 1,1-1,-1 0,1 1,-1-1,0 1,1 0,-1 0,1 0,-1 0,0 0,1 0,-1 1,1-1,-1 1,0 0,1 0,-1 0,0 0,0 0,0 0,0 0,0 1,0-1,0 1,0 0,0-1,-1 1,1 0,-1 0,1 0,-1 0,0 0,0 0,0 1,0-1,0 0,0 0,-1 1,2 6,0-1,-1 0,0 1,0-1,-1 5,0-5,0 0,1-1,0 1,0-1,1 1,1 4,0-8,0-1</inkml:trace>
  <inkml:trace contextRef="#ctx0" brushRef="#br0" timeOffset="9686.841">1842 267,'2'-3,"-1"1,1-1,0 1,-1 0,1 0,0 0,1 0,-1 0,0 1,0-1,1 1,-1-1,1 1,1-1,8-5,-9 4,1 0,-1-1,0 1,0-1,0 0,0 0,0 0,-1 0,0-1,1 0,-2 3,-1 0,1 0,0-1,0 1,-1 0,1 0,-1 0,0-1,0 1,0 0,0 0,0-1,0 1,-1 0,1 0,-1 0,1-1,-1 1,0 0,0 0,0 0,0 0,0 0,-1 0,-1 1,1-1,-1 1,1 0,-1-1,0 1,1 0,-1 1,0-1,0 0,1 1,-1-1,0 1,0 0,0 0,0 0,0 1,1-1,-1 1,0-1,0 1,0 0,1 0,-1 0,1 0,-1 1,1-1,-1 1,1 0,0-1,-1 1,1 0,0 1,-2 6,1 0,1 0,-1 0,1 1,1-1,0 1,0-1,1 1,0-1,1 1,0 0,2 8,-2-16,0 0,0 1,0-1,1 0,-1 0,1 0,-1 0,1 0,0 0,0 0,-1-1,1 1,0 0,1-1,-1 0,0 1,0-1,1 0,-1 0,0-1,1 1,-1 0,1-1,-1 1,1-1,-1 0,1 0,-1 0,1 0,-1 0,1-1,1 0,3 0,0 0,0 0,0-1,0 0,0-1,0 1,-1-1,1 0,-1-1,0 0,1-1,0-1,0 0,0-1,0 0,-1 0,0-1,-1 0,0 0,0 0,0-1,-1 1,-1-1,1 0,1-7,-5 50,1 0,3 9,-3-37</inkml:trace>
  <inkml:trace contextRef="#ctx0" brushRef="#br0" timeOffset="10055.797">2054 62,'0'-1,"0"0,0 1</inkml:trace>
  <inkml:trace contextRef="#ctx0" brushRef="#br0" timeOffset="11765.989">2145 175,'1'0,"0"1,-1-1,1 1,-1-1,1 1,-1 0,1-1,-1 1,1 0,-1-1,0 1,1 0,-1-1,0 1,0 0,1 0,-1 0,0-1,0 1,0 0,0 0,0-1,0 1,0 0,0 0,0 26,0-23,2 7,4-19,10-34,-11 27,-4 14,0-1,-1 1,1-1,0 0,0 1,-1 0,1-1,0 1,1-1,-1 1,0 0,0 0,0 0,1 0,-1 0,1-1,-1 2,0 0,-1 0,1 0,0 0,0 0,-1 0,1 0,0 0,-1 0,1 0,0 0,-1 0,1 1,0-1,-1 0,1 0,0 1,-1-1,1 0,0 1,-1-1,1 1,-1-1,1 1,-1 0,5 4,-1 0,0 1,-1 0,1 0,-1 0,1 4,-2-5,-1-5,-1 0,0 0,0 1,1-1,-1 0,0 0,0 0,1 1,-1-1,0 0,1 0,-1 0,0 0,1 0,-1 0,0 0,1 0,-1 0,0 0,1 0,-1 0,0 0,1 0,-1 0,0 0,1 0,-1 0,0-1,1 1,-1 0,0 0,1 0,-1-1,0 1,0 0,1 0,-1 0,0-1,0 1,0 0,1-1,-1 1,0 0,0 0,0-1,0 1,1-1,16-22,-6 10,-9 11,0 0,0 1,0 0,0-1,1 1,-1 0,0 0,1 0,-1 0,1 1,-1-1,1 0,-1 1,1 0,-1 0,1 0,-1 0,1 0,-1 0,2 1,-2-1,-1 1,1 0,-1-1,1 1,-1 0,0 0,1 0,-1 0,0 0,0 0,0 0,1 0,-1 1,0-1,-1 0,1 1,0-1,0 1,0-1,-1 1,1-1,-1 1,1-1,-1 1,0 0,0-1,0 1,0 0,0-1,0 1,0 0,-1 48,1-44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9:07.4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64,'0'1,"0"5,0 5,0 3,0 3,-1 1,-1 2,1 1,-2 0,1-1,0-2,-1-1,1-3,-2-1,1-2,1-1,-1-2,0-3</inkml:trace>
  <inkml:trace contextRef="#ctx0" brushRef="#br0" timeOffset="501.996">158 64,'4'66,"-2"-51,0 1,-1-1,-1 1,-1-1,0 0,-1 1,-2 2,-1-8,2-7</inkml:trace>
  <inkml:trace contextRef="#ctx0" brushRef="#br0" timeOffset="954.784">52 191,'100'15,"-88"-15,24-2,-31 0</inkml:trace>
  <inkml:trace contextRef="#ctx0" brushRef="#br0" timeOffset="1947.351">285 205,'0'0,"0"-1,0 1,0-1,0 1,0-1,0 1,0-1,0 1,0-1,0 0,0 1,-1 0,1-1,0 1,0-1,-1 1,1-1,0 1,-1-1,1 1,0 0,-1-1,1 1,0 0,-1-1,1 1,-1 0,1-1,-1 1,1 0,-1 0,1 0,-1-1,-19 5,-15 17,34-20,0-1,0 1,0 0,0 0,0 0,0 0,0 0,0 0,0 0,0 0,0 0,1 0,-1 0,1 1,-1-1,1 0,-1 1,1-1,0 0,-1 1,1-1,0 0,0 1,0-1,0 0,0 1,1-1,-1 0,0 1,0-1,1 0,-1 0,1 1,-1-1,1 0,0 0,-1 0,1 1,0-1,1 1,1 0,-1 0,1 0,0-1,-1 1,1-1,0 1,0-1,0 0,0 0,0 0,0 0,0-1,0 1,1-1,-1 0,-1 0,4 1,1-1,-1 0,0 0,0-1,1 1,-1-1,3-1,-7 1,0 0,0 0,0-1,0 1,0 0,0-1,0 1,-1-1,1 0,0 0,-1 1,0-1,1 0,-1 0,0 0,0 0,0-1,0 1,0 0,-1 0,1-1,8-38,-9 40,0-1,0 1,0-1,0 1,0-1,0 1,0-1,-1 0,1 1,0-1,-1 1,1 0,-1-1,0 1,0-1,1 1,-1 0,0 0,0-1,0 1,0 0,0 0,0 0,-2-1,-2 0</inkml:trace>
  <inkml:trace contextRef="#ctx0" brushRef="#br0" timeOffset="2815.276">462 1,'-3'51,"-2"0,-2 1,-3 3,1-4,12-60,0 1,1 0,1 0,-1 0,1 1,1-1,-1 1,3-2,0 0,-5 6,-1 0,1 0,0 0,0 0,0 1,1 0,-1 0,0 0,1 0,0 0,-1 0,1 1,0 0,0 0,2 0,-4 0,0 1,1 0,-1-1,0 1,1 1,-1-1,0 0,1 0,-1 1,0-1,0 1,1 0,-1 0,0 0,0 0,0 0,0 0,0 1,0-1,0 1,0-1,-1 1,1-1,-1 1,1 0,-1 0,1 0,0 3,0 0,0 0,0 0,-1 0,0 1,0-1,0 0,-1 0,1 1,-1-1,0 0,-1 1,0 2,2 41,1-44</inkml:trace>
  <inkml:trace contextRef="#ctx0" brushRef="#br0" timeOffset="3457.332">730 219,'8'0,"0"0,1-1,-1 0,0 0,6-3,-12 4,-1 0,0 0,1-1,-1 1,0-1,1 1,-1-1,0 0,1 1,-1-1,0 0,0 0,0 0,0 0,0 0,0 0,0 0,0 0,0 0,-1 0,1 0,0-1,-1 1,1 0,-1-1,1 1,-1 0,0-1,1 1,-1-1,0 1,0 0,0-1,0 1,0-1,-1 1,1 0,0-2,-1 2,1 0,-1 0,1 0,-1 0,1 0,-1 0,0 0,1 1,-1-1,0 0,0 0,1 0,-1 1,0-1,0 1,0-1,0 0,0 1,0-1,0 1,0 0,0-1,0 1,0 0,-1 0,1 0,0 0,0 0,0 0,0 0,0 0,0 0,0 0,-1 1,1-1,0 0,0 1,0-1,0 1,-3 0,1 0,0 1,-1-1,1 1,0 0,0 0,0 0,0 0,1 0,-1 1,1-1,-1 1,0 2,1 1,-1-1,1 1,0-1,1 1,-1 0,1 0,1 0,-1-1,1 1,0 0,0 0,0 0,1 0,0 0,0 0,0-1,1 1,0 0,0-1,1 1,1 2,-3-7,1 0,-1 1,1-1,-1 0,1 0,-1-1,1 1,0 0,-1 0,1-1,0 1,0-1,-1 0,1 1,0-1,0 0,0 0,0 0,-1 0,1 0,0-1,6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9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28 214,'2'-1,"0"0,0 0,-1 0,1 0,0 1,0-1,0 1,0-1,0 1,0 0,0-1,0 1,0 0,0 0,0 0,3 0,14-3,0-1,0 0,0-2,0 0,-1-1,5-4,-12 6,0-1,0 0,-1-1,0 0,0 0,-1-1,0-1,0 1,-1-2,4-4,-10 11,0 0,0 0,-1 0,1-1,-1 1,0-1,0 1,0-1,0 1,0-1,-1 1,0-1,0 0,0 1,0-4,0 6,-1 0,1 0,0 0,0 0,-1 1,1-1,-1 0,1 0,-1 0,1 0,-1 0,1 1,-1-1,0 0,1 0,-1 1,0-1,0 1,0-1,1 0,-1 1,-1-1,0 1,0-1,1 1,-1 0,0 0,0 0,0 0,0 0,0 0,0 0,0 1,0-1,0 1,0-1,1 1,-1 0,-1 0,-5 3,-1 1,1 0,0 0,0 1,0 0,1 0,0 1,-1 0,-51 64,25-29,15-16,17-23,0 1,0-1,0 1,-1-1,0 0,1 0,-1 0,0 0,0 0,-1-1,1 1,0-1,-1 0,0 0,1 0,-1-1,0 1,-2 0,-3-1,-15 2,22-8,13-7,-6 8,0 1,0 0,0 1,0-1,1 1,-1 0,1 0,-1 1,1 0,0 0,-1 0,5 0,6 0,1 0,-1 2,15 1,-26-1,0 1,0-1,0 1,0 0,0 1,0-1,-1 1,1 0,-1 0,0 0,0 1,0-1,0 1,0 0,-1 0,0 1,1 0,0 1,1-1,-1 0,1 0,0 0,0 0,1-1,0 0,0 0,3 1,-5-3,0-1,0-1,0 1,0-1,0 1,0-1,0 0,1 0,-1-1,0 1,0-1,0 0,-1 0,1-1,0 1,0-1,0 1,-1-1,1-1,-1 1,0 0,1-1,-1 1,0-1,0 0,7-7,-1 1,1-2,-1 1,-1-1,0-1,5-9,-3-5,-9 23,-1 12,-1 0,1 9,-1-12,0 1,0-1,1 0,0 1,1-1,-1 1,1-1,1 1,-1-1,1 0,0 0,0 0,2 2,4-3,-4-6</inkml:trace>
  <inkml:trace contextRef="#ctx0" brushRef="#br0" timeOffset="334.024">543 66</inkml:trace>
  <inkml:trace contextRef="#ctx0" brushRef="#br0" timeOffset="1317.109">677 158,'0'0,"1"-1,-1 1,0 0,0-1,0 1,0-1,0 1,0 0,0-1,0 1,0 0,-1-1,1 1,0 0,0 0,0-1,0 1,0 0,0-1,-1 1,1 0,0-1,0 1,-1 0,1 0,0 0,0-1,-1 1,1 0,0 0,0 0,-1-1,1 1,0 0,-1 0,1 0,0 0,-1 0,1 0,0 0,-1 0,1 0,-18 8,-12 18,29-24,-3 2,0 0,1 0,0 1,0 0,0-1,-1 5,4-8,-1 0,1-1,0 1,-1 0,1 0,0 0,0 0,0 0,0 0,0 0,0 0,0 0,1 0,-1 0,0 0,0 0,1 0,-1 0,1 0,-1-1,0 1,1 0,0 0,-1 0,1-1,0 1,-1 0,1 0,0-1,-1 1,1-1,0 1,0-1,0 1,0-1,0 0,0 1,0-1,5 3,-1-1,-1 1,1 1,0-1,-1 0,1 1,-1 0,3 4,-6-7,0 0,0 0,0 0,0 0,0 1,0-1,0 0,-1 1,1-1,-1 1,1-1,-1 1,1-1,-1 1,0-1,1 1,-1 0,0-1,0 1,0-1,-1 1,1-1,0 1,-1 0,1-1,-1 1,1-1,-1 0,1 1,-1-1,0 1,0-1,0 0,0 1,-1 0,0-1,0 1,0-1,0 0,-1 1,1-1,0 0,0 0,-1-1,1 1,-1 0,1-1,-1 0,1 1,-1-1,-40 1,34-1,3-1</inkml:trace>
  <inkml:trace contextRef="#ctx0" brushRef="#br0" timeOffset="1897.203">840 3,'-3'3,"0"1,1-1,-1 1,1 0,0 0,0 0,1 0,-1 1,1-1,0 0,0 1,0 3,-3 58,3-52,1 140,0-147</inkml:trace>
  <inkml:trace contextRef="#ctx0" brushRef="#br0" timeOffset="2349.87">748 137,'1'1,"6"3,3 2,3 0,0-2,0 0,0-2,-1-1,0 0,-2-1,-1 0,-2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0.4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0,'4'0,"0"0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9:46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41:08.8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0,'1'21,"0"-1,2 1,1-1,3 9,5 31,-10-51,74 548,-50-213,-16 79,-10-394</inkml:trace>
  <inkml:trace contextRef="#ctx0" brushRef="#br0" timeOffset="515.041">622 113,'6'7,"-1"0,0 0,0 1,0 0,-1-1,2 6,3 5,19 41,-3 2,-2 1,-3 1,-2 0,-4 1,6 54,-1 61,-4 157,-15-215,-1-39,3-1,4 1,7 22,-9-88</inkml:trace>
  <inkml:trace contextRef="#ctx0" brushRef="#br0" timeOffset="899.791">339 1129,'15'0,"13"0,22 0,17 0,21 0,14 0,10 0,9 0,-1 0,-12 0,-19 0,-20 0,-21 0</inkml:trace>
  <inkml:trace contextRef="#ctx0" brushRef="#br0" timeOffset="1667.357">1469 1044,'2'1,"1"0,0 0,-1 0,1 0,-1 0,1 1,-1-1,1 1,-1 0,0-1,0 1,0 0,0 0,0 1,0-1,6 7,39 40,-2 2,-2 1,26 46,37 46,-96-131,9 10,0 0,1-1,1-1,2-1,-18-15,1-1,0 1,0-1,0-1,0 1,1-1,-1 0,1 0,0-1,0 0,0 0,0-1,0 0,0 0,0 0,1-1,-1 0,0-1,0 0,4-1,0 0,-1-1,1-1,-1 0,0 0,0-1,0 0,-1-1,1 0,-1-1,2-2,0-1,0-1,0-1,-1 0,0-1,-1 0,-1 0,4-8,5-15,-2-2,-1 0,-2-1,-1 0,3-31,-4-2,-7 45,1 2,3-13,-7 37,1 0,-1-1,0 1,1-1,-1 1,1 0,-1-1,1 1,0 0,-1 0,1 0,0-1,0 1,0 0,0 0,0 0,0 0,0 0,0 1,0 0,-1 0,1 0,-1 0,1 0,0 0,-1 0,1 0,0 0,-1 1,1-1,-1 0,1 0,0 1,-1-1,1 0,-1 0,1 1,-1-1,1 1,-1-1,1 0,-1 1,0-1,1 1,-1-1,0 1,6 7,-1 0,0 0,-1 0,3 8,-5-10,38 82,130 267,-118-258,-33-62</inkml:trace>
  <inkml:trace contextRef="#ctx0" brushRef="#br0" timeOffset="2017.247">1609 480,'5'0,"1"0</inkml:trace>
  <inkml:trace contextRef="#ctx0" brushRef="#br0" timeOffset="2353.903">2625 311</inkml:trace>
  <inkml:trace contextRef="#ctx0" brushRef="#br0" timeOffset="2863.628">3415 85,'-1'259,"3"286,-1-497,1 0,3 0,2 0,1-1,5 5,-9-37,1 0,1 0,0 0,2 0,-1-1,2-1,0 1,0-1,1-1,1 1,0-2,0 0,1 0,1-1,0 0,0-1,4 0,3 2,2-2,-1 0,1-2,0 0,0-1,4-1,51 7,13-2,-47-5,-4 0,-24-2,-1-1,1 0,0-1,0 0,0-1,-1-1,1-1,0 0,2-1,-13 1,-1 1,0-1,0 0,0 0,0 0,0 0,-1 0,1-1,-1 1,0-1,1 0,-1 1,0-1,0 0,0-1,9-20</inkml:trace>
  <inkml:trace contextRef="#ctx0" brushRef="#br0" timeOffset="3247.692">3133 593,'5'0,"20"5,17 6,14 2,13 2,9 5,0-2,2 1,2-2,0-5,-3-4,-10-3,-13-3,-10-1,-14-2</inkml:trace>
  <inkml:trace contextRef="#ctx0" brushRef="#br0" timeOffset="3779.063">4487 141,'1'19,"1"-1,0 0,2 0,3 14,7 29,24 176,64 369,-94-559,-1 2,3-1,1 0,3-1,2 0,2 0,-15-40,0-1,1 1,0-1,0 0,0 0,1 0,0-1,0 1,0-1,1 0,0-1,0 1,0-1,0 0,5 1,0 0,1-2,0 1,0-1,0-1,0 0,0-1,0 0,13-1,4 0,3 1,1-1,-1-2,0-1,0-2,29-7,-35 1,-7-1</inkml:trace>
  <inkml:trace contextRef="#ctx0" brushRef="#br0" timeOffset="4198.78">4347 763,'10'0,"22"0,20 5,15 6,12 1,5-1,0 2,-7-1,-5-3,-6-2,-10-3,-9-2,-8-2,-5 0,-9 0</inkml:trace>
  <inkml:trace contextRef="#ctx0" brushRef="#br0" timeOffset="5700.165">5983 1213,'48'1,"-1"-2,1-3,-1-1,23-7,-56 8,1 0,-1-1,0 0,0-1,0 0,-1-1,0-1,0 0,-1-1,0-1,0 1,-1-2,0 0,-1 0,-1-1,1-1,-4 5,-1 0,-1 0,0-1,0 0,0 0,-1 0,0 0,-1-1,0 1,-1-1,0 1,0-1,-1 1,0-1,-1-5,0 7,-1 0,0 1,0-1,0 1,-1-1,0 1,0 0,-1 0,1 0,-2 1,1-1,-1 1,0 0,0 1,-1-1,0 1,0 0,0 0,-2-1,-13-6,-1 1,0 0,0 2,-1 0,0 2,-1 0,-9 0,-21-3,-1 3,-39 0,81 6,-1 1,1 0,0 1,-1 1,1 0,0 1,0 0,0 1,-1 0,8-1,0 0,1 0,-1 0,1 1,-1 0,1 0,0 0,1 1,-1 0,1 0,0 0,0 0,0 0,1 1,0 0,0 0,0 0,1 0,-1 2,-4 18,0 0,2 1,1-1,2 1,0 0,2 17,2-6,1 1,2-1,1-1,6 16,-3-24,0 0,2 0,1-1,1-1,2 0,0-1,2 0,1-1,1-1,1-1,1-1,1-1,1 0,0-2,2-1,0-1,1-1,1-1,0-1,1-2,0 0,20 4,-7-6,0-1,0-3,1-1,-1-1,1-3,0-2,0-1,0-2,-1-2,0-2,0-1,-1-3,0-1,-1-1,0-3,28-17,-19 9,-2-2,-1-2,-1-3,38-34,-63 48,-1-1,0 0,-2-1,0-1,-1 0,-2-1,0-1,-1 0,-1-1,-1 0,1-8,1-15,-2 0,-2-1,-2 0,-2 0,-2-30,-15 253,0-19,12-135,-4 105,5 22,4-116,-4-32,0 0,0 0,0-1,0 1,0 0,0 0,0 0,0-1,1 1,-1 0,0 0,0 0,0 0,0-1,0 1,0 0,1 0,-1 0,0 0,0 0,0-1,0 1,1 0,-1 0,0 0,0 0,0 0,1 0,-1 0,0 0,0 0,0 0,1 0,-1 0,0 0,0 0,1 0,-1 0,0 0,0 0,0 0,1 0,-1 0,0 0,0 0,0 0,0 1,1-1,-1 0,0 0,0 0,0 0,0 0,1 1,-1-1,0 0,0 0,0 0,0 0,0 1,0-1,0 0,0 0,0 0,0 1,1-1,-1 0,8-19,17-63,-3-1,-5 0,0-17,4-23,-14 88,38-173,-34 167,2 1,2 0,1 1,2 0,-14 32,0 0,1 0,-1 1,1-1,0 1,1 0,-1 0,1 1,0 0,1 0,-1 0,1 1,0 0,0 0,1 0,6-1,-8 3,1 0,0 1,0 0,-1 0,1 1,0-1,0 1,0 1,0 0,0 0,0 0,0 1,-1 0,1 0,-1 0,1 1,-1 0,0 0,5 4,9 8,-1 0,0 1,-1 1,0 1,-1 0,3 8,32 44,4 13,-35-51,68 105,-7 3,10 34,-85-158,0 1,-1 0,1 6,-1 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41:16.01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2089,'4'-6,"0"1,0 0,0-1,0 0,-1 0,0 0,0-2,14-24,134-201,84-136,-96 139,109-189,-119 163,-114 226,-13 26,20-35,-9 29,-12 10,-1 0,1 0,-1 1,1-1,-1 0,1 0,-1 0,1 0,-1 1,1-1,-1 0,1 1,-1-1,1 0,-1 1,0-1,1 1,-1-1,0 0,1 1,-1-1,0 1,1-1,-1 1,0-1,0 1,0-1,0 1,1 0,14 46,-2 0,-2 1,3 27,-7-36,54 227,53 134,-99-352,141 394,-150-429,12 40,-18-51,1 0,-1 0,0 0,1 0,-1 1,0-1,0 0,0 0,-1 0,1 0,-1 1,1-1,-1 0,1 0,-1 0,0 0,0 0,0 0,0-1,-1 1,1 0,-1 0,-16 9</inkml:trace>
  <inkml:trace contextRef="#ctx0" brushRef="#br0" timeOffset="330.441">481 1383,'5'0,"6"0,11 0,7 5,7 1,13 5,17 0,7-1,10-3,5-3,2-1,1-2,-6-1,-13 0,-14 0,-16-1</inkml:trace>
  <inkml:trace contextRef="#ctx0" brushRef="#br0" timeOffset="1092.481">2090 1101,'1'0,"0"0,0 1,0-1,0 1,0-1,0 1,0-1,0 1,0 0,0-1,-1 1,1 0,0 0,0 0,-1 0,1 0,-1-1,1 1,-1 0,1 0,-1 0,0 1,1-1,9 30,-10-29,10 42,-2 1,-3 0,0 23,-2 142,-3-133,-2 180,10-286,0 0,13-24,-8 18,46-126,34-56,-70 170,3 0,1 1,2 2,2 1,3 1,24-23,-49 56,0 0,1 0,0 1,1 0,0 1,0 1,1-1,0 2,0 0,0 0,0 1,1 1,0 0,0 0,-1 1,2 1,-1 0,8 1,5 1,15-2,1 3,-1 1,0 2,13 4,-41-5,-1 0,1 1,-1 0,1 1,-2 0,1 1,-1 1,0 0,0 0,-1 1,0 0,-1 1,0 0,7 10,-6-5,0 1,-1 0,-1 0,0 1,-1 0,-1 0,-1 1,0-1,-1 1,0 12,4 67,-5 0,-7 62,0-48,4-79</inkml:trace>
  <inkml:trace contextRef="#ctx0" brushRef="#br0" timeOffset="1930.102">4292 903,'-27'0,"1"1,0 1,0 1,-3 2,17-2,1 0,1 1,-1 0,0 1,1 0,0 0,0 1,1 0,0 1,-6 5,-1 2,0 1,2 0,0 1,0 1,2 1,0-1,1 2,-6 12,13-22,0-1,1 2,0-1,0 0,1 1,1-1,-1 1,1-1,1 1,0 0,0 0,1-1,0 1,1-1,0 1,1-1,-1 1,2-1,-1 0,2 1,3 3,0 0,0 0,1-1,1 0,0-1,11 10,13 9,26 16,-38-31,-1 1,0 2,-1 0,0 1,-2 1,6 9,-17-17,-1 0,0 1,0 0,-2 0,1 0,-2 0,0 1,0-1,-2 1,1 0,-2 0,0 0,0 0,-1 0,-3 9,4-19,-1 0,-1 0,1 0,0 0,-1 0,0 0,0-1,0 1,0-1,-1 1,1-1,-1 0,0 1,0-2,0 1,-1 0,1-1,-1 1,1-1,-1 0,0 0,1 0,-1-1,0 1,0-1,-1 0,-2 0,-14 3,-1-1,0 0,0-2,-21-2,17 1,-333-4,316 3</inkml:trace>
  <inkml:trace contextRef="#ctx0" brushRef="#br0" timeOffset="2657.855">5081 367,'0'10,"0"2</inkml:trace>
  <inkml:trace contextRef="#ctx0" brushRef="#br0" timeOffset="2329.255">4997 1129,'5'0,"1"14,0 20,-1 13,-2 18,0 7,-2 11,-1 6,0-3,0-1,0-11,-1-13,1-12,0-15</inkml:trace>
  <inkml:trace contextRef="#ctx0" brushRef="#br0" timeOffset="3205.805">6097 1101,'-25'0,"0"1,0 2,0 1,0 1,1 0,0 2,0 1,1 1,0 1,0 1,1 1,1 1,0 1,0 1,2 0,0 2,1 0,0 1,2 1,0 0,1 1,1 1,-10 20,9-10,0 1,3 1,0 0,2 0,2 1,1 1,1-1,3 1,0 2,2-9,1 0,1-1,1 1,2-1,1 1,0-1,3 0,0-1,1 0,2 0,9 15,-11-25,1-1,1-1,0 0,1-1,1 0,0-1,0 0,1-1,1-1,0 0,0-1,1 0,0-1,0-1,1-1,0 0,0-1,0-1,1-1,8 2,-1-2,1-1,0-1,-1-1,1-1,0-2,-1 0,0-2,0-1,0 0,0-2,18-9,34-21</inkml:trace>
  <inkml:trace contextRef="#ctx0" brushRef="#br0" timeOffset="3962.685">6634 85,'27'684,"-5"-223,13 434,-34-878,1 38,5 15,-5-56,1 0,0-1,0 0,1 1,1-1,1-1,3 9,-8-20,-1-1,1 1,-1 0,1 0,-1 0,1-1,-1 1,1 0,-1-1,1 1,0-1,-1 1,1 0,0-1,0 1,0-1,-1 0,1 1,0-1,1 1,-2-2,1 1,-1 0,1 0,0 0,-1 0,1-1,-1 1,1 0,-1-1,1 1,-1 0,1-1,-1 1,1 0,-1-1,0 1,1-1,-1 1,1-1,-1 1,0-1,0 1,1-1,13-41,-14 39,41-174,24-93,-44 199,2 2,26-51,-32 85,1 0,15-20,-27 45,1 1,0 0,0 0,1 1,0 0,0 0,1 1,0 0,1 0,-1 1,5-1,-10 5,0 0,0 1,0 0,0 0,0 0,0 0,0 1,0-1,0 1,0 0,0 1,0-1,1 1,-1-1,0 1,1 1,1 0,0 1,0 0,0 0,0 0,0 1,-1 0,0 0,0 0,3 4,6 8,0 0,-2 0,0 2,-1-1,0 2,-1 0,23 51,-3 1,-3 2,3 25,52 229,-44-159,42 105,-80-273,2 8,0-1,1 0,0-1,0 1,0-1,1 1,0-1,0 0,1 0,3 4,-7-10,-1 1,1-1,0 1,-1-1,1 0,0 1,0-1,0 0,0 1,-1-1,1 0,0 0,0 0,0 1,0-1,0 0,-1 0,1-1,0 1,0 0,0 0,0 0,0 0,-1-1,1 1,0 0,0-1,-1 1,1-1,0 1,0-1,-1 1,2-2,0-1,1 0,0 0,-1 0,1-1,-1 0,0 1,1-3,22-60,-1-11</inkml:trace>
  <inkml:trace contextRef="#ctx0" brushRef="#br0" timeOffset="4322.34">7904 1,'1'38,"3"0,1 0,2 0,9 28,1 3,28 143,147 612,-127-593,11-2,58 112,-82-213,-65-156,-4-9</inkml:trace>
  <inkml:trace contextRef="#ctx0" brushRef="#br0" timeOffset="4673.953">7226 1101,'-5'0,"4"0,6 0,22 0,25 4,33 12,16 3,15-1,12 0,-6-3,-1-3,5-4,-7 1,-12-1,-20 3,-26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1.9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0,'15'26,"1"0,1-2,19 21,-14-18,-2 1,11 20,-26-40,0 0,0 0,1-1,0 1,0-1,1 0,-1-1,8 6,-8-8,0-1,0 0,0 0,0 0,0-1,0 1,1-2,-1 1,1-1,-1 0,1 0,0-1,0 0,-2 0,31 2,1-2,-1-2,34-6,-66 6,1 1,-1-1,0 0,1 0,-1 0,0 0,0-1,-1 1,1-1,0 0,-1 0,0-1,0 1,0-1,0 0,0 1,-1-1,0-1,1 1,-2 0,1 0,0-1,0-1,4-15,-1-1,-1 0,0 0,-1-9,-2 16,2-26,-2 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8.0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1313 0,'2'126,"12"82,-8-176,0 1,2-1,2 2,0-2,-10-30,1 1,-1 1,1-1,-1 0,0 0,0 0,0 0,0 0,-1 0,1 0,-1 0,0 0,0 0,0 0,-1 2,-28 39,9-16,17-22,0 0,0-1,0 0,-1 0,0 0,0 0,0 0,-1-1,1 0,-1-1,0 1,0-1,-2 1,-5 0,0 0,0-1,0 0,0-1,-1 0,-4-1,-3 2,3 1</inkml:trace>
  <inkml:trace contextRef="#ctx0" brushRef="#br0" timeOffset="1107.732">0 508,'1'-10,"0"-1,0 0,1 0,1 1,0-1,0 1,1 0,0 0,3-4,-4 7,1 1,-1-1,1 1,1 0,-1 1,1-1,0 1,0 0,1 0,-1 0,1 1,0 0,1 0,2-1,88-28,-68 25,0-2,-2 0,23-12,-14-3,-30 20,1 0,0 1,0-1,0 2,0-1,1 1,4-2,68-18,-64 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43.7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1291,'0'-33,"-1"1,2 0,1 0,3-10,-3 32,0 0,1 0,0 0,0 0,1 1,0 0,1 0,0 0,1 0,0 1,0 0,4-4,1 0,0 0,1 1,0 1,1 0,2 0,-9 6,1 1,0 0,-1 0,1 0,1 1,-1 0,0 1,0-1,1 2,-1-1,1 1,0 0,18-1,0 2,0 1,-1 1,1 1,-1 2,15 4,37 10,-61-17,0 1,0 0,-1 1,1 1,-1 0,0 1,13 9,21 19,-3 2,0 2,3 8,-19-18,-7-7,0 0,-2 2,5 8,-18-20,0-1,1 0,0 0,1-1,0 0,0 0,1-1,1-1,0 0,0-1,10 6,-8-8</inkml:trace>
  <inkml:trace contextRef="#ctx0" brushRef="#br0" timeOffset="1108.842">1356 1122,'-5'0,"0"0,1 0,-1 0,0-1,0 0,0 0,1-1,-1 1,0-1,1 0,0 0,-1-1,1 1,0-1,0 0,0 0,1 0,-1 0,1-1,-1 0,1 1,0-1,1 0,-1-1,-1-2,0-4,-1 0,2 0,0 0,0-1,1 1,0-1,1 1,0-1,1 0,0-2,1-10,1 1,0-1,3-6,-2 18,0 1,1 0,0 0,1 0,0 0,1 1,4-7,-4 8,5-10,1 1,1 0,1 1,0 0,1 1,1 1,13-10,-21 18,0 0,0 0,0-1,-1 0,2-3,-4 5,-1 0,1 0,1 1,-1-1,1 1,0 1,0-1,0 1,1 0,-1 0,4-1,6 0</inkml:trace>
  <inkml:trace contextRef="#ctx0" brushRef="#br0" timeOffset="2761.814">361 0,'-1'16,"0"0,-2-1,-1 9,-6 34,6 9,3 1,5 31,-3-87,2-1,-1 0,2-1,-1 1,2 0,-1-1,1 0,1 0,0 0,0-1,5 6,14 14,0-1,24 20,-43-42,1 0,0-1,1 1,-1-2,1 1,0-1,0 0,0 0,1-1,-1-1,1 1,5 0,10 0,0-1,1-1,21-2,-25 0,8 1,-6 0,0-1,16-3,-31 2,0 1,0-1,-1-1,1 0,0 0,-1 0,0-1,1 0,2-3,7-5,-1-2,0 0,-1-1,0-1,12-17,9-17,10-22,7-12,-26 49,2 0,29-26,-4 3,-4 9,-38 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52.5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191 239,'-15'1,"7"-1,1 0,-1 0,0 0,1-1,-1 0,-6-2,13 2,-1 1,1-1,-1 0,1 0,-1 0,1 1,-1-1,1-1,0 1,-1 0,1 0,0 0,0-1,0 1,0 0,0-1,0 1,1-1,-1 1,0-1,1 0,-1 1,1-1,0 0,-1 1,1-1,0 0,0 1,0-1,0 0,0 1,1-3,1-8,1 0,0-1,1 1,0 0,1 1,1-1,2-4,9-18,-57 91,15-22,-47 63,71-98,1 0,0 0,0 0,0 1,-1-1,1 0,0 0,0 0,0 0,0 0,-1 0,1 1,0-1,0 0,0 0,0 0,0 0,-1 1,1-1,0 0,0 0,0 0,0 1,0-1,0 0,0 0,0 0,0 1,0-1,0 0,0 0,0 1,0-1,0 0,0 0,0 0,0 1,0-1,0 0,0 0,0 1,0-1,0 0,1 0,-1 0,0 1,13-5,18-12,17-20,-2-3,-2-2,21-25,-59 60,-59 60,4-6,3 2,-17 27,61-74,0 0,0 0,0 1,0-1,0 0,1 1,0-1,-1 3,2-6,0 0,0 1,0-1,0 0,0 0,0 1,0-1,0 0,0 1,0-1,0 0,0 0,0 1,0-1,0 0,0 0,0 1,0-1,1 0,-1 0,0 1,0-1,0 0,0 0,1 0,-1 1,0-1,0 0,1 0,-1 0,0 0,0 1,1-1,-1 0,0 0,19-4,6-9,-1-1,0-1,-1-1,15-14,84-80,-92 82,58-56,-163 139,17-8,2 3,2 2,2 2,-6 14,53-61,1-1,0 1,0 0,0 0,1 1,0-1,-1 4,3-9,1-1,0 0,-1 0,1 1,0-1,0 0,0 0,0 1,0-1,0 0,1 0,-1 0,0 1,1-1,-1 0,1 0,-1 0,1 0,-1 0,1 1,1-1,-1 0,0 0,1 0,-1 0,1-1,-1 1,1 0,-1-1,1 1,0-1,-1 1,1-1,-1 0,1 0,0 0,-1 0,1 0,0 0,-1 0,1-1,8 0,0-1,0-1,0 0,0 0,0-1,-1 0,0 0,6-5,74-49,-62 38,12-7,9-5,-1-2,-2-3,12-13,-46 37,-11 9,-21 13,-13 12,1 2,1 2,1 0,2 2,0 1,2 2,1 0,-6 12,29-37,0-1,0 1,1 0,0-1,0 1,1 0,-1 0,1 0,0 1,0 1,1-7,0 1,0 0,0-1,0 1,0 0,0 0,0-1,0 1,1 0,-1-1,0 1,0 0,1-1,-1 1,0 0,1-1,-1 1,1-1,-1 1,1-1,-1 1,1-1,-1 1,1-1,-1 1,1-1,-1 0,1 1,1-1,0 0,0 0,0 0,0 0,0 0,0 0,0 0,0 0,0-1,0 1,0-1,0 0,0 0,0 1,1-2,24-12,-1 0,0-2,23-18,71-64,-79 64,57-48,-202 162,79-57,2 0,-12 17,29-33,0 1,0 0,1 0,0 1,0-1,1 1,0 0,1 1,0-1,-1 9,3-16,1-1,0 0,0 0,0 0,0 1,0-1,0 0,0 0,0 1,0-1,0 0,1 0,-1 0,1 1,-1-1,1 0,-1 0,1 0,0 0,-1-1,1 1,-1-1,1 0,-1 1,1-1,0 0,-1 0,1 1,-1-1,1 0,0 0,-1 0,1 0,0 0,-1 0,1 0,0 0,-1 0,1 0,0 0,-1 0,1-1,4 0,0-1,-1 0,0 0,1-1,-1 1,0-1,0 0,1-1,68-58,47-38,-113 96,-5 7,-11 17,-22 32,29-48,-5 6,-23 40,29-47,-1-1,1 1,0-1,0 1,0 0,0 0,0-1,1 1,0 0,-1 0,1 0,0 0,0 0,0 0,1-1,-1 2,1-3,-1-1,1 1,-1 0,1-1,-1 1,1-1,0 1,-1-1,1 1,0-1,-1 0,1 1,0-1,-1 0,1 0,0 1,0-1,-1 0,1 0,0 0,0 0,0 0,-1 0,1 0,0 0,0 0,-1 0,1-1,0 1,0 0,-1 0,1-1,0 1,-1 0,1-1,0 1,0-1,33-19,-27 15,19-12,-19 11,1 1,0 0,0 0,1 0,-1 1,1 0,0 1,2 0,-11 3,0 0,1 0,-1 0,1 0,-1 0,0 0,1 0,-1 0,0 0,1 0,-1 0,0 0,1 0,-1 0,0 0,1 1,-1-1,0 0,1 0,-1 0,0 1,0-1,1 0,-1 0,0 1,0-1,1 0,-1 0,0 1,0-1,0 0,0 1,1-1,-1 0,0 1,0-1,0 0,0 1,0-1,0 1,0-1,0 0,0 1,0-1,0 0,0 1,0-1,0 0,0 1,-1-1,1 0,0 1,0-1,-8 23,6-20,-22 44,16-34,2 0,-1 0,2 0,-1 1,0 5,6-18,-1 0,1 0,0 0,-1 0,1 0,0 0,0 0,0 0,0 0,0 0,0 0,0 0,0 0,0 0,0 0,0 0,1 0,-1 0,0 0,1 0,-1 0,1 0,-1-1,1 1,-1 0,1 0,0 0,-1-1,1 1,0 0,0 0,-1-1,1 1,0-1,0 1,0-1,0 1,0-1,0 0,0 1,0-1,0 0,0 0,0 0,0 0,0 0,0 0,0 0,0 0,0 0,0 0,0 0,0-1,0 1,0 0,0-1,0 1,7-2,0-1,0 0,0 0,-1 0,1-1,1-2,43-34,-52 39,0 1,0 0,0 0,0 0,0 0,0 0,0 0,0-1,0 1,1 0,-1 0,0 0,0 0,0 0,0 0,0 0,0-1,0 1,0 0,0 0,1 0,-1 0,0 0,0 0,0 0,0 0,0 0,0 0,1 0,-1 0,0 0,0 0,0 0,0 0,0 0,0 0,1 0,-1 0,0 0,0 0,0 0,0 0,0 0,1 0,-1 0,0 0,0 0,0 0,0 0,0 1,0-1,0 0,0 0,1 0,-1 0,0 0,0 0,0 0,0 0,0 1,0-1,-5 10,-10 14,5-14,-15 18,24-28,1 1,-1 0,0 0,1-1,-1 1,1 0,-1 0,1 0,-1 0,1 0,0 0,-1 0,1 0,0 0,0 0,0 0,0 0,0 0,0 0,0 0,0 0,0 0,0 0,0 0,1 0,-1 0,1 0,-1-1,1 1,0-1,-1 0,1 1,-1-1,1 0,0 0,0 0,-1 1,1-1,0 0,-1 0,1 0,0 0,0 0,-1 0,1 0,0-1,-1 1,1 0,0 0,-1 0,1-1,0 1,-1 0,1-1,0 1,23-14,-19 11,185-106,-190 110,0-1,0 0,0 0,0 0,0 0,0 0,0 0,0 0,0 0,1 0,-1 0,0 0,0 0,0 0,0 1,0-1,0 0,0 0,0 0,0 0,0 0,0 0,0 0,1 0,-1 0,0 0,0 0,0 0,0 0,0 0,0 0,0 0,0 0,0 0,1 0,-1 0,0 0,0 0,0 0,0 0,-12 13,-30 30,22-24,11-10,0 1,1 0,0 0,1 1,-3 3,8-9,0 0,-1 0,2-1,-1 1,0 0,1 1,0-1,0 0,1 0,-1 0,1 1,0-1,0 0,1 3,3 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55.2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31 198,'-4'4,"1"0,-1 1,1-1,0 0,0 1,1 0,-1 0,0 2,3-6,-1 0,1 0,0 0,-1 0,1 0,0 0,0-1,0 1,0 0,0 0,0 0,0 0,0 0,0 0,0 0,0 0,1 0,-1 0,0 0,1-1,-1 1,1 0,-1 0,1 0,-1-1,1 1,-1 0,1-1,0 1,-1 0,1-1,0 1,0-1,-1 1,1-1,0 1,0-1,0 1,0-1,0 0,-1 0,1 0,0 1,0-1,0 0,0 0,0 0,0 0,0 0,0 0,0-1,6 1,0-1,0 0,0 0,-1 0,1-1,0 0,-1-1,1 1,-1-1,0-1,3-1,68-47,-60 40,178-136,-278 248,79-97,-32 34,1 0,1 2,3 2,-14 23,41-53,9-10,18-16,-23 15,89-62,-3 3,-3-4,42-43,-316 259,177-142,-17 15,29-25,1 0,0 0,-1 1,1-1,0 1,0 0,-1-1,1 1,1 0,-1-1,0 1,0 0,1 0,-1 0,1 0,0-1,0 0,1 0,-1-1,1 1,-1 0,1-1,0 1,-1 0,1-1,0 1,-1-1,1 1,0-1,0 1,0-1,-1 0,1 1,0-1,0 0,0 0,0 1,0-1,0 0,-1 0,1 0,0 0,0 0,0 0,0 0,0-1,0 1,0 0,-1 0,2-1,33-6,31-19,-1-1,-1-4,-2-3,-1-2,9-10,-48 29,-142 101,102-69,1 0,1 1,1 1,0 1,1 0,-6 11,18-26,1 0,-1 0,1 0,-1 0,1 1,0-1,0 0,1 1,-1-1,1 0,-1 3,1-5,1 0,-1 0,0 0,0-1,1 1,-1 0,0 0,1 0,-1 0,1 0,-1-1,1 1,-1 0,1 0,0-1,-1 1,1 0,0-1,0 1,0-1,-1 1,1-1,0 1,0-1,0 0,0 1,0-1,0 0,0 0,-1 0,1 0,0 0,0 0,0 0,0 0,0 0,0 0,0 0,0 0,0-1,0 1,14-4,-1 0,0 0,0-1,0-1,-1 0,0-1,0-1,-1 0,3-3,9-4,340-228,-435 297,2 4,3 2,-37 45,88-88,-31 41,45-57,0 0,0 0,0 1,0-1,0 0,1 1,-1-1,0 1,1-1,-1 1,1-1,0 1,0-1,-1 1,1-1,0 1,0-1,0 1,1 0,-1-2,0 1,1 0,-1-1,1 1,-1-1,1 1,0-1,-1 1,1-1,-1 1,1-1,0 0,-1 1,1-1,0 0,0 0,-1 1,1-1,0 0,0 0,-1 0,1 0,0 0,0 0,-1 0,1 0,5 0,1-1,-1 0,0 0,0-1,0 0,0 0,-1 0,5-2,78-49,-1-4,-3-3,12-17,-87 70,160-127,-268 241,59-62,2 2,2 2,2 1,-6 16,39-65,0 0,1 0,-1 0,0 1,1-1,-1 0,1 1,-1-1,1 0,-1 1,1-1,0 1,0-1,0 1,0-1,0 0,0 1,0-1,1 1,-1-1,1-1,-1 1,1-1,-1 1,1-1,-1 0,1 1,0-1,-1 0,1 1,0-1,-1 0,1 0,0 0,-1 1,1-1,0 0,-1 0,1 0,0 0,-1 0,1 0,0-1,-1 1,1 0,0 0,7-2,0-1,0 0,0 0,-1 0,1-1,0 0,42-28,-2-2,0-1,3-8,128-124,-159 150,-28 32,-28 32,-50 46,50-55,1 1,2 1,-1 5,25-22,8-22,1-1,0 1,0-1,0 1,0 0,0-1,0 1,1 0,-1-1,0 1,0-1,0 1,1 0,-1-1,0 1,0-1,1 1,-1-1,1 1,-1-1,0 1,1-1,-1 1,2-1,0 1,0 0,0-1,-1 1,1-1,0 0,0 1,0-1,0 0,0 0,0 0,0-1,0 1,0 0,-1-1,1 1,0-1,0 0,0 0,-1 1,1-2,40-18,-1-2,-2-2,0-2,11-11,27-18,-74 55,-5 4,-8 14,-19 22,-95 125,110-151,14-14,-1 0,1 0,-1 0,1 0,0 0,-1 0,1 0,0 0,-1 0,1-1,0 1,-1 0,1 0,0 0,0-1,-1 1,1 0,0 0,-1-1,1 1,0 0,0-1,0 1,0 0,-1-1,1 1,0 0,0-1,0 1,0 0,0-1,0 1,0 0,0-1,0 1,0-1,0 1,0 0,0-1,0 1,0 0,0-1,0 1,-1-20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4:56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0,'487'0,"-468"0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1:58.4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47,'21'-1,"0"-1,0-1,8-3,14-2,131-11,-200 24,1 2,0 1,0 1,1 1,0 2,1 0,0 1,-1 3,22-15,0 1,0-1,0 1,0 0,0 0,1 0,-1 0,0 0,1 0,0 1,0-1,-1 0,1 1,1-1,-1 1,0-1,0 1,1-1,0 1,0-1,0 0,1-1,-1 1,0 0,1-1,0 1,-1 0,1-1,0 1,0-1,0 1,0-1,0 1,0-1,1 0,-1 0,0 1,1-1,-1 0,1 0,-1 0,1-1,-1 1,1 0,0-1,-1 1,1 0,0-1,16 5,0 0,0-1,1-1,-1 0,1-2,17 0,15-3,47-7,-49 3,-50 8,0-1,0 1,1-1,-1 0,0 1,0-1,0 0,0 1,0-1,-1 0,1 0,0 0,-1 0,1 0,-19 14,16-13,0 1,0 0,0 0,0 0,0 0,0 1,1 0,0 0,0 0,0 0,-1 1,4-4,0-1,0 1,0 0,0-1,0 1,1 0,-1-1,0 1,0-1,0 1,0 0,1-1,-1 1,0-1,1 1,-1-1,0 1,1 0,-1-1,1 0,-1 1,1-1,-1 1,1-1,-1 0,1 1,-1-1,1 0,-1 1,1-1,0 0,-1 0,1 0,-1 1,1-1,0 0,-1 0,1 0,0 0,27 3,38-6,-61 2,0 1,-1-1,1 0,0-1,-1 1,1-1,-1 0,1 0,-1 0,0 0,0-1,2-1,-7 2,-6 2,-8 3,11-1,-39 13,40-14,0 0,0 1,1-1,-1 1,1-1,-1 1,1 0,0 0,-1 1,1-1,0 0,0 1,0-1,2-1,0-1,0 1,0-1,0 1,-1-1,1 1,0-1,0 1,0-1,0 1,0-1,0 1,0-1,0 1,1-1,-1 1,0-1,0 1,0-1,0 1,1-1,-1 1,0-1,0 0,1 1,-1-1,0 1,1-1,-1 0,1 1,-1-1,0 0,1 0,-1 1,1-1,-1 0,1 0,-1 1,1-1,-1 0,1 0,-1 0,1 0,-1 0,1 0,-1 0,1 0,-1 0,1 0,27 2,14-8,0-3,0 0,-1-3,-1-2,15-7,-39 15,1 4,-16 2,-1 1,0-1,0 0,1 0,-1 1,0-1,0 0,0 1,1-1,-1 0,0 1,0-1,0 0,0 1,0-1,1 0,-1 1,0-1,0 1,0-1,0 0,0 1,0-1,0 0,-1 1,1-1,0 1,0-1,-15 35,7-20,-1 13,2 1,1 0,-2 19,-3 13,11-57,-1-1,0 1,1-1,0 1,0-1,0 0,0 1,0-1,1 1,-1-3,0-1,0 1,0-1,1 1,-1-1,0 0,0 1,1-1,-1 1,0-1,1 0,-1 1,0-1,1 0,-1 1,1-1,-1 0,0 1,1-1,-1 0,1 0,-1 0,1 0,0 1,19-6,-10-1,-1 0,1-1,-1 1,0-2,-1 1,0-2,0 1,-1-1,0 0,0 0,-1-1,0 1,-1-2,1-1,-1-1,0 1,0-1,-1 0,-1 0,0-1,-1 1,-1-1,0 1,0-1,-2 0,-1-11,2 22,-1 0,1 0,-1 1,0-1,0 1,0-1,-1 1,1-1,0 1,-1 0,0-1,1 1,-1 0,0 0,0 0,0 1,0-1,-1 0,1 1,0-1,-1 1,-18-15,21 16,0 0,0-1,-1 1,1 0,0-1,0 1,0 0,-1-1,1 1,0 0,0-1,0 1,0 0,0-1,0 1,0-1,0 1,0 0,0-1,0 1,0 0,0-1,0 1,0-1,0 1,0 0,0-1,0 1,1 0,-1-1,0 1,0 0,0-1,1 1,-1 0,0 0,0-1,1 1,-1 0,0 0,1-1,-1 1,0 0,1 0,-1 0,0 0,1-1,-1 1,0 0,1 0,-1 0,1 0,-1 0,0 0,1 0,-1 0,1 0,30-7,-24 6,33-6,0 2,0 2,0 2,25 2,69-3,-133 2,0 0,0 0,0 0,0 0,0 0,0 0,0 0,0 0,0 0,0 0,0-1,0 1,-1 0,1-1,0 1,0-1,0 1,0-1,0 1,-1-1,1 1,0-1,-1 0,1 0,0 1,-1-1,1 0,0-1,-2 1,1 0,-1 0,0 0,1 0,-1 0,0 0,0 0,0 0,0 0,0 0,0 0,0 1,0-1,0 0,0 1,0-1,-1 1,1-1,0 1,0 0,-1-1,1 1,-1 0,-49-15,0 3,-1 2,-1 2,-13 1,-29 2,-92 7,151 1,0 2,0 2,1 1,0 2,0 1,1 2,-2 2,9 2,24-9,18-5,16-6,-1-2,0-2,0 0,-1-2,24-11,11-3,-52 20,-5 1,0 1,0-2,0 1,-1-1,1 0,-1 0,1-1,-1 1,0-2,4-2,-11 5,0 1,0 0,0 1,0-1,-1 0,1 0,0 0,0 1,-1-1,1 0,0 1,-1 0,1-1,-1 1,1 0,0-1,-1 1,0 0,0 0,-36-8,0 2,-1 2,-22 1,-121 4,76 1,82-2,5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02.6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26,'1'1,"0"-1,0 0,0 1,0-1,0 1,-1-1,1 1,0 0,0-1,0 1,-1 0,1-1,0 1,-1 0,1 0,-1 0,1-1,-1 1,1 0,-1 0,0 0,1 0,-1 0,0 0,0 0,1 0,-1 0,0 1,4 32,-4-30,0 42,-2-1,-2 0,-8 40,9-68,-18 38,21-54,0-1,0 1,1-1,-1 1,0-1,0 1,0-1,1 1,-1-1,0 0,1 1,-1-1,0 0,1 1,-1-1,0 0,1 1,-1-1,1 0,-1 1,1-1,-1 0,1 0,-1 0,0 0,1 1,-1-1,1 0,-1 0,1 0,-1 0,1 0,-1 0,1 0,-1 0,1 0,25 0,-23 0,53-4,43-7,-7-1,-27 3,-39 4,1 2,12 0,-4 0,0-1,0-2,5-2,-3 0,0 2,27-1,-32 4,-1-1,1-2,3-2,-6 1,0 1,0 2,20 0,-40 3,0 0,1-1,-1 1,0-2,0 1,0-1,-1-1,1 1,-1-2,1 1,-1-1,-1 0,1-1,4-4,-7 5,0 1,-1 0,1-1,-1 0,0 0,-1 0,1-1,-1 1,0-1,-1 0,1 0,-1 0,0 0,-1 0,1 0,-1-1,-1 1,1 0,-1-1,0 1,0 0,-1-2,0 6,1-1,-1 1,0-1,0 1,0 0,0-1,0 1,-1 0,1 0,-1 0,1 0,-1 0,0 0,0 0,0 1,0-1,0 0,0 1,0 0,0 0,-1-1,1 1,0 1,-1-1,1 0,-1 0,1 1,-1 0,0-1,-12-1,0 1,0 1,0 0,-12 1,2 1,-28-2,0 3,0 3,1 1,-1 3,2 2,0 3,0 1,-14 10,53-23,0 1,0-2,-1 0,1 0,-1-1,-8-1,-34 0,233-2,100-17,-276 19,1 0,0-1,0 1,-1-1,1 0,-1 0,1 0,0 0,-1 0,0 0,1-1,-3 2,0 0,0 0,0 0,0 0,0 0,0 0,0 0,0-1,0 1,0 0,0 0,0 0,0 0,0 0,0 0,0-1,0 1,0 0,0 0,0 0,0 0,0 0,0 0,0-1,0 1,0 0,0 0,0 0,0 0,0 0,-1 0,1 0,0 0,0 0,0-1,0 1,0 0,0 0,0 0,0 0,-1 0,1 0,0 0,0 0,0 0,0 0,0 0,0 0,-1 0,1 0,0 0,0 0,0 0,0 0,0 0,-22-1,-12 5,0 1,0 2,0 1,1 2,0 1,-4 4,4-1,0-3,-1-1,0-1,0-2,-1-1,-11-1,31-4,0-1,0 0,0-1,-6-2,16 2,0-1,0 1,0-1,1 0,-1 0,0 0,1-1,0 1,0-1,0 0,0-1,0 1,1-1,-4-3,0-1,-43-57,48 61,-1 0,1 0,0 0,0 0,0 0,0-1,1 1,0 0,0-1,0 1,0-1,1 1,-1-1,1 0,1-1,-1 4,1 0,0 0,0 1,0-1,0 0,0 1,0-1,0 1,1 0,-1-1,0 1,1 0,-1 0,1 0,-1 0,1 0,0 0,-1 0,1 0,0 1,0-1,0 1,-1-1,1 1,0 0,0 0,0 0,0 0,11-1,1 0,0 1,9 2,-9-1,265 2,-197-4,-63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14.9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1230 1124,'0'1,"-1"0,1 0,-1 1,1-1,-1 0,0 0,1 0,-1 0,0 0,0 0,0 0,0 0,0 0,0 0,0 0,0 0,0-1,0 1,0 0,-1-1,-31 15,25-11,-8 2,0-1,-1-1,1 0,-1-1,0 0,-1-2,1 0,0-1,0 0,-12-3,23 2,0 0,-1-1,1 0,0 0,0 0,0-1,0 1,0-2,1 1,-1 0,1-1,-2-2,-10-10,0 0,-13-17,17 17,-1 2,0 0,-12-9,19 17,0 0,0 0,1-1,0 0,0 0,1-1,0 1,0-1,-2-6,-6-9,8 15,-1 0,-1 0,1 1,-1 0,0 0,-1 0,0 1,0 0,0 0,-1 1,0 0,0 1,-1-1,-5 0,1-1,-1 2,0 0,0 1,-1 0,1 2,-1-1,-1 2,-7 1,0 1,0 2,0 0,0 1,-11 5,-1 0,-91 13,124-23,-1 1,1-1,0 0,-1 0,1 0,0 0,-1 0,1-1,0 0,-1 1,1-1,0 0,0-1,0 1,0-1,0 1,0-1,-3-2,2 0,0 0,0 0,0 0,0-1,1 0,0 1,0-1,0-1,0 1,-1-4,-1-7,0-1,0 1,2-1,0 0,1 0,1 0,0-6,3 5,0 1,2 0,0 0,0 0,2 0,0 1,1 0,5-8,4-14,142-291,-155 322,1 0,0 0,0 0,0 1,1-1,0 1,0 0,1 0,-1 1,1 0,1 0,-1 0,1 0,0 1,0 1,0-1,0 1,0 0,8-1,19-4,0 3,1 0,0 3,15 1,1053 2,-1075 0,0 2,23 5,12 2,-44-9,1 2,-1 0,0 1,0 1,0 1,0 0,-1 2,0 0,-1 1,0 1,0 0,12 11,6 6,2-2,1-2,1-1,1-2,-35-18,0 0,-1 1,1 0,-1 0,0 0,0 1,0-1,-1 1,1 0,-1 0,0 0,0 1,0-1,0 1,-1-1,0 1,1 3,-1 0,0 0,-1 0,0 0,0 0,-1 0,0 1,0-1,-1 0,0 0,-1 0,0 1,-3 14,-12 49,15-66,0-1,0 1,-1-1,1 1,-1-1,-1 0,1 0,-1 0,0-1,-2 4,2-6,0 1,0-1,0 0,0 0,0 0,0 0,-1-1,1 0,-1 0,1 0,-1 0,1-1,-4 1,-68-4,41 1,7 3,14-1,1 0,-1 0,-9-3,19 2,1 1,-1-1,0 0,1-1,-1 1,1-1,-1 0,1 1,-1-1,1-1,0 1,0 0,0-1,1 0,-1 0,-24-31,3-1,-2-6,7 11,-1 1,-2 0,-15-15,29 36,0 0,-1 0,0 1,-1 0,1 1,-1 0,-1 0,1 1,-1 0,0 1,0 0,0 1,-2 0,-32-3,0 2,0 1,0 3,-1 2,-1 2,11 0,-1 2,-17 6,12-3,-30 3,54-9,1 0,0 2,0 0,1 0,-1 2,1 0,-7 4,-4 5,0 0,1 2,-17 15,30-22,1 1,0 0,1 1,1 0,0 0,-3 6,8-11,1 0,-1 0,2 0,-1 1,1-1,0 1,1 0,0-1,0 1,1 0,0 0,1 4,1-8,0 0,0 1,1-1,0 0,0 0,0 0,1-1,-1 1,1-1,0 1,1-1,-1 0,1 0,0 0,0 0,0-1,0 0,0 0,1 0,1 1,15 8,0-1,1 0,20 6,-34-14,11 3,-1 2,-1 0,0 1,11 7,-22-12,-1 0,0 0,0 1,-1-1,0 1,1 0,-1 0,-1 1,1-1,-1 1,0 0,0 0,-1 0,0 0,1 5,4 10,-4-10,0 0,0 0,-1 0,0 0,0 10,-2-19,0 0,0 0,0 0,0 0,-1 0,1 0,0 0,-1 0,0-1,1 1,-1 0,0 0,0 0,0-1,0 1,0 0,-1-1,1 1,0-1,-1 0,1 1,-1-1,1 0,-1 0,0 0,1 0,-1 0,0 0,0 0,0-1,1 1,-1-1,0 1,-1-1,-4 1,0 0,0 0,0 0,0-1,0-1,0 1,0-1,0 0,0 0,0-1,1 0,-1 0,0-1,1 0,0 0,0 0,0-1,-3-2,-8-8,1-1,1 0,0-1,1-1,-3-7,9 14,-8-6,1 1,-2 0,0 1,0 1,-2 0,1 2,-2 0,-15-6,6 2,0-1,1-1,-12-12,12 4,20 17,0 1,-1 0,1 0,-1 0,-7-2,13 7,0 1,0 0,0 0,0 0,0 0,0 1,0-1,0 1,0 0,-1-1,1 2,0-1,0 0,0 1,0-1,0 1,-1 0,1 0,1 0,-1 0,-2 1,-14 9,-23 12,40-22,-1 0,1 0,-1 0,0 0,1 0,-1 0,0-1,0 0,1 1,-1-1,0 0,-1 0,4-1,-1 1,1-1,0 1,-1-1,1 1,0-1,0 1,-1-1,1 1,0-1,0 1,0-1,0 1,0-1,0 1,0-1,0 0,0 1,0-1,0 1,0-1,0 1,0-1,0 1,1-1,-1 1,0-1,0 1,1-1,-1 1,0-1,1 1,-1-1,1 1,-1 0,0-1,1 1,-1-1,1 1,16-21,39-36,31-22,-36 35,-2-3,14-20,-59 64,-2-1,1 0,0 0,-1-1,0 1,0 0,0-2,-1 6,-1 0,0 0,0 0,0 0,0 0,0-1,0 1,0 0,0 0,0 0,0-1,0 1,0 0,1 0,-1 0,0 0,0-1,0 1,0 0,-1 0,1 0,0-1,0 1,0 0,0 0,0 0,0 0,0-1,0 1,0 0,0 0,0 0,-1 0,1-1,0 1,0 0,0 0,0 0,0 0,-1 0,1 0,0 0,0 0,0-1,-1 1,-15 11,-1 3,1 1,1 1,0 0,1 1,1 1,0 0,1 0,0 5,11-22,1-1,-1 1,1 0,-1 0,1 0,0 0,-1 0,1 0,0 0,0 0,0 0,0 0,0 0,0 0,0 0,0 0,0 0,0 0,0 0,0 0,1 0,-1 0,0 0,1 0,-1-1,1 1,0 0,0 0,0 0,0-1,0 1,0-1,1 1,-1-1,0 1,0-1,1 0,-1 0,0 1,1-1,-1 0,0 0,1 0,-1-1,1 1,7-1,-1-1,1 0,-1-1,0 0,0 0,2-1,45-28,-1-2,19-17,-25 17,-2 1,41-37,-83 67,-1 0,0 0,0 0,-1-1,1 1,-1-1,1-1,-3 5,0-1,1 1,-1 0,0-1,0 1,0 0,0-1,0 1,0 0,1-1,-1 1,0-1,0 1,0 0,0-1,-1 1,1-1,0 1,0 0,0-1,0 1,0 0,0-1,0 1,-1 0,1-1,0 1,0 0,-1-1,0 1,0-1,0 1,0-1,0 1,-1 0,1 0,0-1,0 1,0 0,0 0,-1 0,1 0,0 1,0-1,0 0,-1 0,-22 5,-1 2,1 0,1 1,-1 1,1 1,-1 3,-56 31,0 4,38-22,7-5,6-4,0 1,-7 8,21-9,15-16,0-1,0 0,0 0,0 1,0-1,0 0,1 0,-1 1,0-1,0 0,0 0,0 1,0-1,0 0,0 0,1 1,-1-1,0 0,0 0,0 0,1 1,-1-1,0 0,0 0,0 0,1 0,-1 1,0-1,0 0,1 0,-1 0,0 0,0 0,1 0,-1 0,0 0,1 0,-1 0,0 0,4 0,0 0,0 0,-1 0,1-1,0 1,0-1,-1 0,1 0,2-2,46-22,-1-2,-2-3,-1-2,15-14,11-7,-68 49,-1 1,0 0,0-1,-1 1,1-1,-1 0,3-4,-13 9,-6 6,-18 19,2 2,1 1,1 1,-8 14,-14 16,35-44,-12 12,2 1,1 1,1 1,-15 31,35-62,1 1,-1-1,1 1,0-1,-1 1,1-1,0 1,0-1,-1 1,1-1,0 1,0-1,0 1,-1 0,1-1,0 1,0-1,0 1,0 0,0-1,0 1,0-1,0 1,1-1,-1 1,0 0,0-1,0 1,1-1,-1 1,0-1,1 1,-1-1,0 1,1 0,0-1,1 0,-1 0,1 0,-1-1,1 1,-1 0,1 0,-1-1,0 1,1-1,-1 1,0-1,1 0,-1 0,46-27,-10-4,-30 25,0 0,0 0,1 1,0 0,1 1,1-1,-8 5,-1 0,1 1,-1-1,1 1,-1 0,1-1,-1 1,1 0,-1 0,1 0,-1 0,1 0,-1 0,1 1,-1-1,1 0,-1 1,1-1,-1 1,1-1,-1 1,0 0,1 0,-1 0,0-1,0 1,0 0,1 1,-1-1,0 0,0 0,-1 0,1 1,0-1,0 1,4 7,0 0,-1 1,-1-1,0 1,1 3,3 8,-1-6,1 0,0-1,1 0,1 0,1-1,0 0,0 0,1-1,1-1,9 8,17 10,1-2,1-1,2-2,-41-24,28 20,-19-13,-18-10,-11-11,0 0,0-1,2-1,0-1,0-1,-79-96,53 60,33 42,-12-16,-2 1,0 1,-2 0,-1 2,-8-4,27 22,0 1,0 0,-1 0,0 1,0 0,0 0,-1 1,1 0,-1 1,1 0,-1 1,0 0,0 0,0 1,0 0,1 1,-1 0,0 1,0 0,1 0,-6 3,5-1,0 1,0 0,1 1,0 0,0 1,0-1,1 2,0-1,0 1,-1 4,-1-2,1 0,-1-1,0 0,-1-1,0 0,-2 1,9-7,1 0,0 0,0 1,0-1,0 1,0 0,0 0,1 0,-1 0,0 2,-7 9,10-14,0 1,0-1,-1 1,1-1,0 0,-1 1,1-1,0 1,-1-1,1 0,-1 1,1-1,0 0,-1 1,1-1,-1 0,1 1,-1-1,1 0,-1 0,1 0,-1 0,1 1,-1-1,0 0,1 0,-1 0,1 0,-1 0,1 0,-1 0,1-1,-1 1,1 0,-1 0,1 0,-1-1,0 0,0 0,0 0,0-1,0 1,0-1,0 1,1-1,-1 1,0-1,1 1,0-1,-1 0,1 1,-2-9,1 1,0 0,0 0,1-7,4-14,1 1,2 1,0-1,2 1,1 1,1-1,2 2,0 0,2 0,0 1,8-6,-6 10,1 1,2 1,0 1,15-11,-30 25,0 1,0 1,0-1,0 1,1 0,-1 0,1 0,-1 1,1 0,0 0,5 0,66 1,-48 2,-28-3,-1 1,1 0,0 0,0 0,-1 0,1 0,0 0,-1 0,1 1,0-1,-1 0,1 0,0 0,-1 1,1-1,-1 0,1 1,0-1,-1 1,1-1,-1 0,1 1,-1-1,1 1,-1 0,0-1,0 1,0 0,0-1,0 1,0 0,0-1,0 1,0 0,-1-1,1 1,0 0,-1-1,1 1,0 0,-1-1,1 1,0-1,-1 1,1-1,-1 1,-33 27,30-25,-44 32,20-16,1 1,1 2,1 0,17-14,1 0,0 1,0 0,0 0,1 0,1 1,0-1,0 2,1-1,0 0,0 4,-7 26,7-16,-2-1,-1-1,-1 1,-1-1,-1 0,0-1,-5 4,11-18,0 0,0 0,1 0,0 0,0 1,0-1,1 1,1 0,-1 0,1 0,0 0,1-1,0 3,2-9,5-10,13-24,-1 2,43-54,3 1,10-2,-47 60,1 0,0 3,2 0,24-12,43-33,-83 56,0 1,0 1,1 0,0 2,0-1,1 2,1 0,15-4,-5 4,0 2,1 1,-1 1,1 1,0 2,87-2,-24 1,38 5,-60 6,-44-5,0-2,20 0,-26-1,1 0,0 1,-1 1,19 6,30 6,-24-8,-1 1,17 8,-46-12,0 1,0 1,-1 0,0 1,-1 0,1 1,-1 0,6 8,0-1,-9-8,0 1,-1-1,0 2,-1-1,6 8,-12-14,0 0,-1 0,1 0,-1 0,0 0,0 0,0 1,0-1,0 0,-1 0,0 1,1-1,-1 0,0 1,-1-1,1 0,-1 1,1-1,-1 0,0 0,0 0,0 1,-2 1,0 2,-1 3,-1-1,0 0,0 0,-1 0,-5 6,9-13,0 0,0 0,0-1,0 1,0-1,0 1,-1-1,1 1,0-1,-1 0,1 0,-1 0,1-1,-1 1,0-1,1 1,-1-1,1 0,-1 0,0 0,1 0,-1 0,0-1,-1 0,-16-6,0 0,1-2,0 0,1-1,0-2,0 1,-10-11,27 22,-1-1,0 0,1 0,-1 0,1 0,0-1,-1 1,1 0,0-1,0 1,0 0,0-1,0 0,0 1,0-1,0 1,1-1,-1 0,1 0,-1 1,1-1,0 0,-1 0,1 0,0 1,0-1,0 0,1 0,0-1,0 1,1-1,-1 1,1 0,0 0,0 0,0 0,0 0,0 0,0 1,0-1,0 1,1-1,-1 1,1 0,-1 0,1 0,2-1,6-2,1 0,0 1,-1 0,1 1,0 0,0 1,1 0,-1 1,0 0,0 1,0 0,0 1,0 1,0 0,-1 0,1 1,-1 1,0 0,0 0,0 1,2 2,-1 0,19 15,-30-22,0-1,1 2,-1-1,0 0,0 0,0 0,0 0,0 1,0-1,0 0,0 1,-1-1,1 1,-1-1,1 1,-1-1,1 2,-1-2,-1 0,1-1,0 1,-1 0,1-1,-1 1,1-1,-1 1,1-1,-1 1,1-1,-1 1,0-1,1 1,-1-1,0 0,1 1,-1-1,0 0,0 0,1 0,-1 1,0-1,0 0,1 0,-1 0,0 0,-27 1,23-1,-71 0,41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17.6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3373 600,'-11'12,"1"1,0 0,-1 4,-10 13,-9 6,-1-2,-1-1,-3-2,0-1,-7 3,41-33,1 0,-1 0,0 1,1-1,-1 1,0-1,1 1,-1-1,0 1,1-1,-1 1,1 0,-1-1,1 1,-1 0,1-1,0 1,-1 0,1-1,0 1,0 0,-1 0,1-1,0 1,0 0,0 0,0 0,0-1,0 1,0 0,0 0,1 0,0 0,0-1,0 1,0 0,0 0,1-1,-1 1,0-1,0 1,0-1,1 0,-1 1,0-1,1 0,-1 0,0 0,0 0,10 1,0 0,-1-1,1-1,7-1,20-7,0-1,0-3,-1-1,-1-1,0-2,-1-2,-1-1,26-21,-51 35,-5 4,-1 0,0 0,0 0,0 0,0 0,0-1,-1 1,1-1,-1 0,1 0,-1 0,0 0,0 0,0 0,-1-1,1 0,-2 3,0 0,-1 1,1-1,0 0,-1 0,1 1,-1-1,1 0,0 0,-1 1,0-1,1 1,-1-1,1 0,-1 1,0-1,1 1,-1 0,0-1,0 1,1-1,-1 1,0 0,0 0,0-1,1 1,-1 0,0 0,0 0,0 0,0 0,1 0,-1 0,0 0,0 0,0 1,0-1,-33 4,3 4,1 2,1 0,0 2,0 1,1 2,-10 7,-30 22,-54 46,116-86,1 1,0-1,0 1,0 0,0 0,1 1,-1 2,4-8,1 1,-1-1,1 1,0 0,0-1,-1 1,1 0,0-1,0 1,0 0,0-1,0 1,0 0,0-1,0 1,0 0,0 0,0-1,0 1,0 0,1-1,-1 1,0 0,0-1,1 1,-1-1,0 1,2 0,-1 0,1 0,-1 0,1 0,0 0,-1 0,1 0,0-1,0 1,-1-1,1 0,0 1,0-1,0 0,0 0,0 0,24 1,0-1,1-1,-1-1,0-2,0-1,12-4,32-11,49-21,-109 37,34-14,-42 17,1 0,-1 0,0 0,0-1,0 1,0-1,0 0,0 0,0 1,0-1,0 0,-1-1,1 1,0-1,-2 2,0 1,0-1,0 1,0-1,0 1,0 0,0-1,0 1,0-1,0 1,0-1,0 1,-1-1,1 1,0 0,0-1,0 1,-1-1,1 1,0 0,0-1,-1 1,1 0,0-1,-1 1,1 0,0-1,-1 1,1 0,-1 0,1 0,0-1,-1 1,1 0,-1 0,1 0,-1 0,1 0,-1 0,-20-4,9 4,0 1,0 0,0 1,0 0,0 1,0 0,0 1,-4 2,-30 14,-19 12,35-16,13-8,-34 18,48-24,0 0,0 0,0 0,0 0,0 1,1-1,-1 1,1 0,0 0,0 0,0 0,-2 3,4-6,0 1,0 0,0 0,0 0,0 0,0 0,0 0,1-1,-1 1,0 0,1 0,-1 0,0 0,1-1,-1 1,1 0,-1-1,1 1,-1 0,1-1,0 1,-1 0,1-1,0 1,-1-1,1 1,0-1,0 1,-1-1,1 0,0 1,0-1,0 0,0 0,0 0,-1 0,1 0,0 0,0 0,0 0,39 5,-16-6,0-2,-1 0,0-1,17-6,89-32,-123 40,-1 0,1 0,-1-1,0 0,0 0,0 0,2-3,-7 6,0 0,1 0,-1 0,0 0,0-1,0 1,1 0,-1 0,0 0,0-1,0 1,1 0,-1 0,0-1,0 1,0 0,0 0,0-1,0 1,0 0,0 0,0-1,1 1,-1 0,0-1,0 1,0 0,0 0,-1-1,1 1,0 0,0-1,0 1,0 0,0 0,0-1,0 1,0 0,-1 0,1-1,0 1,0 0,0 0,-2-1,-1 0,1 1,0-1,0 1,0-1,0 1,0 0,-1 0,1 0,0 0,-1 0,-39 5,0 1,1 2,0 2,1 1,0 3,1 1,1 1,-24 16,62-32,-15 8,2 0,-1 0,-2 4,13-10,1-1,0 1,-1 0,1 0,0 0,0 1,0-1,1 0,-1 1,0-1,1 1,-1 0,1-1,0 1,0 0,0 0,1 0,-1 0,1 0,-1 1,2-2,-1 0,1 0,-1 0,1-1,0 1,0 0,0-1,0 1,0 0,0-1,0 0,1 1,-1-1,0 0,1 1,0-1,-1 0,1 0,-1 0,1 0,0 0,0-1,-1 1,1-1,0 1,0-1,1 1,10 2,0-1,-1 0,11-1,-16 0,27 0,1-1,0-1,-1-2,1-2,-1-1,-1-1,1-2,-1-2,-32 11,1 0,-1-1,0 1,1-1,-1 1,0-1,0 1,1-1,-1 0,0 1,0-1,0 0,0 0,0 0,0 0,0 0,-1 0,0 1,0-1,0 1,-1-1,1 1,0 0,-1-1,1 1,0 0,0-1,-1 1,1 0,-1-1,1 1,0 0,-1 0,1-1,-1 1,1 0,0 0,-1 0,1 0,-1-1,1 1,-1 0,1 0,-1 0,1 0,-1 0,-51-5,12 5,-1 2,1 2,0 1,0 2,0 2,1 1,0 3,1 1,0 1,-30 19,62-31,0 1,1-1,-1 1,1 0,-4 5,8-9,1 1,-1-1,1 1,-1 0,1-1,-1 1,1 0,-1-1,1 1,0 0,-1-1,1 1,0 0,0 0,-1 0,1-1,0 1,0 0,0 0,0 0,0-1,0 1,0 0,0 0,1 0,-1-1,0 1,0 0,1 0,-1-1,0 1,1 0,-1-1,1 1,-1 0,1-1,-1 1,1-1,-1 1,1 0,0-1,-1 1,1-1,0 0,-1 1,1-1,0 0,0 1,-1-1,1 0,0 0,10 5,1-1,-1-1,1 0,0-1,0 0,0 0,0-2,0 1,0-1,1-1,37-3,37-8,-57 7,-1 0,0-2,0-1,0-2,-1-1,23-11,-49 20,1 0,0 0,-1 0,1 0,-1 0,1 0,-1-1,2-2,-3-5,-2 10,0-1,0 0,1 1,-1 0,0-1,0 1,0-1,1 1,-1 0,0 0,0-1,0 1,0 0,0 0,0 0,0 0,0 0,-10 0,1 1,0 0,-1 1,1 0,0 1,0 0,0 1,0-1,-1 3,-29 13,-20 14,45-24,4-3,-50 32,57-35,0 1,0-1,0 1,0-1,1 1,-1 0,1 0,0 1,1-1,-1 1,1-1,0 1,1-4,1 0,-1 0,1 1,0-1,0 0,0 0,0 0,0 0,0 0,0 1,0-1,0 0,0 0,0 0,1 0,-1 0,1 0,-1 0,1 0,-1 1,1-2,-1 1,1 0,0 0,0 1,1 0,1 0,-1 0,1 0,0-1,-1 1,1-1,0 1,0-1,0 0,0 0,13 3,-1 0,1-2,13 2,-25-4,53 5,-1-3,33-3,-58-1,0-1,0-1,-1-2,1-2,11-4,-39 11,0 0,-1 0,1 0,0-1,-1 1,1-1,-1 1,0-1,1 0,-1 0,1-1,-3 3,0 0,0-1,0 1,1 0,-1-1,0 1,0 0,0-1,0 1,0 0,0-1,1 1,-1 0,0-1,0 1,0-1,0 1,0 0,0-1,-1 1,1-1,0 1,0 0,0-1,0 1,0 0,-1-1,1 1,0-1,-18-8,-15 2,-1 2,1 1,-1 2,0 1,0 2,-28 5,51-5,0 0,1 2,-1-1,1 1,-1 1,-3 2,12-6,0 1,0 0,0 1,0-1,0 0,0 1,1-1,-1 1,1-1,-1 1,1 0,-1-1,1 1,0 0,-1 1,2-2,0 1,-1 0,1-1,0 1,0-1,0 1,0 0,0-1,0 1,0-1,1 1,-1-1,1 1,-1 0,1-1,0 0,-1 1,1-1,0 1,0-1,0 0,0 0,0 1,0-1,5 5,0 0,1 0,-1-1,1 1,1-2,-1 1,0-1,1 0,0 0,0-1,0 0,6 1,19 4,-1-1,19 0,-47-6,52 7,-178-12,99 4</inkml:trace>
  <inkml:trace contextRef="#ctx0" brushRef="#br0" timeOffset="1734.119">3965 346,'10'-8,"-1"0,2 1,-1 0,1 1,0 0,0 1,22-12,40-24,98-60,-157 90,-32 20,-99 56,58-34,1 2,-22 19,54-28,26-24,-1 1,1-1,0 1,-1-1,1 1,0-1,0 1,-1-1,1 1,0-1,0 1,0-1,0 1,0 0,0-1,0 1,0-1,0 1,0-1,0 1,0-1,0 1,0 0,0-1,1 1,-1-1,0 1,0-1,1 1,-1-1,0 1,1-1,-1 1,0-1,1 0,-1 1,1-1,-1 0,1 1,-1-1,0 0,1 1,0-1,-1 0,1 0,-1 0,1 1,-1-1,1 0,-1 0,1 0,0 0,0 0,11 3,0-1,1 0,0-1,-1 0,1-1,0 0,10-2,24-5,21-6,-51 9,-12 3,27-5,0-1,0-1,-1-2,-1-1,22-12,-131 48,15 0,2 3,-34 21,95-49,1 0,-1 0,1 0,-1 0,0 1,1-1,-1 0,1 0,-1 1,1-1,-1 0,1 1,-1-1,1 1,0-1,-1 1,1-1,0 1,-1-1,1 1,0-1,-1 1,1-1,0 1,0-1,0 1,-1 0,1-1,0 1,0-1,0 1,0 0,1 0,0 0,0-1,0 1,0 0,0-1,0 1,0-1,0 1,1-1,-1 0,0 1,0-1,0 0,0 0,1 0,54 3,-52-3,89-2,-55 1,-31 1,-12-1,-181 2,193-1,-1-1,0 1,0 0,0 1,0 0,-1 0,1 0,0 0,-5 0,1-1,-1 1,0 0,0-1,0 1,0 0,0-1,0 1,0 0,0 0,0 0,-1 0,1 0,0 0,0 0,-1 0,1 0,-1 0,1 1,-1-1,1 0,-1 0,0 0,1 1,-1-1,0 0,0 0,0 1,0-1,0 0,0 0,-1 1,1-1,0 0,-1 1,0 2,0-1,1 1,-1-1,1 1,0 0,0-1,0 1,0 0,0-1,1 1,0-1,0 1,0 0,0-1,1 0,-1-1,1 0,0 0,0 0,0 0,0 0,0-1,0 1,1-1,-1 1,0-1,1 0,-1 0,1 0,0 0,-1 0,1-1,0 1,1 0,10 1,-11-2,-1 0,1 1,-1-1,1 1,0-1,-1 1,1 0,-1 0,0 1,1-1,0 9,-14 7,8-15,0 1,1 0,-1 0,1 0,0 0,0 0,0 1,0 0,2-4,0 1,0-1,0 0,0 1,0-1,0 0,0 1,0-1,0 1,0-1,0 0,0 1,0-1,0 0,0 1,1-1,-1 1,0-1,0 0,0 1,0-1,1 0,-1 0,0 1,0-1,1 0,-1 1,0-1,1 0,20 4,0-5,-1-2,1 0,-1-1,0-1,0-1,0-1,7-4,-5 2,0 2,1 0,0 1,1 1,10 0,-17 4</inkml:trace>
  <inkml:trace contextRef="#ctx0" brushRef="#br0" timeOffset="4037.951">1616 367,'4'-1,"1"0,-1 1,0-1,0-1,0 1,0-1,0 1,1-2,-5 3,1 0,-1-1,1 1,0 0,-1-1,1 1,-1-1,1 1,-1 0,1-1,-1 1,1-1,-1 0,0 1,1-1,-1 1,0-1,0 0,1 1,-1-1,0 0,0 1,-1-1,1 0,0 1,-1-1,1 1,-1-1,1 1,0-1,-1 1,1-1,-1 1,1 0,-1-1,0 1,1 0,-1-1,1 1,-1 0,0 0,1-1,-1 1,1 0,-1 0,0 0,0 0,-27-6,0 2,-1 1,1 1,-1 1,-26 4,-6-2,-539 20,797-19,-58-7,0-5,73-18,-198 25,-8 3,0-1,0 0,1 0,-2-1,1 0,0 0,0 0,0-1,-1 0,2-1,-7 4,0 0,0 0,0-1,1 1,-1 0,0 0,0 0,0-1,0 1,0 0,0 0,0-1,0 1,0 0,0 0,0-1,0 1,0 0,0 0,0-1,0 1,0 0,0 0,0 0,0-1,-1 1,1 0,0 0,0 0,0-1,0 1,0 0,-1 0,1 0,0-1,0 1,0 0,0 0,-1 0,1 0,0 0,0 0,-1 0,1-1,0 1,0 0,-1 0,1 0,0 0,0 0,0 0,-1 0,1 0,0 0,0 0,-1 0,-15-3,-1-1,0 2,0 0,0 1,0 1,-8 1,-12-1,12-1,-280 2,225 3,1 4,-64 14,87-7,42-11,0 0,-1-1,1 0,-1-1,1-1,-3 0,-9 1,1 2,-1 0,1 1,0 2,1 0,-1 2,1 1,-7 4,11-3,1 0,0 1,1 1,-3 3,-31 22,41-30,0-1,0-1,-1 0,0 0,-7 1,16-6,-1 0,0 0,0 0,1-1,-1 1,0-1,0 0,0 0,0-1,1 1,-1-1,0 0,0 0,1 0,-1 0,1-1,-1 1,1-1,0 0,-1 0,1 0,-2-3,-1 1,1-1,1 0,-1 0,1 0,0-1,0 0,0 1,1-1,0-1,0 1,0 0,1-2,0 4,1 0,0 0,0 0,0-1,1 1,-1 0,1-1,0 1,1-1,-1 1,1 0,-1-1,1 1,0 0,1 0,-1 0,1 0,0 0,0 0,0 0,1 0,5-4,-1 2,1-1,0 1,1 0,-1 1,1 0,0 0,1 1,-1 0,4 0,17-9,5-4,1 1,0 2,0 2,2 1,-1 1,1 3,0 1,1 2,9 1,156-7,-6 1,-115 5,19-5,-15 1,-60 4,-3-1</inkml:trace>
  <inkml:trace contextRef="#ctx0" brushRef="#br0" timeOffset="7244.61">50 473,'22'0,"0"-1,0 0,-1-1,1-2,0 0,16-6,32-14,28-9,55-9,163-36,-267 67,0 2,0 2,1 3,17 1,-28 1,-7-2,-1-1,-1-1,1-2,15-7,25-5,-48 13,67-13,-9 1,-61 13,0 1,0 1,1 0,5 1,-21 3,1 0,-1-1,0 0,0 0,0 0,2-1,-6 1,-1 1,1 0,-1 0,1 0,-1-1,1 1,-1 0,0-1,1 1,-1 0,1-1,-1 1,0-1,1 1,-1-1,0 1,1 0,-1-1,0 1,0-1,1 0,-1 1,0-1,0 0,0 0,0 0,-1 0,1 0,0 0,-1 0,1 0,-1 0,1 0,-1 1,0-1,1 0,-1 0,0 0,1 1,-1-1,0 0,0 0,-1 0,-5-4,-2-1,1 1,0 0,-1 1,0 0,0 1,-1-1,1 2,-4-1,-22-4,-34-2,42 6,-135-9,0 7,-26 8,-3 0,88-5,17 0,-43 6,104-1,1 1,0 2,0 0,0 1,1 2,0 0,1 1,0 2,-1 1,-43 20,-1-3,-39 10,92-35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28.3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423 26</inkml:trace>
  <inkml:trace contextRef="#ctx0" brushRef="#br0" timeOffset="1888.385">0 47,'19'0,"299"-8,-315 8,28 0,-30 0,-1 0,1 0,-1 0,1 0,-1 0,0 0,1 0,-1 0,1 0,-1 0,1 0,-1 1,0-1,1 0,-1 0,0 1,1-1,-1 0,0 0,1 1,-1-1,0 0,1 1,-1-1,0 0,0 1,1-1,-1 1,0-1,0 0,0 1,0-1,0 1,0-1,1 1,-1-1,0 0,0 1,0-1,0 1,-1-1,1 1,0-1,0 0,0 1,0-1,0 1,0-1,-1 0,1 1,0-1,0 1,-1-1,1 0,0 1,0-1,-1 0,1 0,-1 1,-4 6,-1-1,-1 1,1-1,-1 0,0-1,0 0,-7 4,-61 30,28-15,31-15,1-2,1 1,1 1,-1 0,-3 4,18-13,-1 0,0 0,0 0,1 0,-1 0,0 0,1 0,-1 0,0 0,0 0,1 0,-1 0,0 1,0-1,1 0,-1 0,0 0,0 0,1 1,-1-1,0 0,0 0,0 0,1 1,-1-1,0 0,0 0,0 1,0-1,0 0,0 0,1 1,-1-1,0 0,0 1,0-1,0 0,0 0,0 1,0-1,0 0,0 0,0 1,0-1,-1 0,1 1,0-1,0 0,0 0,0 1,0-1,0 0,-1 0,1 1,0-1,0 0,0 0,-1 0,1 1,0-1,0 0,0 0,-1 0,1 0,0 0,-1 1,26-3,-8-2,0 0,0-1,-1-1,0-1,0 0,9-6,3-4,0-1,-1-1,0-2,0-8,-27 28,0 1,1-1,-1 1,1-1,-1 1,0-1,0 0,1 1,-1-1,0 0,0 1,0-1,0 0,0 1,0-1,0 0,0 1,0-1,0 0,0 0,0 1,-1-1,0 1,1 0,-1-1,1 1,-1 0,1-1,-1 1,0 0,1 0,-1-1,0 1,1 0,-1 0,0 0,1 0,-1 0,0 0,1 0,-1 0,0 0,1 0,-1 0,0 0,0 1,-8 1,0 0,1 1,-1 0,0 1,1 0,0 0,0 1,0 0,-2 2,-66 54,67-53,5-6,1 1,-1-1,1 1,0 0,0 0,0 0,0 1,1-1,-1 1,1-1,0 1,0 0,-1 2,3-5,1-1,-1 1,0 0,0 0,1-1,-1 1,1 0,-1-1,1 1,-1 0,1-1,-1 1,1-1,-1 1,1-1,0 1,-1-1,1 1,0-1,0 0,-1 1,1-1,0 0,0 0,-1 1,1-1,0 0,0 0,0 0,-1 0,1 0,0 0,0 0,0 0,30-2,-16-1,0-1,-1 0,1-1,-1-1,0 0,5-4,80-51,-47 27,-81 70,-19 18,23-35,16-14,15-11,23-17,1 2,0 0,2 2,0 2,1 1,1 1,1 2,14-3,-1-3,-38 14,1 0,0 1,0 0,0 1,0 0,1 1,8 0,86 3,-207-3,26 0,-50 6,108-1,4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36.14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1678 429,'-340'0,"326"1,-1 0,1 2,0 0,0 0,0 1,-7 4,-43 11,54-17,0 1,1 0,-1 1,1 0,0 0,0 1,0 0,1 1,-7 5,-8 10,0 0,-10 14,-6 6,36-38,-1 0,-1 0,1 0,0 0,-1-1,1 0,-1 0,0 0,1-1,-1 1,0-1,0 0,0-1,-3 1,-15 0,1-1,-18-2,3 0,28 3,0-1,0 0,0-1,0 0,0-1,0 0,1 0,-1 0,1-1,-1-1,1 1,0-1,0-1,1 0,-7-4,-9-11,1-1,-3-3,5 2,-2 2,-7-5,16 18,1 0,-1 1,-1 1,1 0,-1 0,0 2,0 0,-6-1,-15-3,24 3,-1 2,0 0,0 0,0 1,0 1,0 0,0 0,0 1,0 1,1 0,-1 0,0 1,1 1,0 0,-1 1,0 0,-66 39,77-44,1 1,-1-1,0 0,1 1,-1-1,0 0,0 0,0 1,1-1,-1 0,0 0,0 0,0 0,1 0,-1 0,0 0,0-1,1 1,-1 0,0 0,0 0,1-1,-1 1,0-1,0 1,0-1,0 0,0 0,0-1,0 1,0 0,0-1,1 1,-1-1,0 1,1-1,-1 1,1-1,0 1,-1-2,0-7,0-1,0 0,1 0,1-3,-1 4,-1-39,0 27,0 0,2 1,0-1,1 0,1 1,5-15,-6 32,0 1,-1-1,1 1,1-1,-1 1,1 0,-1 0,1 0,0 0,0 1,0-1,0 1,0 0,1 0,-1 0,1 0,1 0,12-5,0 0,0 2,7-1,4-2,-3 1,1 2,0 0,0 2,20-1,108 6,-87 0,52-5,-18-10,9-6,42-6,36 8,-83 9,-1 4,56 6,-15 1,-138-4,1 1,-1 1,1 0,-1 0,1 0,-1 1,1 0,-1 0,4 2,-9-2,0-1,0 0,0 1,0-1,-1 1,1-1,0 1,-1 0,1 0,-1-1,0 1,1 0,-1 0,0 1,0-1,-1 0,1 0,0 0,-1 1,1-1,-1 0,0 0,0 1,0-1,0 0,0 1,0-1,0 0,-1 1,1-1,-1 0,0 0,0 1,0 1,-1 0,1-1,-1 1,0 0,0-1,0 0,0 1,0-1,-1 0,0 0,1 0,-1-1,0 1,-1-1,-1 2,-9 4,1 0,-1-2,-10 4,11-5,-1 2,1-1,-7 6,2-1,-1 0,0-1,-1-2,0 1,0-2,-1-1,0-1,0 0,0-2,-1 0,1-1,-8-1,-151 11,0 9,-96 25,273-44,15-1,21-4,40-15,-2-4,9-6,67-21,-138 46,60-17,10-8,-62 19,-17 9,0 0,0 0,0 0,0-1,0 1,0 0,0 0,0 0,0 0,0-1,0 1,0 0,0 0,0 0,0 0,0-1,0 1,0 0,0 0,0 0,0 0,0-1,0 1,0 0,0 0,0 0,0 0,0 0,0-1,0 1,0 0,0 0,-1 0,1 0,0 0,0-1,0 1,0 0,0 0,0 0,-1 0,1 0,0 0,0 0,0 0,0 0,-32-6,-44 4,1 3,-1 3,1 3,0 4,0 3,-64 22,123-31,-52 18,64-21,-1 0,1 0,-1 0,1 1,0 0,0 0,0 0,0 0,1 1,-1-1,-2 5,5-7,1 0,-1 0,0 0,1 0,-1 0,1 0,0 0,-1 0,1 0,0 0,-1 0,1 0,0 0,0 0,0 0,0 1,0-1,0 0,0 0,1 0,-1 0,0 0,0 0,1 0,0 1,0-1,0 1,0-1,1 1,-1-1,0 0,1 1,0-1,-1 0,1 0,0 0,-1-1,1 1,0 0,0 0,8 2,0-1,0 0,0 0,11 0,25 0,-1-1,1-3,0-2,-1-1,0-3,14-5,43-16,-2-3,14-12,-56 22,0 2,2 3,15-1,-50 11,-25 6,0 1,0 0,0 0,0 0,0 0,0-1,0 1,0 0,1 0,-1 0,0-1,0 1,0 0,0 0,0 0,0-1,0 1,-1 0,1 0,0 0,0 0,0-1,0 1,0 0,0 0,0 0,0 0,0-1,0 1,-1 0,1 0,0 0,0 0,0 0,0-1,-1 1,1 0,0 0,0 0,0 0,0 0,-1 0,1 0,0 0,0 0,0 0,-1 0,1 0,0 0,0 0,0 0,0 0,-1 0,-6-2,-1 0,0 0,0 1,0 1,-1-1,-90-2,0 4,0 4,0 5,0 4,-90 26,160-31,0 2,-17 8,17-6,-1-1,-8 1,20-10,0-1,0 0,0-1,-1-1,1 0,-1-2,1 0,0-1,-7-3,-6 1,1 1,-24 0,-33 2,-2 0,-52 7,140-5,0 0,-1 0,1 0,-1 0,1 1,0-1,-1 0,1 1,0-1,0 1,-1-1,1 1,0-1,0 1,0 0,-1 0,1 0,0-1,0 2,1-2,0 1,0 0,-1-1,1 1,0 0,0-1,0 1,0 0,0-1,0 1,0 0,1-1,-1 1,0 0,0-1,0 1,1 0,-1-1,0 1,1-1,-1 1,0 0,1-1,-1 1,1-1,-1 1,5 3,-1 0,1 1,0-2,0 1,0 0,0-1,2 1,6 2,0-1,1-1,-1 1,1-2,0 0,0-1,0 0,2-1,35 1,33-5,-24 1,372 0,-426 2,0 1,0-1,0 1,0 0,0 0,4 2,-9-3,0 1,0-1,-1 0,1 1,0-1,-1 0,1 1,0-1,-1 1,1-1,0 1,-1-1,1 1,-1 0,1-1,-1 1,0 0,1-1,-1 1,0 0,1 0,-1-1,0 2,0-1,0 0,0 0,-1 1,1-1,0 0,-1 0,1 0,-1 0,1 0,-1 1,1-1,-1 0,0 0,0 0,1-1,-1 1,0 0,-1 1,-9 8,0 1,-1-2,0 1,-1-2,-4 3,10-7,-1 0,1 0,-1 0,0-1,0 0,0-1,-1 0,-7 1,126-4,-58 2,33-4,-83 3,-1 0,0 0,1-1,-1 1,1 0,-1 0,1-1,-1 1,0-1,1 0,-1 1,0-1,0 0,1 0,-1 0,0 1,0-1,0-1,0 1,4-8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40.98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109 555,'425'0,"-414"1,0 0,0 1,0 0,0 1,0 0,0 0,-1 2,1-1,-1 1,0 0,0 1,-1 0,3 3,22 18,-1 1,26 31,3 1,-35-36,19 19,3-3,41 27,-84-63,0-1,1 0,-1-1,0 1,1-1,0 0,-1-1,1 1,0-1,0-1,0 1,0-1,0-1,1 1,-5-1,1 1,-1-1,0 1,0-1,0 0,0 0,0 0,0-1,0 1,0-1,0 0,-1 1,1-1,0 0,-1-1,0 1,0 0,1-1,-1 1,-1-1,1 0,0 0,-1 1,1-1,-1 0,0 0,0 0,0-1,0 1,-1 0,4-28,-3 0,0 0,-2 0,-2-3,0-45,4 29,0 18,-1 1,-3-12,2 33,-1 0,0 0,0 1,-1-1,0 0,-1 1,0 0,-1 0,-1-3,-27-38,-2 2,-18-18,41 56,0 0,-1 1,0 1,0 0,0 1,-1 0,0 1,-15-4,-6-4,-18-7,37 15,-1 0,1-1,0-1,0 0,1-1,0-1,-4-4,9 5,0 1,0 0,-1 0,0 1,-1 1,1 0,-1 0,0 1,-1 1,1 0,-1 1,0 0,0 1,0 0,0 1,-13 1,-76-1,17 0,-25 5,103-3,1 1,-1-1,1 1,0 1,0-1,-1 1,2 0,-1 0,0 1,1 0,-1 0,1 0,-3 4,-13 12,2 1,-12 16,13-14,11-15,1 0,0 0,1 1,-1 0,2 0,-1 0,1 1,1 0,-1-1,2 1,-1 0,2 1,-1-1,1 0,1 1,0-1,0 1,2 74,-2-66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44.19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0 108,'0'343,"1"-327,1-1,0 0,4 14,-2-13,-1 1,-1-1,0 5,-3 8,0-20,1 0,0 0,0 0,1 0,2 8,-3-15,1 0,-1 0,1 0,0-1,0 1,0 0,0 0,0 0,0-1,0 1,1 0,-1-1,1 0,-1 1,1-1,-1 0,1 1,0-1,-1 0,1 0,0 0,0-1,0 1,0 0,0-1,0 1,0-1,6 1,1-1,-1 1,0-2,0 1,0-1,0 0,0-1,-1 0,1 0,0-1,-1 0,1 0,-1 0,0-1,0 0,-1-1,1 0,-1 0,0 0,5-6,-3 3,-1 1,0-1,-1-1,0 1,0-1,-1 0,0 0,0-1,-1 1,-1-1,1 0,-2 0,1 0,-1-1,0-8,-4-237,1 247,0 0,-1-1,0 1,0 0,-1 0,0 0,-1 0,0 1,-1-1,1 1,-1 0,-2-1,-1-3,1 0,0-1,1 0,1 0,-1-2,5 11,-1-4,-1 0,0 0,0 0,-4-7,7 14,-1 1,1-1,-1 1,1-1,0 0,-1 1,1-1,-1 1,1-1,-1 1,1 0,-1-1,1 1,-1-1,0 1,1 0,-1 0,0-1,1 1,-1 0,0 0,1 0,-1-1,0 1,0 1,0-1,0 1,0 0,0-1,0 1,0 0,0 0,0 0,0-1,0 1,0 0,1 0,-1 0,0 0,1 0,-1 1,1-1,-1 0,1 0,0 1,-9 19,2 1,1 0,0 1,2-1,1 1,-1 20,2 29,4 40,-1-278,-1 147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47.27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0 725,'28'0,"0"-1,0-1,0-2,-1 0,0-2,19-7,14-11,-31 11,1 2,1 1,9 0,-15 3,0 0,-1-2,0-1,0 0,5-5,40-24,1-5,84-56,-140 91,-1 0,0-2,0 1,-1-2,-1 0,0 0,4-7,2-3,-2 0,-1-2,-1 0,1-4,-11 19,0 0,0 0,-1 0,-1-1,1 1,-1-1,-1 0,0-9,-1 8,2-1,0 0,0 1,3-12,-4 23,0 0,0-1,0 1,0 0,0-1,0 1,0 0,1-1,-1 1,0 0,0-1,0 1,0 0,0-1,1 1,-1 0,0-1,0 1,1 0,-1 0,0-1,0 1,1 0,-1 0,0 0,1-1,-1 1,0 0,1 0,-1 0,0 0,1 0,-1 0,0 0,1 0,-1 0,1 0,11 10,9 28,-19-33,8 14,-1 1,-1-1,-1 1,-1 1,0-1,-2 1,0 0,-2 0,0 1,-1-1,-2 3,2 27,-4 46,3-95,0 1,-1 0,0-1,0 1,0-1,0 1,0-1,0 0,-1 1,1-1,-1 0,1 0,-1 0,0 0,0 0,0 0,0-1,0 1,0-1,-1 1,1-1,0 0,-1 0,1 0,-1 0,-10 4,-1-2,1 1,-1-2,-7 1,-9 2,-233 41,123-24,109-15,0 1,1 2,-2 1,0 1,-1-2,-15 3,36-11,0 1,0 0,0 1,1 0,-1 1,1 1,0 0,11-6,0 0,0 0,-1 0,1 0,0 0,0 0,0 0,0 0,0 0,0 0,0 0,-1 0,1 0,0 0,0 0,0 1,0-1,0 0,0 0,0 0,0 0,0 0,0 0,0 0,0 1,-1-1,1 0,0 0,0 0,0 0,0 0,0 0,0 1,0-1,0 0,0 0,0 0,0 0,0 0,1 0,-1 1,0-1,0 0,0 0,0 0,0 0,0 0,0 0,0 0,0 0,0 1,0-1,0 0,1 0,-1 0,0 0,0 0,0 0,0 0,0 0,0 0,13 4,16-2,13-1,0-2,0-2,-1-2,1-2,-1-1,17-7,187-70,-235 80,-1 0,1-1,-1 0,0-1,0 0,-1 0,0-1,0 0,0 0,-1-1,-1 0,0 0,0-1,0 0,-2 0,1 0,-1 0,1-4,-2 6,0 0,1 1,0-1,1 1,3-4,11-20,29-88,-42 106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54.75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24 141,'0'39,"-2"0,-1-1,-5 16,8-52,-3 15,0 0,1 1,0-1,2 17,0-30,0 0,1 0,-1 0,1 0,0 0,0 0,1 0,-1-1,1 1,-1 0,1-1,0 0,1 1,-1-1,0 0,1 0,0 0,0 0,0-1,0 1,0-1,0 0,1 0,0 0,8 4,1-1,0-1,0 0,0-1,0 0,1-1,11 0,22-1,30-3,-4-1,-35 4,0-3,-1-1,19-5,20-1,-55 7,-1 0,0-1,0-1,14-5,8-3,0 2,1 1,20 0,2-1,-34 4,0 1,0 2,1 2,-17 0,-1-1,0 0,12-3,33-5,-45 9,0-1,-1 0,1 0,-1-2,1 0,-1 0,-1-1,1-1,10-5,-14 5,-1 0,1 0,-1-1,0 0,0 0,-1-1,0 0,-1 0,0 0,0-1,0 0,-1 0,0-2,3-8,-1 0,0 0,-2-1,1-7,-6 25,1 1,-1-1,0 0,1 1,-1-1,1 1,0-1,-1 1,1-1,0 1,0 0,0-1,0 1,1-1,3 4,-1 14,-2 3,-1-1,0 0,-2 0,-1 13,1-24,0-1,-1 1,0-1,0 1,0-1,-1 0,0 1,0-2,0 1,-1 0,0 0,0-1,0 0,-2 1,-34 33,-40 29,64-56,0-1,-1 0,0-1,0-1,-1-1,0 0,-4 0,-2-4,1 0,-1-2,0 0,0-2,1 0,-13-3,-33 0,-38 1,22 0,-60 7,91 6,44-8,-1-1,1 0,-1 0,1-1,-3-1,405-1,-368 0,0-1,0-1,-1-1,1-1,19-8,33-14,4-5,-56 22,-11 4,5-2,0 1,0 0,0 1,1 1,0 0,1 2,-1 0,9 1,24 4,-39 0,0-1,0 0,0-2,-1 1,1-1,0-1,0 0,-1-1,3-1,-11 2,-1 0,0 0,0 0,0-1,0 1,0-1,0 0,-1 1,1-1,-1 0,0-1,0 1,0 0,0 0,-1-1,1 1,0-4,3-9,-1-2,0 1,0-8,3-11,1 0,-2 0,-1-1,-2 1,-1-1,-2-1,-30 87,-74 98,99-142,1-1,-1 0,0 0,0 0,0-1,-1 1,1-1,-1-1,0 1,0-1,0 0,0 0,-4 0,2 0,-1 1,1 0,0 0,0 1,0 0,0 1,7-5,1 0,-1 0,1 1,-1-1,1 0,0 0,-1 1,1-1,-1 0,1 0,0 1,-1-1,1 1,0-1,-1 0,1 1,0-1,-1 1,1-1,0 1,0-1,0 0,0 1,-1-1,1 1,0-1,0 1,0-1,0 1,0-1,0 1,0-1,0 1,0-1,1 1,16 7,27-4,4-6,-36 1,0 0,0 0,1 1,-1 1,0 0,0 1,7 2,-13-1,0 0,-1 1,1 0,-1 0,0 0,0 1,0 0,0 0,-1 0,0 0,0 1,0-1,29 35,-3-16,-19-17,-1 1,0 0,-1 1,0 0,0 0,-1 1,2 3,-9-11,0-1,0 1,0 0,0 0,-1 0,1 0,-1 0,1 0,-1 0,1 0,-1 1,0-1,0 0,0 0,-1 0,1 0,0 0,-1 2,-1-1,1 0,-1 0,0 0,0 0,0-1,0 1,0 0,-1-1,1 0,-1 0,0 1,1-1,-1-1,0 1,-2 0,-9 5,-1 0,-1-2,1 1,-1-2,0 0,0-1,0-1,0-1,0 0,-15-1,-15 2,11 4,22-1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37.69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545 543</inkml:trace>
  <inkml:trace contextRef="#ctx0" brushRef="#br0" timeOffset="2111.127">16 882,'-1'0,"1"0,-1 0,0 0,0-1,1 1,-1 0,0-1,0 1,1 0,-1-1,0 1,1-1,-1 1,1-1,-1 1,0-1,1 0,-1 1,1-1,0 0,-1 1,1-1,0 0,-1 0,1 1,0-1,0 0,-1 0,1 1,0-1,0 0,0 0,0 0,0 1,0-1,0 0,1 0,-1 0,0-3,0 1,1-1,0 1,-1-1,1 1,0-1,1 1,0-2,4-5,1 1,0 0,0 0,1 0,0 1,1 0,2-1,71-49,-46 33,-1 0,2 1,1 2,1 2,23-8,-47 23,1 2,0 0,0 1,0 1,0 0,0 1,0 0,9 3,-3-1,0-2,1 0,-1-1,1-1,21-5,-15 4,0-2,0-1,-1-1,0-1,27-13,-28 6,-1-1,0-1,18-18,-32 24,0-1,-1-1,0 0,0-1,-2 0,0 0,0-1,-2 0,0-1,0 0,-1 0,-1 0,-1-1,-1 1,0-1,-1 0,0-11,-1 10</inkml:trace>
  <inkml:trace contextRef="#ctx0" brushRef="#br0" timeOffset="3538.001">651 607,'5'1,"1"0,-1 0,0 0,0 1,0 0,0 0,0 0,0 0,2 2,41 26,-48-30,12 8,0 0,0 0,-1 1,0 1,0 0,-1 0,-1 1,0 0,0 0,-1 1,0 2,37 63,-31-56,-1 0,-1 1,-1 1,-1 0,2 9,-4 6,-1 0,-2 1,-1 0,-3-1,-1 1,-2 9,1 2,1 0,3-1,5 24,-3 3,-5-55,1 0,1 0,1 0,3 8,-5-24,0-1,1 1,-1 0,1-1,0 1,1-1,-1 0,1 1,0-1,0-1,0 1,1 0,-1-1,1 1,0-1,0 0,0-1,0 1,0-1,1 1,8 2</inkml:trace>
  <inkml:trace contextRef="#ctx0" brushRef="#br0" timeOffset="4792.424">947 1348,'1'-2,"-1"-1,1 0,-1 1,1-1,0 1,0-1,0 1,1-1,-1 1,0 0,1 0,0 0,-1-1,1 1,1 0,37-33,-19 16,8-8,0 2,2 0,0 2,2 2,0 0,20-7,-20 13,0 1,1 2,1 1,-1 1,2 2,12 0,0 1,-3 1,0 1,16 3,57 4,-18 0,55-6,-136 1,-1-1,1 0,-1-1,13-6,-13 5</inkml:trace>
  <inkml:trace contextRef="#ctx0" brushRef="#br0" timeOffset="6237.314">1815 1030,'-2'0,"0"-1,-1 1,1-1,0 0,0 0,-1 0,1 0,0 0,0 0,0 0,0-1,0 1,1-1,-1 0,0 1,1-1,-1 0,1 0,0 0,0 0,0 0,0 0,0-1,0 1,0 0,0 0,1-1,-1 1,-3-14,1 1,0-1,-1-12,4 25,-5-76,3 44,-1 0,-3-13,-1-3,3 0,1 0,4-1,1-2,0-44,-1 84,1 0,0 0,0 0,2 1,0-1,0 1,1 0,1 0,0 0,1 1,0-1,1 2,0-1,3 0,15-19,1 1,2 2,1 0,11-5,-31 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2:56.6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297 459,'0'-3,"-1"0,0-1,0 1,0-1,-1 1,1 0,-1 0,0 0,0 0,0-1,-4-6,-30-50,-37-46,-5-10,72 107,-15-25,20 33,0-1,0 1,0 0,1-1,-2 1,1 0,0 0,0 0,0 0,0 0,-1 0,1 0,-1 1,1-1,0 0,-1 1,1-1,-2 1,2 0,0 1,0-1,1 1,-1-1,0 1,0-1,1 1,-1 0,0 0,1-1,-1 1,0 0,1 0,0 0,-1-1,1 1,-1 0,1 0,0 0,0 0,-1 0,1 0,0 0,0 0,0 0,0 0,-2 29,2-29,2 35,2 1,1-1,2 0,2-1,11 33,-11-51,-9-17,0 0,0 0,0 0,1 0,-1-1,0 1,0 0,1 0,-1 0,0 0,0 0,0 0,0 0,1-1,-1 1,0 0,0 0,0 0,0 0,1-1,-1 1,0 0,0 0,0 0,0-1,0 1,0 0,0 0,0 0,0-1,0 1,0 0,0 0,0 0,0-1,0 1,0 0,0 0,0-1,3-38,-3 3,-1 0,-6-33,4 49,-1 1,0 0,-2 0,0 1,-1 0,-4-7,11 24,-1 0,1 0,-1 0,1 0,-1 0,1 0,-1 0,0 1,1-1,-1 0,0 0,0 0,1 1,-1-1,0 0,0 1,0-1,0 1,0-1,-1 1,2 0,-1 0,1 0,-1 0,1 1,-1-1,1 0,-1 0,1 1,-1-1,1 0,-1 1,1-1,-1 1,1-1,-1 0,1 1,0-1,-1 1,1-1,0 1,0-1,-1 1,1 0,0-1,0 1,-3 6,2-1,-1 1,1 0,-1 0,1 4,0 8,1 0,1 0,1-1,0 1,1-1,3 7,-4-15,1-1,0 0,0 0,1 0,1-1,-1 1,1-1,0 0,1 0,0-1,0 1,1-1,2 1,-8-7,0 0,-1-1,1 1,0 0,1 0,-1-1,0 1,0-1,0 1,0-1,0 1,0-1,1 0,-1 0,0 1,0-1,1 0,-1 0,0 0,0 0,1 0,-1-1,0 1,0 0,0 0,1-1,-1 1,0-1,0 0,2-1,-1 1,0-2,1 1,-1 0,0 0,0-1,-1 1,1-1,0 0,-1 0,0 1,1-2,4-11,-1 0,-1-1,0 0,0-5,1-7,-2-1,0 0,-2-1,-1 22,0 0,-1 0,1 1,-1-1,-1 0,0 1,0-1,0 1,-1 0,0-1,0 1,-1 0,-3-4,6 9,0 1,-1-1,1 1,0-1,-1 1,1-1,-1 1,0 0,1 0,-1 0,0 0,0 0,1 0,-1 0,-2 0,3 1,0 0,1 0,-1 0,0 0,0 0,0 1,0-1,0 0,0 0,0 0,1 1,-1-1,0 1,0-1,0 0,1 1,-1 0,0-1,1 1,-1-1,0 1,1 0,-1 0,-1 2,0 0,1 0,-1 0,1 1,0-1,0 0,0 1,0-1,1 0,-1 1,1-1,0 1,0-1,0 1,0-1,1 1,0 3,1-1,0 1,0 0,1-1,0 1,0-1,0 0,3 4,-4-7,0 1,1-1,0 0,0 1,0-1,0 0,0-1,0 1,1 0,-1-1,1 0,0 0,0 0,1 0,-5-2,1 1,-1-1,1 0,-1 1,1-1,0 0,-1 0,1 0,-1 0,1 1,0-1,-1 0,1 0,-1 0,1 0,0 0,-1-1,1 1,0 0,-1 0,1 0,-1 0,1-1,-1 1,1 0,0-1,-1 1,1 0,-1-1,1 1,-1-1,0 1,1 0,-1-1,1 1,-1-1,0 1,1-1,-1 0,0 1,0-1,0 1,1-1,-1 0,0 1,0-1,0 1,0-1,0 0,0 1,0-1,0 1,0-1,0 0,-1-3,1 0,-1 0,0 1,0-1,-1 0,1 1,-1-1,0 0,-5-6,0 0,0 1,-1 0,0 1,0 0,-1 0,0 0,-10-5,-1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03.40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1170 1,'3'0,"1"1,-1 0,0 0,0 0,0 0,0 1,0-1,0 1,-1 0,1-1,0 1,-1 1,1-1,1 2,29 36,-18-12,0 0,5 18,6 11,-22-44,1-1,-2 1,0 0,0 1,-1-1,-1 0,0 1,-1-1,0 0,-1 1,-1-1,0 0,0 0,-2 0,0 1,1-7,-1 0,1 0,-2-1,1 0,-1 0,0 0,0 0,0-1,-1 0,0 0,0 0,-3 1,-18 12,-1-2,-11 4,16-8,19-10,-10 7,-1-1,0-1,-1 0,0-1,0-1,0 0,-1-1,0-1,-6 0,-55 7,54-6,-1-1,-17 0,2 0,1 1,-1 1,-6 4,8-1,-1-2,1-2,-22 0,-363-5,418 1,3-1,-1 1,0 0,1 0,-1 0,1 0,-1 1,0-1,1 1,-1-1,1 1,-1 0,1 0,-1 0,1 0,-1 1,3-1,0-1,0 0,0 1,0-1,0 0,1 1,-1-1,0 1,0-1,0 0,0 1,1-1,-1 0,0 0,0 1,1-1,-1 0,0 1,1-1,-1 0,0 0,1 0,-1 1,0-1,1 0,-1 0,0 0,1 0,-1 0,1 0,-1 0,0 0,1 0,-1 0,0 0,1 0,-1 0,1 0,-1 0,20 3,49 2,0-3,64-7,-25-16,-59 16,47-12,-41 6,19 0,-25 6,-1-2,0-3,-1-1,0-2,11-7,87-27,-79 27,-65 20,23-9,1 2,1 1,-1 1,1 1,16-1,-21 5,0-2,-1 0,1-2,-1 0,19-7,-29 8,1-1,-1-1,0 1,0-2,0 1,-1-1,0-1,0 0,0 0,-1-1,6-6,-9 7,1 1,0-1,0 1,0 1,0-1,1 1,0 0,0 1,1 0,-1 0,2 0,-3 2,0 0,1 0,-1 1,0 0,1 1,-1-1,1 1,-1 0,1 1,-1 0,0 0,1 0,-1 1,0-1,1 2,2 0,-1-1,0 2,0-1,0 1,0 1,-1-1,0 1,7 6,-11-7,0-1,0 1,0-1,0 1,-1 0,1 0,-1 0,0 0,-1 1,1-1,-1 0,1 1,-2-1,1 1,0 0,-1-1,0 5,9 62,-6-54,0-1,-2 1,0 0,0 0,-3 11,2-23,-1-1,0 1,0-1,-1 1,1-1,-1 1,0-1,0 0,-1 0,1 0,-1 0,0 0,0-1,0 1,0-1,-1 0,1 0,-1 0,0 0,0-1,0 1,-2 0,-19 8,-1-1,-1-1,1-2,-2 0,-7 0,-19 4,23-6,1-1,-1-2,0-1,0-1,-10-3,-5 1,-39 3,74 1,0 0,-1 1,1 0,1 0,-10 5,10-4,-1 0,1 0,-1-1,1-1,-1 0,-4 0,-16 3,25-4,0 1,-1-1,1-1,0 1,0-1,-5-1,11 1,0 0,-1 0,1 0,-1 0,1 0,0 0,-1 0,1 0,-1 0,1 0,0-1,-1 1,1 0,0 0,-1 0,1-1,0 1,-1 0,1 0,0-1,-1 1,1 0,0-1,0 1,0 0,-1-1,1 1,0 0,0-1,0 1,0-1,-1 1,1 0,0-1,0 0,8-14,19-13,-26 28,29-25,1 2,1 1,0 1,2 2,1 1,0 2,1 1,0 2,22-3,28-13,-62 19,2 1,-1 2,2 0,-8 3,-9 1,1 1,0 0,-1 1,1 0,0 1,2 0,-13 0,0 0,1 0,-1 0,1 0,-1 0,0 0,1 1,-1-1,1 0,-1 0,0 0,1 1,-1-1,0 0,1 0,-1 1,0-1,1 0,-1 1,0-1,0 0,1 1,-1-1,0 0,0 1,0-1,1 1,-1-1,0 0,0 1,0-1,0 1,0-1,0 1,0-1,-6 19,-19 16,24-33,-5 5,0 1,-1-1,0 0,-1 0,1-1,-1 0,0 0,-1-1,1 0,-1-1,0 0,-1 0,-72 32,35-14,-2-2,0-2,-21 4,40-15,-1 0,0-2,-1-2,1 0,-3-2,-495-2,506 2,0 1,0 2,-15 4,19-4,0 4,19-8,0 0,0 1,0-1,0 0,1 1,-1-1,0 0,0 1,0-1,0 0,1 0,-1 1,0-1,0 0,1 0,-1 1,0-1,1 0,-1 0,0 0,1 1,-1-1,0 0,1 0,-1 0,0 0,1 0,-1 0,0 0,1 0,39 8,28-6,0-4,0-2,14-6,-65 9,87-6,-61 5,0-1,31-7,1-10,0-2,48-23,43-14,-151 52,-1 1,0-2,0 0,-1 0,0-1,-1-1,0 0,7-8,48-36,-59 49,2-1,0-1,0 0,0 0,-1-1,0-1,-1 1,0-1,0-1,-7 10,-1-1,0 1,1-1,-1 1,0-1,0 1,1-1,-1 1,0-1,0 1,0-1,0 1,0-1,0 1,1-1,-1 1,0-1,-1 1,1-1,0 1,0-1,0 1,0-1,0 1,0-1,-1 1,1-1,0 1,0-1,-1 1,1-1,0 1,-1-1,-19-7,-24 6,41 2,0 1,0-1,0 1,0-1,0 1,0 0,0 0,0 1,0-1,0 1,0-1,1 1,-1 0,1 0,-1 0,1 0,0 0,0 1,0-1,0 1,0-1,0 1,1 0,-1 0,1-1,0 1,0 0,0 0,0 0,0 3,-1 11,0 1,1-1,1 0,0 0,2 11,0 31,-2-55,0-1,-1 1,1-1,-1 0,0 1,0-1,0 0,-1 0,1 1,-1-1,0-1,0 1,0 0,0 0,0-1,0 1,-1-1,1 1,-1-1,0 0,0 0,0 0,0-1,-2 2,-8 2,0-1,0 0,0-1,0 0,-12 0,-14 3,10-1,1-2,-1-1,-4-1,3 0,0 1,-24 5,-4 0,41-6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08.17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599 336,'0'0,"0"-1,-1 0,1 0,-1 0,1 0,-1 0,1 0,-1 1,0-1,1 0,-1 0,0 1,0-1,1 0,-1 1,0-1,0 1,0-1,0 1,0 0,0-1,0 1,0 0,0-1,0 1,0 0,0 0,0 0,-34-4,31 4,0 0,1 0,-1 1,0-1,0 1,1 0,-1 0,1 0,-1 0,1 1,0 0,-1-1,1 1,0 0,0 1,0-1,0 0,1 1,-1 0,1-1,-1 1,1 0,0 0,0 1,0-1,1 0,-1 1,0 0,-3 8,1 0,0-1,1 1,0 1,1-1,0 0,0 10,2-20,-1-1,1 1,0-1,0 1,0 0,0-1,0 1,0-1,0 1,1-1,-1 1,0 0,1-1,0 1,-1-1,1 1,0-1,0 0,-1 1,1-1,0 0,0 0,1 1,-1-1,0-1,1 1,-1-1,1 0,-1 0,1 0,-1 0,0 0,1 0,-1 0,1-1,-1 1,0-1,1 1,-1-1,0 1,1-1,-1 1,0-1,0 0,1 0,-1 0,9-7,1 0,-1-1,-1 0,1-1,-1-1,-1 2,-1 0,1-1,-2 0,0-1,0 1,-1-1,0-1,-1 1,0 0,-1-1,1-3,-3 10,-1 1,0-1,0 0,0 0,0 1,0-1,-1 0,0 1,0-1,0 0,-1 1,0-1,0 1,0 0,0 0,0 0,-1 0,0 0,0 0,0 0,0 1,-1 0,1 0,-1 0,0 0,0 0,0 1,0-1,-3 0,3 0,0 1,-1 0,1 0,-1 1,1-1,-1 1,0 0,0 0,1 0,-1 1,0 0,0 0,0 0,0 0,1 1,-1 0,0 0,0 0,1 1,-3 0,2 1,1 0,-1-1,1 2,0-1,0 0,1 1,-1 0,1 0,-1 0,1 0,1 0,-1 1,0-1,1 1,0 0,0-1,1 1,-1 0,1 0,-2 8,0-1,1 0,0 1,1-1,0 1,1 0,1-1,2 13,-3-25,0 1,0 0,0 0,0-1,0 1,0 0,0-1,1 1,-1 0,0-1,1 1,-1 0,0-1,1 1,-1-1,1 1,-1 0,1-1,-1 1,1-1,-1 0,1 1,0-1,-1 1,1-1,-1 0,1 1,0-1,0 0,-1 0,1 0,0 0,-1 1,1-1,1-1,0 1,0-1,0 0,0 1,0-1,0 0,-1 0,1 0,0-1,-1 1,1 0,-1 0,1-1,4-5,1 0,-1 0,0-1,0 0,0-2,0-2,0-1,-1 1,-1-2,0 1,-1 0,0-1,-1 1,0-1,-2 1,1-1,-2 0,1 0,-2 1,-2-12,4 23,-1 0,1 1,0-1,-1 0,0 1,1-1,-1 0,0 1,0-1,0 1,1-1,-2 1,1 0,0-1,0 1,0 0,-1 0,1 0,0 0,-1 0,1 0,-1 0,1 1,-1-1,0 0,1 1,-1-1,0 1,1 0,-1-1,0 1,0 0,1 0,-1 0,0 0,1 0,-1 1,0-1,0 1,-2 0,-1 1,1 0,0 0,0 1,-1-1,1 1,1 0,-1 0,0 1,1-1,0 1,0-1,-2 4,-5 8,1 1,1 1,1-1,0 1,1 1,1-1,1 1,0 0,1 0,1 0,1 1,0-1,1 0,2 2,-2-18,0 0,0 0,1 0,-1 0,0 0,1 0,0 0,0 0,-1 0,1 0,0 0,1-1,-1 1,0 0,1 1,-1-3,0 0,-1 1,1-1,0 0,0 1,-1-1,1 0,0 0,0 0,-1 1,1-1,0 0,0 0,0 0,0-1,-1 1,1 0,0 0,0 0,0 0,-1-1,1 1,0 0,-1-1,1 1,0-1,0 1,-1-1,1 1,-1-1,1 1,0-1,-1 1,1-1,-1 0,0 1,1-1,-1 0,1 0,-1 0,13-17,-1-1,-1-1,0 0,-2 0,0-1,-1-1,-2 1,0-2,-3 9,0 1,-1-1,-1-1,-1 1,0 0,-2-13,2 23,-1 1,0-1,0 1,0-1,0 1,0-1,-1 1,1 0,-1 0,0 0,0 0,0 0,-2-1,2 2,1 1,-1-1,0 1,-1 0,1 0,0 0,0 0,0 0,-1 0,1 1,0-1,-1 1,1-1,0 1,-1 0,1 0,-1 0,1 0,0 0,-1 1,-1 0,-4 1,-1 1,1 0,0 1,0-1,0 2,1-1,-1 1,1 0,0 1,1-1,-1 1,1 1,0-1,1 1,0 0,0 0,-1 3,0-2,1 1,0 0,1 0,0 0,0 1,1 0,0-1,1 1,0 0,1 0,0 1,0-1,1 0,1 9,0-12,1-1,-1 0,1 0,1 0,-1 0,1-1,0 1,0 0,0-1,1 0,0 0,0 0,0 0,1-1,-1 0,1 0,4 3,-5-5,0 0,0 1,-1-2,1 1,1 0,-1-1,0 0,0 0,1 0,-1-1,0 1,1-1,-1 0,0 0,1-1,-1 1,0-1,1 0,-1 0,0 0,0-1,0 1,0-1,0 0,0 0,1-2,13-10,-1 0,0-2,-1 0,-1 0,0-2,-1 0,-1 0,-1-1,-1-1,3-6,-10 16,1 0,-1 0,-1-1,0 1,-1-1,0 0,0 1,-1-1,0-1,-1 9,0 0,0 0,-1 0,1 1,0-1,-1 0,0 0,1 0,-1 1,0-1,-1 0,1 1,0-1,-1 1,1-1,-1 1,0 0,0 0,0-1,0 1,0 1,0-1,-1 0,1 0,-1 1,1 0,-1-1,1 1,-1 0,0 0,0 0,1 1,-1-1,0 1,-1-1,-2 0,0 1,0-1,0 1,0 0,0 1,0 0,1 0,-1 0,0 0,0 1,1 0,-1 0,1 0,-1 1,1 0,0 0,0 0,1 1,-1 0,-1 1,0 2,0-1,1 1,0 1,0-1,0 1,1 0,1 0,-1 0,1 0,0 0,1 1,0 0,0 3,-1 1,1 2,0-1,1 0,1 0,0 0,1 1,0-1,1 0,2 5,-3-17,-1 0,1 0,0-1,0 1,0 0,0-1,0 1,1-1,-1 1,0-1,1 0,-1 0,1 1,-1-1,1 0,0 0,-1 0,1-1,0 1,1 0,1 0,1 0,-1 0,1 0,0-1,-1 0,1 0,0 0,4-1,5-1,0-1,0-1,0 0,-1-1,5-2,-7 1,0 1,-1-1,0-1,0 0,0-1,-1 0,0 0,0-1,-1 0,-1 0,1-1,2-5,-7 11,-1 0,0 0,0-1,0 1,0-1,-1 1,1-1,-1 1,0-1,-1 0,1 0,-1 1,0-1,0 0,0 0,-1 0,0 1,0-1,0 0,0 1,-1-1,0 1,0-1,0 1,0 0,-1 0,1 0,-1 0,0 0,0 0,-1 1,-2-3,-3-1,-1 0,0 0,0 0,0 2,-1-1,0 1,0 1,0 0,-1 0,1 1,-1 1,-5-1,10 2,0 0,1 0,-1 1,0 0,0 0,0 1,0-1,0 2,1-1,-1 1,0 0,1 0,-1 0,1 1,0 0,0 1,0-1,0 1,1 0,0 1,-5 4,2 1,0 1,1 0,1 1,-1-1,2 1,0 0,0 0,1 1,-1 9,3-12,0 0,0-1,1 1,1 0,0 0,0 0,1 0,0 0,1 0,0 0,0-1,1 1,1 0,-3-7,0 0,1 0,-1 0,1-1,-1 1,1-1,0 1,0-1,0 1,0-1,1 0,-1 0,0 0,1-1,0 1,-1 0,1-1,0 0,0 1,0-1,0-1,0 1,0 0,0-1,2 1,0-1,-1 0,0-1,1 0,-1 1,1-2,-1 1,0 0,0-1,0 0,0 0,0 0,0 0,0-1,-1 1,1-1,-1 0,2-2,8-8,0-1,0-1,-2 0,0-1,0 0,-2 0,8-17,-14 25,0 0,0 0,0 0,-1 0,0 0,-1-1,0 1,0 0,-1-1,0 1,-1-1,1 1,-2-1,1 1,-1 0,0 0,-1-1,0 2,-1-2,2 5,0 0,0 0,0 0,-1 1,0-1,0 1,0-1,0 1,0 0,-1 0,1 0,-1 1,0-1,0 1,0 0,0 0,0 0,0 1,-1-1,-2 0,3 2,0 0,0-1,0 2,0-1,0 0,0 1,0-1,1 1,-1 0,0 0,0 1,1-1,-1 1,1 0,-1 0,1 0,0 0,0 1,0-1,0 1,0 0,0 0,-1 2,-4 6,0 1,1 0,0 0,0 1,2 0,0 0,0 1,1-1,1 1,0 0,1 0,0 0,1 1,1-1,0 3,0-15,1 1,-1 0,0 0,1 0,-1 0,1 0,0-1,0 1,0 0,0 0,0-1,1 1,-1-1,1 1,0-1,-1 0,3 2,-2-3,0 1,0-1,0 0,0 0,0 0,0 0,0 0,1-1,-1 1,0 0,1-1,-1 0,1 1,-1-1,0 0,1-1,0 1,5-1,0-1,0 0,-1 0,1-1,0 0,-1 0,1-1,-1 1,0-2,-1 1,4-3,-2 0,-1-1,0 1,0-1,0 0,-1-1,0 1,-1-1,0 0,0-3,-1 5,-1 0,0 0,-1 0,0-1,0 1,-1 0,1-1,-2 1,1-1,-1 0,0 1,-1-8,0 12,0 1,0-1,0 1,0-1,0 1,0-1,-1 1,1-1,-1 1,1 0,-1 0,0 0,0 0,0 0,0 1,-1-1,1 0,0 1,-1 0,1-1,0 1,-1 0,0 0,1 1,-1-1,0 0,1 1,-1 0,0-1,0 1,1 0,-1 0,-2 1,-5 0,1 0,-1 0,0 1,1 1,-1-1,1 1,0 1,-9 4,1 3,1 0,0 1,0 1,1 1,1 0,0 0,1 2,0 0,2 0,0 1,-5 9,11-15,1 0,0 0,0 0,1 0,0 0,1 1,1-6,0 0,0 1,1-1,-1 0,2 1,-1-1,1 0,0 1,0-1,0 0,3 4,-4-8,1-1,0 1,0 0,0-1,0 0,0 1,0-1,1 0,-1 1,0-1,1 0,-1 0,1 0,-1 0,1 0,-1-1,1 1,0 0,-1-1,1 1,0-1,-1 1,1-1,0 0,0 0,0 0,-1 0,1 0,0 0,0-1,-1 1,1 0,0-1,-1 0,1 1,0-1,-1 0,2 0,5-3,-1 0,0 0,0 0,-1-1,1 0,-1 0,0 0,0-1,1-3,-1 0,0 0,-1 0,0-1,0 0,-1 0,0 0,-1 0,0-1,0 1,-1-1,-1 1,0-1,0-9,-1 13,0 0,-1 1,0-1,0 0,0 1,-1-1,0 1,0 0,-1-1,0 1,-1-2,1 4,0 0,1 1,-1-1,0 1,-1 0,1 0,-1 0,1 0,-1 0,0 1,0 0,0 0,0 0,0 0,0 1,-1-1,-2 0,5 2,-1-1,0 1,1-1,-1 1,0 0,1 0,-1 0,0 0,1 1,-1-1,0 1,1 0,-1-1,1 1,-1 0,1 1,0-1,-1 0,1 1,-2 1,0 0,1 1,-1-1,1 1,0 0,0 0,1 1,-1-1,1 1,0-1,-2 5,-1 9,0 1,1-1,1 1,0-1,1 12,2-27,0 0,0 0,0 0,0 0,0 0,1-1,-1 1,1 0,-1 0,1 0,0 0,1-1,-1 1,0-1,1 1,-1-1,1 1,0-1,1 2,-1-3,-1 0,1 0,0 0,0 0,0-1,0 1,0 0,0-1,0 1,0-1,0 0,0 0,0 0,0 0,0 0,1 0,-1-1,0 1,0-1,0 1,0-1,0 0,-1 0,1 1,0-2,0 1,0 0,0 0,5-4,0 1,0-1,0 0,-1 0,0-1,0 0,0 0,-1 0,0-1,0 0,0 0,-1 0,0-1,1-2,-2 0,0 0,0 0,-1-1,0 1,0 0,-1-1,-1 1,0-1,0 0,-1 1,-1-4,2 12,-1 0,1 0,0 0,-1 0,1 0,-1 0,1 1,-1-1,0 0,0 0,0 1,0-1,0 0,0 1,0-1,-1 1,1 0,0-1,-2 0,2 2,0-1,-1 1,1-1,-1 1,1 0,0-1,-1 1,1 0,-1 0,1 0,-1 0,1 0,-1 0,1 1,-1-1,1 0,0 1,-1-1,0 1,-5 3,0 0,1 0,-1 0,1 1,0-1,0 2,1-1,-4 4,-1 3,0 1,1 0,1 0,0 0,1 1,0 0,1 1,1 0,0-1,-2 14,3-4,1 1,0-1,2 1,1-1,1 1,3 14,-4-38,0 1,0-1,0 1,0-1,0 1,0-1,1 1,-1-1,1 1,-1-1,1 1,0-1,-1 1,1-1,0 0,0 0,0 1,0-1,0 0,0 0,0 0,1 1,-1-2,0 0,0 0,0 0,0-1,0 1,0 0,0 0,0 0,0-1,0 1,0 0,0-1,0 1,0-1,0 0,0 1,0-1,-1 0,1 1,0-1,0 0,-1 0,1 0,5-6,-1 1,0-1,-1 0,0-1,0 1,0-1,1-5,-1 0,-1-1,0 0,-1 0,0 0,-1 0,-1 0,0 0,-2-10,1 20,1-1,-1 1,0-1,0 1,0 0,-1-1,1 1,-1 0,0 0,0 0,0 1,-1-1,0 0,1 1,-1-1,0 1,-1 0,1 0,-1 0,1 1,-1-1,0 1,0 0,0 0,0 0,0 1,0-1,0 1,-2 0,4 0,-1 1,0-1,0 1,1 0,-1 0,0 0,1 0,-1 0,0 1,1-1,-1 1,0 0,1 0,-1 0,1 0,-1 0,1 0,0 1,-1-1,0 2,0 0,0 0,0 1,0-1,1 1,-1 0,1 0,0-1,0 1,1 0,-1 1,1-1,0 1,-3 10,2 0,0 1,1-1,0 0,1 1,2 12,-1-22,0 0,0 0,1-1,0 1,0-1,0 1,1-1,-1 0,1 0,2 2,-5-6,1 0,0 0,0 0,0 0,-1 0,1 0,0 0,0 0,0 0,0 0,1 0,-1-1,0 1,0-1,0 1,1-1,-1 1,0-1,0 1,1-1,-1 0,0 0,1 0,-1 0,0 0,1 0,-1 0,0 0,1 0,-1-1,0 1,0-1,1 1,-1-1,0 1,0-1,0 0,0 1,1-1,-1 0,0 0,0 0,-1 0,1 0,0 0,0-1,6-6,-1-2,0 1,-1 0,0-1,0 0,-1 0,0-1,-1 1,0-1,-1 0,0 0,-1 0,0 0,-1 0,0 0,-1-6,1 15,-1 0,1 0,0 0,-1 1,1-1,-1 0,0 0,0 1,1-1,-1 0,0 1,0-1,-1 1,1-1,0 1,0 0,-1-1,1 1,-2-1,3 2,-1 0,1 0,-1 0,1 0,0-1,-1 1,1 0,-1 0,1 0,-1 0,1 0,0 1,-1-1,1 0,-1 0,1 0,0 0,-1 0,1 1,-1-1,1 0,0 0,-1 0,1 1,0-1,-1 0,1 1,0-1,-9 21,7-5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39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2860 144,'-1'11,"0"0,-1-1,0 1,-1-1,0 0,0 0,-4 7,-40 78,18-37,20-40,1 0,0 1,1-1,1 2,1-1,1 1,0-1,1 12,6-19,5-16,7-17,25-61,-3-2,13-48,-30 78,-7 20,2-5,-2-1,2-12,-15 52,1-1,-1 1,0-1,1 1,-1-1,0 1,0-1,0 1,1-1,-1 1,0-1,0 0,0 1,0-1,0 1,0-1,0 0,0 1,0-1,0 1,-1-1,1 1,0-1,0 1,-1-1,1 0,0 1,0-1,-1 1,1 0,-12 13,-18 37,29-48,-135 275,129-260,1 1,-3 17,5-19,11-40,-1 0,-2 1,0-2,-1-6,3-14,-5 33,5-31,0-29,-5 60,-1-1,-1 1,0-1,-1 1,0 0,-1-1,0 1,-2 0,5 9,-1 1,0-1,0 1,0 0,-1 0,1-1,0 1,-1 0,0 0,1 0,-1 1,0-1,0 0,0 1,0-1,0 1,0-1,-1 1,1 0,0 0,-1 0,0 0,1 1,0 0,0 0,0 0,0 0,0 1,0-1,0 1,0-1,0 1,0 0,0 0,0-1,0 1,1 1,-1-1,0 0,1 0,-1 1,1-1,-1 0,1 1,-1 0,1-1,0 1,0 0,0 0,0 0,-7 13,0 0,1 1,1-1,0 2,-1 8,-17 89,13-59,-17 108,24-128</inkml:trace>
  <inkml:trace contextRef="#ctx0" brushRef="#br0" timeOffset="-4900.765">277 1012</inkml:trace>
  <inkml:trace contextRef="#ctx0" brushRef="#br0" timeOffset="-3341.671">214 800,'0'0,"0"-1,-1 0,1 0,0 0,-1 1,1-1,-1 0,1 0,-1 1,1-1,-1 0,1 1,-1-1,0 1,1-1,-1 1,0-1,1 1,-1-1,0 1,0 0,0-1,1 1,-1 0,0 0,0-1,0 1,0 0,-27-2,21 3,1 0,0 1,0 0,0 1,0-1,1 1,-1 0,1 1,-1-1,1 1,0 0,0 0,1 1,-1 0,1-1,0 1,-2 5,-4 3,1 1,0 1,1 0,0 0,1 1,-1 4,6-13,-1 1,1-1,1 1,-1-1,1 1,1-1,-1 1,1 0,1-1,-1 1,1 0,1-1,1 6,-1-8,0 0,0 0,1-1,0 1,0-1,0 1,0-1,1 0,-1 0,1-1,0 1,1-1,-1 0,0 0,1 0,0 0,-1-1,1 0,5 2,1 0,1 0,-1-1,1 0,0-1,-1 0,1-1,1 0,-10-1,0 1,0-1,0-1,0 1,0 0,-1-1,1 1,0-1,0 0,0 0,0 0,-1 0,1-1,-1 1,1-1,-1 0,1 1,-1-1,0 0,0 0,0-1,0 1,0 0,0-1,-1 1,1-1,-1 1,0-1,0 0,1 0,0-7,0 1,-1-1,0 0,-1 0,0 1,0-1,-1 0,0 0,-1 1,0-1,0 1,-1-1,0 1,-1 0,0 0,-1 1,0-1,0 1,0 0,-1 0,0 1,-1-1,0 1,0 1,-1-1,-5-2,12 7,-1 1,0 0,1 0,-1 0,0 0,0 0,0 0,1 1,-1-1,0 0,0 1,0 0,0-1,0 1,0 0,0 0,-1 0,1 0,0 1,0-1,0 1,1-1,-1 1,0-1,-1 1,0 2,0-1,0 0,1 0,-1 1,0 0,1-1,0 1,0 0,0 0,0 1,0-1,0 0,0 2,-4 12,0 0,1 1,1-1,1 1,-1 5,1 1,1 0,0 0,2 0,1 0,3 15,-3-33,0 0,0 0,1-1,0 1,0-1,0 1,1-1,0 1,0-1,0 0,4 3,-5-5,1-1,0 0,-1 1,1-1,0 0,1-1,-1 1,0 0,0-1,1 0,-1 0,1 0,-1 0,1 0,-1-1,1 1,0-1,-1 0,1 0,1-1,-3 1,1 0,-1-1,1 1,-1-1,1 1,-1-1,0 0,1 0,-1 0,0 0,0-1,0 1,0-1,0 1,0-1,0 0,0 1,0-2,1-1,0 0,-1 0,1 0,-1-1,0 1,-1-1,1 1,-1-1,1-2,1-13,0 0,-2-1,0 1,-1-9,-1 13,2-5,-3-43,2 59,-1 1,1-1,-1 0,-1 1,1-1,0 1,-1 0,0-1,0 1,-1 0,-1-2,4 5,0 1,-1-1,1 1,0 0,0-1,-1 1,1 0,0 0,-1-1,1 1,0 0,-1 0,1-1,-1 1,1 0,0 0,-1 0,1 0,-1 0,1 0,-1-1,1 1,0 0,-1 0,1 0,-1 0,1 1,-1-1,1 0,0 0,-1 0,1 0,-1 0,1 0,0 1,-1-1,1 0,-1 0,1 1,0-1,-1 0,1 0,0 1,0-1,-1 0,1 1,0-1,0 1,-1-1,1 0,0 1,0-1,0 1,0-1,0 0,-1 1,1-1,0 1,0-1,0 1,0-1,-6 31,6-22,0-1,0 1,1-1,0 0,1 1,-1-1,2 0,-1 0,1 0,0 0,1 0,0-1,0 0,1 1,4 4,-9-11,1-1,-1 1,1 0,-1-1,1 1,0-1,-1 1,1-1,0 1,-1-1,1 1,0-1,0 0,0 1,-1-1,1 0,0 0,0 1,0-1,0 0,0 0,0 0,-1 0,1 0,0 0,0-1,1 1,-1-1,0 1,0-1,0 0,0 0,0 0,-1 0,1 0,0 0,0 0,-1-1,1 1,0 0,-1 0,1 0,-1-1,1 1,1-9,0 1,0 0,-1-1,0-4,-1 5,0-1,-1 1,0 0,0 0,-1 0,-2-6,4 14,-1-1,1 0,-1 1,0-1,0 1,1-1,-1 1,0 0,0-1,0 1,-1 0,1-1,0 1,0 0,-1 0,1 0,-1 0,1 1,0 0,-1-1,1 1,0 0,-1 0,1 0,0 0,-1 0,1 1,0-1,-1 0,1 1,0-1,0 1,0-1,-1 1,1-1,0 1,0 0,0 0,0-1,0 1,0 0,0 0,0 1,-4 2,1 1,0-1,1 1,-1 0,1 0,0 1,0-1,0 0,1 1,0 0,0 0,0-1,1 1,0 0,0 0,1 0,-1 0,1 1,1-1,-1 0,1 2,0-3,0 1,0-1,1 0,0 0,-1 0,2 0,-1 0,1 0,-1 0,1-1,0 0,1 1,-1-1,1 0,0-1,0 1,0-1,0 1,1-1,0 0,-1-1,1 1,5 1,6 1,0-1,1 0,-1-1,1-1,-1 0,1-2,0 0,0 0,-1-2,17-3,-30 5,-1 0,0-1,0 1,0-1,0 1,1-1,-1 0,0 0,0 0,-1 0,1 0,0-1,0 1,0 0,-1-1,1 0,-1 1,1-1,-1 0,0 1,1-1,-1 0,0 0,0 0,-1 0,1 0,0-1,-1 1,1 0,-1 0,1 0,-1-1,0 1,0 0,0 0,0 0,-1-1,1 1,-1 0,1 0,-1 0,0-2,-4-8,0 1,-1 0,0 0,0 0,-1 1,0 0,-3-1,-1-3,-2 1,0 0,0 1,-1 0,-1 1,0 1,0 0,-1 1,0 1,4 2,0 1,-1 0,1 1,-1 0,0 1,0 0,-1 1,1 1,0 0,-1 1,1 0,-8 2,18-1,0 0,-1-1,1 2,0-1,0 0,0 1,1-1,-1 1,0 0,0 0,1 0,-1 0,1 0,0 1,0-1,0 1,0-1,0 1,0 0,1 0,-1 0,1 0,0 0,0 0,0 0,0 3,-3 10,2 0,-1 0,2 0,0 14,1-20,-1 6,1 0,1 0,1 0,0 0,4 15,-5-26,1 0,-1 0,1-1,0 1,1-1,-1 1,1-1,0 0,0 0,0 0,0-1,1 1,0-1,0 1,0-1,0 0,0-1,0 1,1-1,3 2,2-1,0 1,0-1,0-1,1 0,-1 0,1-1,-1 0,1-1,0 0,-1-1,1 0,-1-1,8-2,-17 4,1-1,-1 0,1 1,-1-1,0 0,1 1,-1-1,0 0,0 0,1 0,-1 0,0-1,0 1,0 0,0 0,-1-1,1 1,0 0,0-1,-1 1,1 0,-1-1,1 1,-1-1,0 1,0-1,1 0,-1 1,0-1,-1-1,1-1,-1 0,0 0,0 0,-1 0,1 0,-1 0,0 1,0-1,0 0,-2-1,-10-14</inkml:trace>
  <inkml:trace contextRef="#ctx0" brushRef="#br0" timeOffset="-2218.696">955 567,'0'1,"1"-1,-1 0,0 1,0-1,0 1,1-1,-1 0,0 1,0-1,0 1,0-1,0 0,0 1,0-1,0 1,0-1,0 1,0-1,0 0,0 1,0-1,0 1,-1-1,1 0,0 1,0-1,0 1,-1-1,1 0,0 1,0-1,-1 0,1 0,0 1,-1-1,1 0,-14 23,10-18,31-71,-18 40,1 0,1 0,6-8,-17 34,0 0,0 0,0 0,0-1,0 1,0 0,0 0,0 0,0 0,0 0,0 0,1-1,-1 1,0 0,0 0,0 0,0 0,0 0,0 0,0 0,0 0,1 0,-1-1,0 1,0 0,0 0,0 0,0 0,0 0,1 0,-1 0,0 0,0 0,0 0,0 0,0 0,0 0,1 0,-1 0,0 0,0 0,0 0,0 0,0 0,0 0,1 0,-1 0,0 1,0-1,0 0,0 0,0 0,0 0,0 0,1 0,-1 0,0 0,0 1,0-1,0 0,0 0,0 0,4 14,-2 16,-5 16,2-34,-1 0,2 0,0 0,0 0,1-1,1 1,0 0,1 0,-3-11,0 0,0-1,0 1,0-1,1 1,-1-1,0 1,0-1,1 1,-1-1,1 1,-1-1,0 1,1-1,-1 1,1-1,-1 0,1 1,-1-1,1 0,-1 1,1-1,-1 0,1 0,-1 0,1 1,-1-1,1 0,0 0,-1 0,16-10,8-23,-5-7,-18 37,0 1,0-1,0 0,0 0,-1 0,1 0,-1 0,0 0,0 0,0 0,0 0,-1 0,1 0,0 2,0 1,0 0,0 0,0-1,0 1,0 0,0 0,0 0,0-1,0 1,-1 0,1 0,0 0,0 0,0-1,0 1,0 0,0 0,-1 0,1 0,0-1,0 1,0 0,0 0,-1 0,1 0,0 0,0 0,0 0,0 0,-1-1,1 1,0 0,0 0,0 0,-1 0,1 0,0 0,0 0,-1 0,1 0,0 0,0 0,0 1,-1-1,1 0,0 0,0 0,0 0,-1 0,-8 13,-4 17,8-7,2-1</inkml:trace>
  <inkml:trace contextRef="#ctx0" brushRef="#br0" timeOffset="-1610.893">1441 1160,'-3'0,"-6"0,-4 4,-3 1,-3 3,-2 0,6-1,10-1,13-3,11-1,7-1,3-1,-1 0,-1 0,-5-1</inkml:trace>
  <inkml:trace contextRef="#ctx0" brushRef="#br1" timeOffset="151788.917">383 1371,'8'-45,"-6"38,0 0,-1 0,0 0,0 0,-1 0,0-6,-1 6,0 0,-1 1,0-1,0 0,0 1,-1-1,0 1,0 0,-1 0,0 1,-1-2,2 3,0 0,0 0,0 1,0-1,-1 1,0 0,0 0,0 0,0 1,0-1,0 1,-1 0,1 0,-1 0,0 1,-1-1,3 2,0 1,0-1,0 0,1 1,-1-1,0 1,0 0,0 0,1 0,-1 0,0 1,1-1,-1 1,1-1,0 1,-1 0,1 0,0 0,0 0,0 0,1 1,-1-1,0 1,1-1,-1 3,-6 8,1 0,1 1,0 0,-1 5,0 0,-12 39,18-54,0 0,0 0,1 0,-1 0,1 1,0-1,0 0,1 0,-1 0,1 1,1 2,-2-5,0-1,1 0,0 1,-1-1,1 0,0 0,-1 0,1 0,0 0,0 0,0 0,0 0,0 0,0 0,0 0,0 0,1-1,-1 1,0 0,0-1,1 1,-1-1,1 1,1-1,-1 0,1 0,0 0,-1 0,1 0,0-1,-1 1,1-1,0 0,-1 0,1 0,-1 0,8-3,-1-1,0-1,0 1,-1-2,7-4,-4 1,-1 0,0 0,-1-1,0 0,0 0,-1-1,-1 0,0-1,0 0,-1 0,-1 0,0-1,-1 0,-1 1,0-1,-1-1,0 1,-1 0,-1-1,0 1,-1 0,-1-1,2 13,0 0,0 0,-1 0,1 0,-1 0,1 0,-1 0,0 0,0 0,0 0,0 0,0 0,0 1,0-1,-1 1,0-1,1 1,1 0,-1 1,0-1,0 1,0 0,0-1,0 1,0 0,0-1,-1 1,1 0,0 0,0 0,0 0,0 0,0 0,0 0,0 1,0-1,0 0,0 0,0 1,-4 1,1 0,0 0,0 1,0 0,0-1,1 1,-1 1,1-1,0 0,0 1,0 0,-2 2,-6 12,1 1,1 0,0 1,1 0,2 0,-4 14,3-1,1 0,1 0,0 31,5-56,0-1,0 0,1 1,0-1,1 0,-1 0,1 0,1 0,-1 0,2 1,-3-6,0 0,0 0,0 0,1 0,-1 0,1 0,-1 0,1-1,0 1,0 0,-1-1,1 0,0 1,1-1,-1 0,0 0,0 0,0-1,0 1,1 0,-1-1,0 1,1-1,-1 0,1 0,-1 0,0 0,1 0,-1-1,0 1,1-1,-1 1,1-1,5-2,0 0,-1-1,1 0,-1 0,1-1,-1 0,-1 0,1-1,-1 1,0-1,0-1,-1 1,4-6,1-2,-1 0,-1 0,0 0,-1-1,0 0,2-12,-5 16,-1-1,0 0,-1 0,0-1,-1 1,0 0,-1-1,0 1,-1 0,-1 0,0-1,0 1,-1 0,-1 1,0-1,-1 0,0 1,0 0,-1 1,-1-1,0 1,0 0,-1 0,0 1,-1 0,0 1,0 0,-1 0,0 1,-1 0,-3 0,0 1,-1 0,0 1,1 1,-2 0,1 1,0 1,-1 0,1 1,-1 1,1 0,-1 1,-5 1,18-1,-1 0,1 0,-1 0,1 1,0-1,-1 1,1-1,0 1,0 0,0 1,0-1,1 0,-1 1,0-1,1 1,0 0,0 0,0 0,0 0,0 0,0 1,1-1,0 0,-1 1,1-1,1 1,-1-1,0 1,-3 17,1 0,1 0,1 0,0 10,1-13,-1 3,1 0,1 0,1 0,1-1,1 1,0-1,6 14,-8-27,1-1,0 0,0 0,0 0,0 0,1-1,0 0,0 1,1-1,-1 0,1-1,0 1,1-1,-1 0,1-1,-1 1,1-1,0 0,0 0,1-1,-1 0,0 0,1-1,-1 1,6-1,-5 0,0 0,0-1,0 0,0 0,0-1,0 0,0 0,0-1,0 0,0 0,0 0,-1-1,1 0,-1-1,0 1,2-3,0 0,0 0,-1-1,0 0,-1-1,0 0,0 0,0 0,-1 0,-1-1,1 0,-1 0,5-16,0-1,-2 0,-1 0,-1 0,-1-1,-2 0,0 0,-2-8,-1 21,0 0,-1 0,-1 0,0 1,-1-1,0 1,-1-1,-1 1,0 1,-1-1,-4-6,6 11,0 1,-1-1,0 1,0 0,-1 0,1 1,-1 0,-1 0,1 1,-1-1,0 2,-1-1,1 1,-1 0,1 1,-1 0,-7-1,14 4,0 0,0 0,0-1,0 2,0-1,0 0,0 0,0 1,0-1,0 1,0-1,0 1,0 0,0 0,0 0,0 0,1 0,-2 2,-1 0,0 1,0-1,1 1,0 0,0 0,0 0,0 1,1 0,-5 10,0-1,1 2,1-1,-2 10,4-13,1 0,0 0,0 0,1 1,1-1,0 0,0 0,1 1,1-1,0 0,2 4,-2-11,0 1,1 0,-1-1,1 1,0-1,1 0,-1 0,1 0,0 0,0-1,1 1,-1-1,1 0,0 0,0-1,0 0,1 0,-1 0,1 0,-1-1,1 0,0 0,1 0,4 0,1 1,-1-1,1-1,-1 0,1-1,0 0,-1-1,1 0,-1-1,1 0,-1 0,-6 0,0 1,0-1,0 0,0 0,-1 0,1-1,0 0,-1 1,0-2,0 1,0 0,0-1,-1 0,1 0,-1 0,0 0,0 0,0-1,-1 1,1-1,-1 0,0 0,-1 0,1 0,-1-1,1 0,-1 0,0-1,-1 1,0 0,0 0,0 0,0-1,-1 1,0 0,0 0,-1 0,0 0,0 0,0 0,-1 1,-2-4,-1-1,-2 1,1-1,-2 2,1-1,-1 1,0 0,0 1,-4-2,2 1,-1 0,-1 0,1 1,-1 1,0 0,-10-3,18 8,0-1,1 1,-1 1,0-1,0 0,0 1,0 0,0 0,0 1,1 0,-1-1,0 1,0 1,0-1,1 1,-1 0,1 0,-1 0,1 1,0-1,-1 2,-3 2,1 1,-1 0,1 1,1-1,-1 1,1 1,1-1,0 1,0 0,0 0,1 0,1 1,0 0,0-1,0 6,-2 9,2 1,1 0,1-1,1 1,3 21,-3-42,0 0,1 0,-1 0,1-1,0 1,0 0,0-1,1 1,-1 0,1-1,0 0,0 1,0-1,1 0,-1 0,1 0,-1 0,1-1,0 1,0-1,0 0,0 1,1-1,4 2,1-1,-1 0,1-1,0 0,-1 0,1-1,0 0,0 0,6-1,-6 0,0-1,0 1,0-2,1 1,-2-1,1-1,0 1,0-2,-1 1,1-1,-1 0,0-1,-1 0,1 0,-1-1,0 0,0 0,-1-1,1 1,-1-1,-1-1,0 1,0-1,0 0,-1 0,0 0,0-3,2-2,-2 0,1-1,-2 1,0-1,-1 0,0 0,-1 1,0-1,-1 0,-1 0,0 0,-1 0,0 0,-2 0,1 1,-1 0,-6-11,3 7,-2 2,0-1,-1 1,0 1,-1-1,-1 2,-9-9,17 17,-1 1,0 0,0 0,0 1,0-1,-1 1,1 0,-1 1,0-1,0 1,0 0,0 0,0 1,0 0,-1 0,1 1,0-1,-1 1,1 1,0-1,0 1,-1 0,-1 1,4 0,1-1,-1 1,1 0,-1 0,1 0,0 1,0-1,0 1,0 0,0-1,1 1,-1 1,1-1,0 0,0 1,0-1,0 1,0-1,1 1,0 0,0 0,0-1,0 4,-3 13,1 0,1 0,1 0,1 4,0-15,-1 27,-1-1,4 31,-2-58,1 0,0 0,1 0,0 0,0 0,0 0,1 0,1-1,-1 0,3 4,-3-8,0 1,-1-1,2 0,-1 0,0 0,1 0,-1-1,1 1,0-1,0 0,0 0,0 0,0-1,0 1,1-1,-1 0,0 0,2 0,-2-1,-1 0,1 1,0-1,-1-1,1 1,-1 0,1-1,0 0,-1 0,1 0,-1 0,1 0,-1-1,0 0,0 1,0-1,0-1,0 1,0 0,0-1,-1 1,2-2,3-7,0 0,0 0,-1-1,0 0,-1 0,-1-1,0 1,0-1,-1 0,1-12,1-22,-2 0,-2-17,0 56,-1 0,0 0,-1 0,0 0,0 0,-1 0,0 1,-1-6,1 11,1 0,0 0,-1 0,1 0,-1 0,1 0,-1 0,0 1,0-1,0 0,0 1,0 0,0-1,0 1,-1 0,1 0,0 0,-1 0,1 1,0-1,-1 1,1-1,-1 1,1 0,-1 0,1 0,-1 0,1 1,-1-1,-4 1,1 0,0 0,0 0,0 1,0 0,0 0,0 1,0-1,1 1,-1 0,1 1,0-1,0 1,0 0,0 1,1-1,0 1,0 0,0 0,0 0,1 0,0 1,0-1,0 1,1 0,-1 3,-3 8,2-1,0 0,1 1,0 0,2-1,0 1,0 0,2 0,1 10,0-18,0 0,1 1,0-1,0 0,1-1,0 1,0 0,1-1,5 7,-7-12,-1 1,1-1,0 0,1 0,-1 0,0 0,1-1,-1 1,1-1,3 2,-5-3,0-1,1 1,-1 0,0-1,0 0,1 1,-1-1,0 0,0 0,1 0,-1 0,0-1,0 1,1-1,-1 1,0-1,0 0,0 1,0-1,2-1,-1 0,0 0,-1-1,1 1,0-1,-1 1,1-1,-1 0,0 0,0 0,0 0,8-14</inkml:trace>
  <inkml:trace contextRef="#ctx0" brushRef="#br1" timeOffset="153779.896">1992 228,'-2'2,"-1"-1,1 0,0 1,0 0,0-1,0 1,0 0,0 0,1 0,-1 0,0 1,1-1,0 0,-1 1,1-1,0 1,0 1,-4 5,3-4,-5 5,1 0,0 1,1 0,0 0,1 0,0 0,1 1,0 0,0 6,4-11,4-17,3-22,-4 8,-1 0,-2 0,0 0,-1-1,-1 1,-2 0,-4-21,7 44,0 0,0 1,0-1,0 0,0 0,-1 0,1 1,0-1,0 0,-1 0,1 1,-1-1,1 0,0 0,-1 1,1-1,-1 0,0 1,1-1,-1 1,1-1,-1 1,0-1,1 1,-1-1,0 1,0 0,0-1,0 2,0-1,0 1,0 0,0 0,0-1,1 1,-1 0,0 0,1 0,-1 0,0 0,1 0,-1 0,1 0,-1 0,1 0,0 1,-16 51,10-11,0 0,3 1,2 0,2 23,13-134,-7 3,-3-1,-3 0,-5-44,4 107,-1 1,1 0,-1-1,1 1,-1 0,0-1,0 1,0 0,0 0,0 0,-1 0,1 0,-1 0,1 0,-1 0,-1 0,3 1,-1 1,0-1,0 1,0-1,0 1,1 0,-1-1,0 1,0 0,0 0,0-1,0 1,0 0,0 0,0 0,0 0,0 0,1 1,-1-1,0 0,0 0,0 1,0-1,0 0,0 1,1-1,-1 1,0-1,0 1,1-1,-1 1,0 0,1-1,-1 1,0 0,1-1,-1 1,1 0,-1 0,1 0,0-1,-1 1,1 1,-7 10,1 0,1 1,0 0,1 0,0 0,1 0,-1 7,-9 100,13-112,-3 22,0-3,1 0,1 0,2 0,0 0,6 27,-7-52,1 0,-1 0,1 0,-1 0,1 0,0-1,0 1,0 0,0 0,0-1,1 1,-1 0,0-2,-1 1,1-1,-1 0,1 0,-1 1,1-1,-1 0,1 0,-1 1,1-1,-1 0,1 0,-1 0,1 0,-1 0,1 0,-1 0,1 0,-1 0,1 0,-1 0,1 0,-1 0,1-1,-1 1,1 0,-1 0,1-1,1 0,0-1,0 0,0 0,0 0,0-1,0 1,0 0,-1-1,1 1,-1-1,0 1,0-1,0 0,1-2,11-36,-2 0,-1-1,-2 0,-2-1,-2 0,-2-19,-3 216,1 53,0-202,0-1,1 0,0 1,0-1,0 0,0 1,0-1,1 0,0 0,2 3,-4-6,1-1,-1 1,1 0,-1-1,0 0,1 1,-1-1,1 1,-1-1,1 1,0-1,-1 0,1 1,-1-1,1 0,0 0,-1 0,1 1,0-1,-1 0,1 0,0 0,-1 0,1 0,0 0,0 0,0-1,1 0,0 0,-1 1,1-1,-1 0,0 0,1-1,-1 1,0 0,0 0,1-1,-1 1,0-1,0 1,0-2,4-6,0-1,0 0,-1 0,0-1,-1 1,0-1,-1 1,1-10,-1 1,-1 1,0-1,-2 0,-1-14,-2 15,-2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15.00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18.17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0 554,'1'-8,"0"0,0-1,1 1,0 0,2-4,5-19,2-36,-4 26,1 0,9-24,-12 52,1 1,0 0,1 0,1 0,0 1,0 0,1 0,0 1,1 0,7-5,2-2,2 2,0 0,1 1,0 1,7-2,-21 11,1 1,0 0,1 1,-1 0,0 0,1 1,-1 0,1 0,83 4,-37-1,15 0,-3-1,34-4,-31-7,-45 5,0 2,20 0,2 2,8 0,30 4,-83-3,0 0,0 1,0-1,0 1,0 0,-1 0,1 0,0 0,-1 0,1 0,-1 1,1-1,-1 1,1 0,-1 0,0 0,0 0,0 0,0 0,-1 1,1-1,0 0,-1 1,0 0,1-1,-1 1,0 0,0-1,-1 1,1 0,1 8,-1 1,0-1,-1 0,0 1,0-1,-2 0,1 2,0-7,0-1,0 0,0 0,0 0,-1 0,1-1,-1 1,-1 0,1-1,-1 1,1-1,-1 0,-1 0,1 0,0 0,-1 0,-2 1,-3 1,0 0,-1-1,0 0,0 0,-1-1,1 0,-6 0,-33 13,32-10,-1-1,-1 0,1-1,-1-2,0 0,-14 1,13-2,1 1,-1 0,1 2,0 0,1 2,-1 0,1 1,-15 9,4-3,0-2,-24 7,8-6,23-5,-1-1,0-2,0 0,-1-2,1 0,-5-1,-1-2,14 1,0-1,0-1,-1 0,1-1,0 0,-6-3,7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35.9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  <inkml:trace contextRef="#ctx0" brushRef="#br0" timeOffset="1526.48">296 128,'30'-1,"0"-2,-1-2,25-6,-22 4,0 2,-1 0,3 3,-33 1,0 1,0 0,0 0,1-1,-1 1,0 0,0 0,0 0,1 1,-1-1,0 0,0 0,0 1,0-1,0 0,0 1,1-1,-1 1,0 0,0-1,0 1,-1 0,1 0,0-1,0 1,0 0,0 0,-1 0,1 0,-1 0,1 0,0 0,-1 0,0 0,1 0,-1 1,0-1,1 0,-1 0,0 0,0 0,0 1,0-1,0 0,0 0,-2 8,0 0,0-1,-1 1,0-1,0 1,-2 0,-7 24,14-28,5-9,11-13,-15 14,10-9,5-7,1 1,1 1,1 1,0 1,16-9,-37 24,1-1,0 1,0-1,0 1,0-1,0 1,0 0,0-1,-1 1,1 0,0 0,0 0,0 0,0 0,0 0,0 0,0 0,0 0,0 0,0 0,0 1,0-1,0 0,0 1,0-1,0 1,-1-1,1 1,0-1,0 1,0-1,-1 1,1 0,0 0,-1-1,1 1,-1 0,1 0,-1 0,1 0,-1-1,1 1,-1 0,0 0,0 0,1 0,-1 0,0 0,2 10,-1-1,0 0,0 1,-1-1,-1 1,3 21,-2-30,1 0,0 0,0 0,0-1,0 1,0 0,0 0,1-1,-1 1,0 0,1-1,0 0,-1 1,1-1,0 0,0 0,-1 0,1 0,0 0,0 0,0 0,0-1,0 1,0-1,0 1,2-1,8 1,-1 0,1 0,0-1,5-1,-1 0,6 0,-17 0,1 0,0 1,0-1,0 1,0 1,0-1,-1 1,1 0,0 0,0 1,-1 0,1 0,-1 0,1 0,-1 1,0 0,1 1,-2 0,1 0,-1-1,1 0,0 0,0 0,0-1,0 0,0 0,0 0,1 0,-1-1,1 0,-1 0,1 0,0-1,-1 0,1 0,-1 0,4-2,1 0,-1 0,0-1,0 0,0-1,0 0,-1 0,1-1,-1 0,0 0,-1-1,1 0,-3 2,0 0,0 1,0 0,1 0,-1 0,1 0,0 1,-1 0,1 0,5 0,3 0,0 1,0 0,13 2,6 0,-21-2,-1-1,0 1,1-2,-1 1,1-2,-4 1,1 1,-1 0,0 0,1 0,0 2,-1-1,1 1,-1 0,1 0,1 1,18 5,-4 0,1-1,1-2,18 1,-35-4,0-1,-1 1,1-2,0 1,0-1,0 0,-1-1,0 0,1-1,-1 1,0-2,4-2,6-5,-12 8,0 0,0 0,0 0,1 0,0 1,-1 0,1 1,1 0,-1 0,0 0,4 0,35-3,1-3,-2-2,1-2,25-10,-6 1,-41 15</inkml:trace>
  <inkml:trace contextRef="#ctx0" brushRef="#br0" timeOffset="2848.193">3260 149,'4'0,"-1"-1,0 0,1 0,-1 0,0 0,1-1,-1 0,0 1,0-1,0-1,7-3,32-18,-19 9,0 2,24-9,-41 19,0 1,0 0,0 0,1 1,-1-1,1 2,0-1,-1 0,1 1,-1 1,1-1,-1 1,7 1,-5 1,-1 0,1 1,-1 0,0 0,0 0,0 1,-1 0,5 4,-6-4,0 0,0-1,1 0,0 0,0 0,0-1,0 0,0 0,1-1,-1 0,1 0,3 1,31 0,0-2,0-2,1-1,-14 0,3-1,0-2,0-2,0 0,-1-2,0-1,25-13,12-3,-43 19,0 1,1 2,0 1,-1 0,1 2,0 1,4 1,69-3,-51-3,-29 2,1 0,0 2,1 0,-1 2,0 0,12 2,-25-1,0 1,0-1,-1 1,1 0,-1 0,0 1,0-1,3 4,25 16,-22-18,0-1,0 0,1 0,-1-1,1-1,-1 0,1 0,0-1,11-1,-14 0,1 0,-1-1,0-1,0 1,0-2,-1 1,1-1,0 0,-1-1,0 0,0-1,0 1,0-2,12-10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0.5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15,'0'5,"0"-1,0 1,0 0,0-1,1 1,0-1,0 0,0 1,0-1,1 0,0 0,1 3,-1-4,0-1,1 0,-1 0,0-1,1 1,-1 0,1-1,0 1,0-1,-1 0,1 0,0 0,0 0,0 0,0-1,0 0,0 1,0-1,3 0,14-1,-1 0,1-1,-1-1,1-1,-1 0,0-2,0 0,5-3,-2 0,1 2,0 1,0 0,1 2,3 0,-26 4,-1 0,1 0,0 0,0 0,0-1,0 1,-1 1,1-1,0 0,0 0,0 0,0 0,-1 1,1-1,0 0,0 1,0-1,-1 0,1 1,0-1,-1 1,1-1,0 1,-1 0,1-1,-1 1,1-1,-1 1,1 0,-1 0,1-1,-1 1,0 0,1 0,-1 0,0-1,0 1,0 0,0 0,0 0,1 0,-1-1,-1 1,1 0,0 0,0 0,0 0,0-1,-1 1,1 1,-2 6,-1 0,0 0,0 0,-1-1,0 2,-1 0,3-5,1-1,-1 1,1 0,0 0,0 0,0 0,1 0,-1 3,1-6,0 0,0-1,0 1,0-1,1 1,-1-1,0 1,0 0,0-1,1 1,-1-1,0 1,0-1,1 1,-1-1,0 1,1-1,-1 1,1-1,-1 0,1 1,-1-1,1 1,-1-1,1 0,0 0,1 1,-1-1,0 0,0 0,1 0,-1 0,0 0,0 0,0-1,1 1,-1 0,0 0,0-1,0 1,0-1,1 0,19-9,0-2,-1-1,-1 0,0-1,1-3,6-4,1 2,3-1,-28 19,0 0,0-1,0 1,0 0,0 0,0 0,1 1,-1-1,0 1,0-1,1 1,-1 0,1-1,-1 2,0 0,0-1,0 1,0 0,-1 0,1 0,0 0,-1 0,1 0,-1 0,0 1,1-1,-1 0,0 1,1 0,2 1,1 1,-1-1,1 0,0 0,0-1,0 1,0-1,0 0,1-1,-1 1,1-1,-1 0,1 0,-1-1,1 0,0 0,13 1,0-2,-1 0,1-1,2-2,61-19,-65 17,-1 0,1 2,0 0,0 1,0 0,4 1,-19 2,0 0,1 0,-1 1,0-1,0 1,0-1,0 1,0 0,0-1,0 1,0 0,0 0,0 1,0-1,-1 0,1 0,0 1,-1-1,1 1,-1 0,0-1,1 1,-1 0,0 0,0 0,0 0,0 0,-1 0,1 0,0 0,-1 0,1 1,1 10,-1 0,1-1,-2 1,0 0,-1 4,1 13,0-28,0 0,0 0,0 0,0 0,0 1,1-1,-1 0,1 0,0 0,0 0,0 0,0 0,0 0,0 0,0-1,0 1,1 0,-1-1,1 1,-1 0,1-1,0 0,-1 1,1-1,0 0,2 0,-1 0,1 0,-1 0,1-1,0 1,-1-1,1 0,0 0,0 0,-1 0,1-1,0 1,2-2,12-3,-1-1,0-1,-1 0,1-1,7-6,15-12,-34 21,0 0,0 1,1 0,0 1,0-1,0 1,0 0,1 0,-1 1,1 0,-1 0,1 0,0 1,0 0,0 1,2-1,5 1,-1-1,0 0,0-1,0-1,0 0,0-1,0 0,1-2,4 0,1 0,-1 1,13-1,2 3,0 2,12 2,-27 0,0-1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1.94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14,'0'3,"0"-1,0 1,0-1,0 1,1-1,-1 0,1 1,-1-1,1 1,0-1,0 0,0 0,0 0,0 1,1-1,-1 0,1-1,-1 1,1 1,1-1,0-1,0 1,0 0,1-1,-1 1,0-1,0 0,1 0,-1-1,1 1,-1-1,1 1,1-1,13 0,1-1,-1-1,0-1,1 0,-1-1,-1-1,11-4,36-9,-61 17,0 0,1 0,-1 1,0-1,1 1,-1 0,1 0,-1 1,0-1,2 1,-3-1,-1 1,1 0,-1-1,0 1,1 0,-1 0,0 0,0 0,1 0,-1 0,0 0,0 0,0 0,0 1,0-1,-1 0,1 1,0-1,0 1,-1-1,1 0,-1 1,1 1,1 0,-1-1,0 1,1 0,0-1,0 0,0 1,0-1,0 0,0 0,0 0,1 0,-1-1,1 1,-1-1,1 1,-1-1,1 0,0 0,0 0,0 0,0-1,0 1,12 1,-1 0,1-1,-1 0,6-2,1 1,23-2,0-1,0-3,0-2,-1-1,35-13,-77 22,78-19,-73 18,0 0,1 1,-1 0,0-1,0 2,0-1,0 1,0 0,0 0,0 1,4 1,-7-1,-1-1,1 1,-1-1,0 1,0 0,0 0,0 0,0 1,0-1,0 0,-1 1,1 0,-1-1,1 0,-1 1,1-1,-1 0,1 0,0 0,0 0,0-1,0 1,0 0,0-1,0 0,0 1,1-1,-1 0,0 0,1 0,-1 0,3 0,9 1,1-1,0 0,0 0,0-2,0 0,-1 0,14-4,16-6,39-15,-53 16,0 1,0 1,1 1,-1 2,12 0,17 4,-27 1,-1-2,27-3,-36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3.9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0 253,'10'-2,"0"1,-1-1,1 0,-1-1,0 0,1-1,-2 0,4-2,16-6,38-16,-40 15,1 2,1 1,-1 1,22-4,-45 13,1 0,-1 0,0 0,0 1,0-1,0 1,0 0,0 0,-1 1,1-1,0 1,0 0,-1 0,1 0,-1 1,0-1,3 3,0 0,-1-2,1 1,0-1,0 1,0-2,2 2,2-2,1-1,-1 0,0 0,1-1,-1 0,1-1,-1 0,0-1,0 0,1 0,-1-1,4-2,51-11,-62 16,-1 0,0 0,0 0,1 0,-1 1,0-1,0 1,1-1,-1 1,0-1,0 1,0 0,0 0,0 0,0 1,0-1,-1 0,1 1,0-1,-1 1,1-1,-1 1,1 0,-1 0,2 1,-1-1,1 1,-1-1,1 1,0-1,0 0,0 0,0 0,0-1,4 2,-1-1,1-1,-1 0,1-1,-1 1,1-1,-1-1,1 1,-1-1,1 0,-1 0,0-1,1 0,3-2,16-6,-1-2,15-9,-26 14,-8 3,1 0,0 0,0 1,0 0,0 1,1-1,-1 1,1 1,0-1,-1 1,1 1,0-1,-1 1,1 1,0-1,4 2,1 0,1-1,0-1,-1 0,15-2,33 1,-58 2,1 0,-1 0,0 0,1 0,-1 0,0 1,0 0,0-1,0 1,0 0,-1 1,3 1,-2-1,0-1,1 1,-1-1,1 0,0 0,-1 0,1 0,4 1,0-2,-1 0,1 0,0 0,0-1,0 0,0-1,0 1,-1-2,1 1,0-1,1-1,17-5,-1-2,17-10,-24 11,0 1,1 0,0 1,0 2,7-2,-19 7,0 0,-1 0,1 0,0 1,0 0,-1 1,1-1,-1 1,1 0,-1 1,1 0,1 0,1 0,0 0,0 0,0-2,8 2,3-2,-12-1,1 0,-1 1,0-1,0 2,0-1,0 1,0 1,0-1,0 1,6 4,-1 0,0-1,1-1,-1 0,1-1,0 0,1-1,1 0,18 1</inkml:trace>
  <inkml:trace contextRef="#ctx0" brushRef="#br0" timeOffset="1089.607">2879 168,'1'-1,"-1"0,0 0,1 0,-1 0,1 0,0 0,-1 1,1-1,-1 0,1 1,0-1,0 0,0 1,-1-1,1 1,0-1,0 1,0-1,0 1,0 0,0-1,0 1,0 0,0 0,0 0,0 0,0 0,35-4,-30 4,50-4,13-1,17-5,-62 6,1-1,-2-2,1 0,-1-1,9-5,-17 5,-9 4,1 1,-1 0,1 1,0-1,-1 1,1 0,1 1,-7 1,1 0,-1 0,1 0,-1 0,1 0,-1 0,0 0,1 1,-1-1,1 1,-1-1,0 1,1 0,-1-1,0 1,0 0,1 0,-1 0,0 0,0 0,0 0,0 0,0 0,-1 0,1 0,0 1,0-1,-1 0,1 1,-1-1,1 0,-1 1,0-1,1 1,-1-1,0 1,5 31,-4-26,0 1,1-1,-1 1,1-1,3 7,-4-12,0 0,0 0,1 1,-1-1,1 0,-1 0,1-1,0 1,0 0,0 0,0-1,0 1,0-1,0 0,0 0,1 0,-1 0,1 0,-1 0,0 0,10 1,0 1,0-2,0 0,0 0,1-1,-1 0,1-1,88-14,-66 8,6 0,-7 0,0 2,1 2,9 0,-16 2,0-2,16-3,-15 1,0 2,11 1,-3 2,-4 0,1-1,10-3,-32 2,0 0,0-1,0 0,-1-1,1-1,-1 0,0 0,3-3,35-23,-29 17,1 1,1 0,0 2,15-6,-21 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46.52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0 929,'1'-6,"-1"-1,1 1,1-1,-1 1,1 0,0 0,0-1,1 1,0 1,0-1,1 0,-1 1,1-1,0 1,0 0,1 1,0-1,0 1,0 0,0 0,0 0,1 1,1-1,20-10,0 1,0 1,1 1,16-3,-29 9,31-7,1 2,-1 2,18 0,65-11,-67 9,-1 3,12 2,76-8,-77 6,0 4,54 4,-29 0,-75 1,1 0,-1 2,18 4,0 1,53 9,73 13,-52-13,-28-3,1-4,88-1,14-11,-171 1</inkml:trace>
  <inkml:trace contextRef="#ctx0" brushRef="#br0" timeOffset="1276.155">1545 718,'1'-2,"1"-1,0 0,-1 0,1 1,0-1,0 1,0-1,0 1,1 0,-1 0,1 0,-1 0,1 0,0 0,0 1,5-5,57-42,-33 25,0-1,-2-1,-1-1,1-4,-3 3,-22 22,1 0,-1 0,0-1,0 1,-1-1,0 0,0 0,0-1,-1 1,0-1,2-4,10-34,-10 29,1 1,-2-1,0 0,-1 0,-1 0,0-11,-3-185,1 194</inkml:trace>
  <inkml:trace contextRef="#ctx0" brushRef="#br0" timeOffset="3168.006">932 675,'10'1,"0"1,-1 0,1 0,-1 1,1 0,3 2,17 6,4-2,70 24,-91-27,0-1,0 2,-1-1,0 2,-1 0,8 6,5 8,-1 0,-1 1,0 1,-2 1,-2 1,0 1,-1 1,5 13,6 14,-9-20,-2 1,8 26,-17-35,-1 1,-1 0,-1 1,-1 8,0-10,0 0,2-1,0 1,2-1,4 6,14 18,4 10,-14-19,-10-23</inkml:trace>
  <inkml:trace contextRef="#ctx0" brushRef="#br0" timeOffset="4838.71">297 760,'1'-16,"1"0,0-1,1 1,0 0,2 0,5-13,11-23,11-16,-22 46,-1 5,-4 8,-1-1,0 1,0 0,0-1,-2 0,1 0,-1 0,0 0,-1-1,9-60,-6 50,-1 0,0-16,-4-108,1 126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46.9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2 126,'0'0,"0"-1,0 1,0 0,0 0,0 0,0 0,0 0,0 0,1 0,-1 0,0 0,0 0,0 0,0 0,0 0,0 0,0 0,0-1,0 1,0 0,0 0,0 0,0 0,0 0,0 0,0 0,-1 0,1 0,0 0,0 0,0 0,0 0,0 0,0 0,0-1,0 1,0 0,0 0,0 0,0 0,0 0,0 0,0 0,0 0,0 0,0 0,0 0,-1 0,1 0,0 0,0 0,0 0,0 0,0 0,0 0,0 0,0 0,0 0,0 0,0 0,0 0,0 0,-1 0,1 0,8-5,11-5,57-23,-36 14,1 2,1 1,8 1,-48 14,0 1,1 0,-1-1,0 1,1 0,-1 0,0 0,1 1,-1-1,0 1,1-1,-1 1,0 0,0 0,0 0,1 0,-1 0,1 1,33 31,-32-28,1 0,-1 0,1-1,0 0,0 0,1 0,-1-1,1 1,2 0,7 1,1-1,-1-1,0-1,1 0,0 0,-1-2,1 0,0-1,-1 0,13-4,8-3,0-1,0-2,32-14,-61 22,-2 0,1 1,-1 0,1 0,0 0,0 1,5-1,-9 2,0 0,0 1,0-1,0 0,0 1,0-1,0 1,0 0,-1-1,1 1,0 0,0 0,-1 0,1 0,-1 1,1-1,-1 0,1 1,-1-1,0 1,0-1,1 2,1 0,0-1,0 1,0-1,0 1,0-1,1 0,-1 0,1 0,-1-1,1 1,0-1,-1 0,1 0,0 0,0 0,3-1,12 2,1-1,18-2,-16 1,-9-1,1 2,-1 0,1 0,-1 1,4 2,-11-2,0 0,0 0,0 1,0-1,-1 1,1 1,-1-1,0 1,0 0,-1 0,1 0,1 3,-3-4,0-1,0 1,1-1,-1 0,0 1,1-2,-1 1,1 0,0-1,0 1,0-1,-1 0,1-1,0 1,0 0,0-1,0 0,1 0,-1 0,0-1,0 0,-1 1,1-1,0 0,2-2,14-3,-1-2,-1 0,1-1,9-7,-19 11,46-30,-39 24,0 0,2 1,-1 1,1 0,0 2,7-2,-19 8,0 0,1 0,-1 0,1 1,-1 0,0 1,1 0,-1-1,0 2,0-1,1 1,-1 0,5 3,11 5,0 2,-1 0,2 3,47 25,-56-34,0-2,1 0,-1 0,1-1,0-1,0-1,0 0,0-1,3-1,0 1</inkml:trace>
  <inkml:trace contextRef="#ctx0" brushRef="#br0" timeOffset="1281.973">2944 105,'6'-5,"1"1,0 1,-1-1,1 1,0 0,0 1,1-1,-1 1,0 1,6-1,-8 1,23-4,0 1,1 1,0 2,-1 1,11 2,-31-1,-1 0,1 1,-1 0,0 1,1 0,-1 0,3 2,-2-1,0 0,0-1,0 0,0 0,0-1,3 0,52 3,0-3,0-2,10-4,-70 4,71-9,-57 6,-1 1,1 0,0 1,0 1,0 0,-1 2,1 0,3 1,14 3,0-2,1-1,-1-1,1-2,18-3,27 1,20 0,-10 0,39 6,-123-3,1 1,0-1,-1 1,1 1,-1-1,1 1,3 2,-3-1,0-1,0 0,0 0,1 0,-1-1,5 0,0 0,-1-1,1-1,0 0,0-1,0 0,0 0,0-1,-1-1,1 0,-1-1,1 0,-1-1,-1 0,6-3,2-4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2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8,'0'-3,"0"-2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3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4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3:56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4:00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0,'-3'0,"-2"0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37:5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0,'0'28,"0"0,2 1,1-1,2-1,1 1,4 11,7-79,-12 26,0 0,1 0,1 1,4-7,-8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233 0</inkml:trace>
  <inkml:trace contextRef="#ctx0" brushRef="#br0" timeOffset="1">0 63,'425'0,"-410"-1,0 0,0-1,13-4,-17 4,7-2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0,'-8'3,"12"2,15 4,40-3,-1-3,1-2,22-4,26 0,23 3,-112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0,'487'0,"-468"0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53.81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1298,'0'-9,"1"-1,0 1,0-1,1 1,0 0,0-1,1 1,1 0,0 1,0-1,0 0,3-3,2 0,1 0,0 0,0 1,1 0,1 1,0 0,5-3,40-24,-41 27,0 0,-1 0,0-2,-1 0,0-1,6-7,13-23,-2-2,4-11,-10 16,-15 24,37-57,-3-2,-4-2,2-10,-35 65,0 0,-1 0,-1-1,-1 0,-1 0,-1 0,1-52,-4-14,0 33,1 47,0 1,-1 0,0 0,-1 0,0 0,0 0,-3-6</inkml:trace>
  <inkml:trace contextRef="#ctx0" brushRef="#br0" timeOffset="943.73">635 769,'20'0,"72"1,0 3,-62-1,1 2,-1 0,0 2,27 10,-15 0,-1 1,0 3,21 14,112 81,-108-71,-35-23,0 2,-2 0,-1 2,-1 1,-1 2,-1 0,-1 3,10 13,-20-28,0 1,-1 1,-1 1,0 0,-2 0,5 14,-9-16</inkml:trace>
  <inkml:trace contextRef="#ctx0" brushRef="#br0" timeOffset="1970.911">1397 1129,'0'-4,"1"0,0 0,-1 0,1 0,1 0,-1 0,1 1,-1-1,1 0,0 1,0-1,1 1,-1 0,1-1,45-45,-15 17,0-7,-2-1,-1-2,20-40,-40 68,-1 0,2 2,0-1,0 1,1 1,1-1,3-2,-1-1,-1-1,6-8,27-47,-32 46,2 0,0 1,2 0,10-8,1 0,-20 21,-1 1,1 1,1-1,0 2,0-1,5-1,12-6,-16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5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545 543</inkml:trace>
  <inkml:trace contextRef="#ctx0" brushRef="#br0" timeOffset="1">16 882,'-1'0,"1"0,-1 0,0 0,0-1,1 1,-1 0,0-1,0 1,1 0,-1-1,0 1,1-1,-1 1,1-1,-1 1,0-1,1 0,-1 1,1-1,0 0,-1 1,1-1,0 0,-1 0,1 1,0-1,0 0,-1 0,1 1,0-1,0 0,0 0,0 0,0 1,0-1,0 0,1 0,-1 0,0-3,0 1,1-1,0 1,-1-1,1 1,0-1,1 1,0-2,4-5,1 1,0 0,0 0,1 0,0 1,1 0,2-1,71-49,-46 33,-1 0,2 1,1 2,1 2,23-8,-47 23,1 2,0 0,0 1,0 1,0 0,0 1,0 0,9 3,-3-1,0-2,1 0,-1-1,1-1,21-5,-15 4,0-2,0-1,-1-1,0-1,27-13,-28 6,-1-1,0-1,18-18,-32 24,0-1,-1-1,0 0,0-1,-2 0,0 0,0-1,-2 0,0-1,0 0,-1 0,-1 0,-1-1,-1 1,0-1,-1 0,0-11,-1 10</inkml:trace>
  <inkml:trace contextRef="#ctx0" brushRef="#br0" timeOffset="2">651 607,'5'1,"1"0,-1 0,0 0,0 1,0 0,0 0,0 0,0 0,2 2,41 26,-48-30,12 8,0 0,0 0,-1 1,0 1,0 0,-1 0,-1 1,0 0,0 0,-1 1,0 2,37 63,-31-56,-1 0,-1 1,-1 1,-1 0,2 9,-4 6,-1 0,-2 1,-1 0,-3-1,-1 1,-2 9,1 2,1 0,3-1,5 24,-3 3,-5-55,1 0,1 0,1 0,3 8,-5-24,0-1,1 1,-1 0,1-1,0 1,1-1,-1 0,1 1,0-1,0-1,0 1,1 0,-1-1,1 1,0-1,0 0,0-1,0 1,0-1,1 1,8 2</inkml:trace>
  <inkml:trace contextRef="#ctx0" brushRef="#br0" timeOffset="3">947 1348,'1'-2,"-1"-1,1 0,-1 1,1-1,0 1,0-1,0 1,1-1,-1 1,0 0,1 0,0 0,-1-1,1 1,1 0,37-33,-19 16,8-8,0 2,2 0,0 2,2 2,0 0,20-7,-20 13,0 1,1 2,1 1,-1 1,2 2,12 0,0 1,-3 1,0 1,16 3,57 4,-18 0,55-6,-136 1,-1-1,1 0,-1-1,13-6,-13 5</inkml:trace>
  <inkml:trace contextRef="#ctx0" brushRef="#br0" timeOffset="4">1815 1030,'-2'0,"0"-1,-1 1,1-1,0 0,0 0,-1 0,1 0,0 0,0 0,0 0,0-1,0 1,1-1,-1 0,0 1,1-1,-1 0,1 0,0 0,0 0,0 0,0 0,0-1,0 1,0 0,0 0,1-1,-1 1,-3-14,1 1,0-1,-1-12,4 25,-5-76,3 44,-1 0,-3-13,-1-3,3 0,1 0,4-1,1-2,0-44,-1 84,1 0,0 0,0 0,2 1,0-1,0 1,1 0,1 0,0 0,1 1,0-1,1 2,0-1,3 0,15-19,1 1,2 2,1 0,11-5,-31 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0 929,'1'-6,"-1"-1,1 1,1-1,-1 1,1 0,0 0,0-1,1 1,0 1,0-1,1 0,-1 1,1-1,0 1,0 0,1 1,0-1,0 1,0 0,0 0,0 0,1 1,1-1,20-10,0 1,0 1,1 1,16-3,-29 9,31-7,1 2,-1 2,18 0,65-11,-67 9,-1 3,12 2,76-8,-77 6,0 4,54 4,-29 0,-75 1,1 0,-1 2,18 4,0 1,53 9,73 13,-52-13,-28-3,1-4,88-1,14-11,-171 1</inkml:trace>
  <inkml:trace contextRef="#ctx0" brushRef="#br0" timeOffset="1">1545 718,'1'-2,"1"-1,0 0,-1 0,1 1,0-1,0 1,0-1,0 1,1 0,-1 0,1 0,-1 0,1 0,0 0,0 1,5-5,57-42,-33 25,0-1,-2-1,-1-1,1-4,-3 3,-22 22,1 0,-1 0,0-1,0 1,-1-1,0 0,0 0,0-1,-1 1,0-1,2-4,10-34,-10 29,1 1,-2-1,0 0,-1 0,-1 0,0-11,-3-185,1 194</inkml:trace>
  <inkml:trace contextRef="#ctx0" brushRef="#br0" timeOffset="2">932 675,'10'1,"0"1,-1 0,1 0,-1 1,1 0,3 2,17 6,4-2,70 24,-91-27,0-1,0 2,-1-1,0 2,-1 0,8 6,5 8,-1 0,-1 1,0 1,-2 1,-2 1,0 1,-1 1,5 13,6 14,-9-20,-2 1,8 26,-17-35,-1 1,-1 0,-1 1,-1 8,0-10,0 0,2-1,0 1,2-1,4 6,14 18,4 10,-14-19,-10-23</inkml:trace>
  <inkml:trace contextRef="#ctx0" brushRef="#br0" timeOffset="3">297 760,'1'-16,"1"0,0-1,1 1,0 0,2 0,5-13,11-23,11-16,-22 46,-1 5,-4 8,-1-1,0 1,0 0,0-1,-2 0,1 0,-1 0,0 0,-1-1,9-60,-6 50,-1 0,0-16,-4-108,1 126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6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1298,'0'-9,"1"-1,0 1,0-1,1 1,0 0,0-1,1 1,1 0,0 1,0-1,0 0,3-3,2 0,1 0,0 0,0 1,1 0,1 1,0 0,5-3,40-24,-41 27,0 0,-1 0,0-2,-1 0,0-1,6-7,13-23,-2-2,4-11,-10 16,-15 24,37-57,-3-2,-4-2,2-10,-35 65,0 0,-1 0,-1-1,-1 0,-1 0,-1 0,1-52,-4-14,0 33,1 47,0 1,-1 0,0 0,-1 0,0 0,0 0,-3-6</inkml:trace>
  <inkml:trace contextRef="#ctx0" brushRef="#br0" timeOffset="1">635 769,'20'0,"72"1,0 3,-62-1,1 2,-1 0,0 2,27 10,-15 0,-1 1,0 3,21 14,112 81,-108-71,-35-23,0 2,-2 0,-1 2,-1 1,-1 2,-1 0,-1 3,10 13,-20-28,0 1,-1 1,-1 1,0 0,-2 0,5 14,-9-16</inkml:trace>
  <inkml:trace contextRef="#ctx0" brushRef="#br0" timeOffset="2">1397 1129,'0'-4,"1"0,0 0,-1 0,1 0,1 0,-1 0,1 1,-1-1,1 0,0 1,0-1,1 1,-1 0,1-1,45-45,-15 17,0-7,-2-1,-1-2,20-40,-40 68,-1 0,2 2,0-1,0 1,1 1,1-1,3-2,-1-1,-1-1,6-8,27-47,-32 46,2 0,0 1,2 0,10-8,1 0,-20 21,-1 1,1 1,1-1,0 2,0-1,5-1,12-6,-16 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6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1162,'60'3,"-1"2,0 3,0 2,-1 3,10 5,-29-4,0 2,-1 1,-1 2,-1 2,27 21,-45-30,-1 1,-1 1,0 0,-1 2,0 0,-2 0,0 1,0 1,-1 1,4 4,2 0,0-1,2-1,0-1,12 9,4 0,-27-23,0 1,-1 1,0-1,0 1,0 1,-1 0,1 1,16 26,-14-22</inkml:trace>
  <inkml:trace contextRef="#ctx0" brushRef="#br0" timeOffset="1">931 1648,'1'-12,"0"-1,1 1,1 0,0 0,0 0,1 0,1 0,0 0,2-3,9-13,1 0,19-25,-30 45,1 0,-1 0,2 1,-1 0,1 0,0 1,1-1,-1 2,1 0,0 0,1 0,-1 1,1 0,0 1,0 0,0 1,0 0,4 0,216-27,-197 25,-1-2,1-1,-1-1,0-2,-1-1,0-2,-1-1,0-1,-1-2,-1-1,-1-1,0-1,4-7,-20 18,9-8,-1 0,8-11,-21 21,-1 0,1-1,-1 0,0 0,-1-1,0 1,0-1,1-5,4-23,-1 1,-1-1,-3-1,-1 1,-1 0,-3-19,1 43,0 0,2-1,-1 1,2 0,-1 0,2 0,1-2,-4 10,1 1,-1-1,1 1,1 0,-1-1,1 1,-1 1,1-1,0 0,0 1,1-1,-1 1,1 0,0 0,0 0,0 1,0-1,0 1,0 0,1 0,1 0,15-2,0 1,0 1,0 0,0 2,6 1,-5-1,1 0,-1-1,0-1,17-4,-7-4,-21 3</inkml:trace>
  <inkml:trace contextRef="#ctx0" brushRef="#br0" timeOffset="2">1799 1119,'-1'-8,"-1"0,1 0,-2-1,1 1,-1 0,0 1,-1-1,0 1,0-1,-1 1,0 0,-4-4,-19-33,18 24,0 0,-2 1,0 1,-2 0,1 0,-2 2,-1-1,0 2,-4-3,9 9,-1 1,1 0,-1 1,-1 0,0 1,0 1,0-1,-9-1,2 3,0 0,0 2,0 0,0 1,-15 1,-5 1,6 1,0-2,-13-3,36 2,0 0,0-2,1 1,-1-1,1-1,-1 0,1 0,0-1,-2-2,-24-15,0-2,2-1,2-2,0-1,1-2,2 0,-22-33,45 54,0 0,1-1,0 0,1 0,0-1,1 1,-1-5,-14-79,10 47,4 13,1 0,2 0,1-22,1 24,-1 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1373,'10'-11,"0"-1,-1 0,6-10,-7 9,1 1,0 0,7-7,6-1,0 0,2 2,0 0,1 2,1 1,0 1,1 1,0 1,1 1,0 2,9-1,-30 8,30-7,1 1,30-2,-56 9,1 1,-1 0,1 1,-1 0,0 1,1 0,-1 1,0 0,-1 1,9 4,16 8,-2 3,0 1,-1 1,-2 2,0 1,-1 2,19 22,-25-20,-1 1,8 14,18 26,11 8,-24-29,1-1,3-2,9 5,-34-38,0 0,1-1,0 0,1-2,1 0,-1-1,1 0,1-2,-1 0,1-1,0-1,0 0,1-2,-1 0,4-1,-4-1</inkml:trace>
  <inkml:trace contextRef="#ctx0" brushRef="#br0" timeOffset="1">1312 1543,'-1'-57,"0"20,1-1,5-29,-3 55,0 0,1 1,0-1,0 1,1 0,1 0,0 0,1 0,0 1,6-9,3 2,1 0,1 1,0 1,1 0,1 1,0 1,0 1,2 1,-1 0,22-7,35-10,2 3,31-4,-98 26,42-10,1 2,0 3,1 2,0 3,9 2,-41 2,1-2,-1-1,0 0,1-2,-1-1,-1-1,1-1,16-7,-25 6</inkml:trace>
  <inkml:trace contextRef="#ctx0" brushRef="#br0" timeOffset="2">2032 929,'-8'0,"-1"0,0-1,1-1,-1 1,1-1,0-1,0 0,-1 0,2 0,-1-1,0 0,1-1,0 0,0 0,-2-2,-7-5,-26-17,0 1,-27-12,50 28,0 0,1-1,1-1,0-1,1 0,-3-5,-24-22,5 7,-12-9,-27-34,69 70,1-1,0 0,1 0,0 0,1-1,0 0,0 0,1 0,0-1,1 0,0 1,1-1,0 0,1 0,0 0,1-7,-2-4,0 0,-4-18,2 17,0 1,1-18,3 22</inkml:trace>
  <inkml:trace contextRef="#ctx0" brushRef="#br0" timeOffset="3">2709 1162,'5'-1,"0"0,0 0,-1-1,1 0,0 0,-1 0,0-1,1 0,-1 1,0-1,-1-1,3 0,20-15,58-32,-39 23,36-16,-65 36,0 2,0 0,0 1,1 0,0 1,0 1,7 0,67-7,-55 4,1 3,0 0,0 3,12 2,-38-1,0 2,0 0,0 0,-1 0,1 2,-1-1,9 7,24 9,-22-13,0-2,0 0,1-1,14 0,-20-2,60 4,-1-4,42-4,-1-1,-105 3,0 0,-1-1,1-1,0 0,-1 0,1-1,-1 0,0-1,0 0,0-1,0 0,-1-1,0 0,0 0,-1 0,1-2,-1 1,-1-1,0 0,0 0,1-2,17-23,0-1,-3-1,-1-1,-1-1,9-27,-18 36,-1-2,-2 1,-1-1,-1-1,-1 1,-2-1,-1 1,-2-2,-1 2,1 1,1-1,1 0,2 1,1 0,1 0,5-11,-8 29,0-1,-1 0,0 1,-1-1,0-8,5-36,-1 38</inkml:trace>
  <inkml:trace contextRef="#ctx0" brushRef="#br0" timeOffset="4">4445 823,'14'1,"1"0,-1 1,0 0,0 2,0-1,-1 1,1 1,-1 1,0 0,12 7,0 3,0 1,-2 1,0 1,16 17,-22-16,-1 0,-1 1,0 1,-2 0,-1 1,0 1,-2 0,-1 0,-1 1,5 23,7 69,-14-84,1-1,1 0,2 0,1-1,9 17,-5-20,1 0,1-1,2-1,0-1,2-1,0 0,9 18,-21-32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0 886,'2'-4,"-1"1,1-1,0 1,0 0,0 0,0 0,0 0,1 0,-1 1,1-1,0 1,0-1,0 1,0 0,0 0,4-3,41-30,0 3,20-7,-21 11,-23 13,6-3,1 1,7-2,-27 14,0 1,0 0,0 1,1 1,-1-1,1 2,0-1,6 2,8-1,43 3,-64-1,0 0,0 0,0 0,0 1,0-1,0 1,-1 1,1-1,-1 0,1 1,-1 0,1 1,12 11,-7-6,0 1,1-2,0 1,0-2,1 1,0-2,0 1,1-2,1 1,24 7,1-2,0-2,1-1,0-2,1-1,-1-3,1-1,5-2,-41 0,-1 0,1 1,-1-2,0 1,1 0,-1-1,0 0,0 0,0 0,0 0,0-1,-1 0,1 0,0 0,5-7,1 0,-2-1,8-11,-8 11,0 0,1 1,8-8,-12 14,1 0,0 1,0-1,0 1,0 1,0-1,1 1,-1 0,1 1,4-1,68-7,-59 10,0 0,-1 2,1 0,-1 1,16 6,-14-4,1-1,0-1,-1-1,14 1,-10-4,3 1,-1-1,20-3,-38 1,-1 1,1-1,0 0,-1-1,0 0,1 0,-1-1,0 0,-1-1,4-2,12-9,0-2,-1-1,18-21,-31 30,0 0,-1-1,-1 0,0-1,0 1,-1-1,-1-1,0 1,2-10,5-21,-4 9,2 1,4-5,-10 27,1 0,1 0,0 1,0 0,1 0,1 0,-1 1,3-1,-6 4,0 1,0-1,-1 1,0-1,0 0,-1 0,0 0,0 0,0-1,-1 1,0 0,0-1,0-2,11-44,-4 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0 977,'3'-1,"-1"1,0 0,1-1,-1 1,0-1,1 1,-1-1,0 0,0 0,0 0,1 0,-1-1,0 1,-1-1,1 1,0-1,0 0,27-37,-3 5,-16 23,-1-1,0 0,0 0,-1-2,-1 3,1 0,0 0,0 1,1 0,1 0,-7 7,1 0,0 1,0 0,0 0,0 0,1 0,-1 1,0-1,1 1,-1 0,1 1,-1-1,4 1,67 2,-40 0,-28-3,0 1,0 0,0 1,0 0,0 0,0 0,-1 1,1 0,0 0,-1 1,1 0,-1 0,0 1,0-1,0 1,0 0,-1 1,0 0,5 4,3 3,0-2,1 0,0 0,1-2,0 1,0-2,1 0,0-1,6 1,3 2,0 2,-1 0,7 5,-5-1,1-1,0-1,1-2,0 0,1-2,10 1,10 0,0-2,1-3,22 0,-49-5,44 3,43-5,-108 2,0 0,1-1,-1 1,0 0,0-1,0 0,0 1,0-1,0 0,0 0,0 0,0 0,0 0,-1-1,1 1,0 0,-1-1,1 1,-1-1,1 0,-1 0,0 1,0-1,0 0,0 0,0 0,0 0,-1 0,1 0,0 0,-1-2,2-8,-2 0,1 1,-2-1,1 1,-3-11,0-25,13-32,-5 55,-2-1,0-18,-3 29,1-4,-1-1,-1 1,-4-17,4 29,-1-1,0 1,0-1,-1 1,0 0,0-1,0 2,-1-1,0 0,0 1,0-1,-2 0,-22-21,-1 2,-15-11,15 13,1-1,-19-20,38 35,1-1,0 0,1 0,0 0,0-1,1 0,-1-4,5 11,1 1,0-1,0 0,0 0,0 1,1-1,-1 0,1 0,0 0,0 0,1 0,-1 0,1 0,0 0,0 1,0-1,0 0,1 1,-1-1,1 1,0-1,0 1,1 0,-1 0,1-1,11-13,0 1,1 1,0 0,1 1,1 1,0 1,3-2,-4 7,0 1,0 0,0 1,1 0,-1 2,1 0,0 1,0 0,0 2,0 0,0 1,0 0,0 1,0 1,13 5,25 9,-2 2,0 2,-1 3,2 4,-38-20,-6-4,-1 1,0 0,0 0,0 1,7 6,-14-9,1 0,0 1,-1-1,1 0,-1 1,0-1,0 1,0 0,-1 0,1 0,-1 0,0 0,0 0,0 0,-1 0,1 4,-1 26,0-1,-3 2,1-15,1-1,0 1,2-1,0 1,1 0,1-1,4 17,-5-32,1 1,-1-1,1 0,0 0,0 0,0 0,0-1,1 1,-1-1,1 0,0 0,0 0,0 0,1-1,-1 0,1 0,-1 0,1 0,-1-1,3 1,13 3,1 0,-1-1,1-2,3 0,75 3,46-7,-31 1,-96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7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4 887,'0'0,"0"0,0 0,0 0,-1-1,1 1,0 0,0 0,0 0,0 0,0 0,0 0,-1 0,1 0,0 0,0 0,0 0,0-1,0 1,0 0,0 0,-1 0,1 0,0 0,0 0,0-1,0 1,0 0,0 0,0 0,0 0,0 0,0-1,0 1,0 0,0 0,0 0,0 0,0 0,0-1,0 1,0 0,0 0,0 0,0 0,0 0,0-1,1 1,-1 0,0 0,0 0,0 0,0 0,7-13,11-10,-7 13,1-1,-1 2,1 0,1 0,0 1,0 1,1 0,2-1,14-3,0 2,0 0,14-1,40-10,-48 10,0 2,1 1,0 2,0 1,56-6,-60 5,1 1,-1 2,14 1,31 1,-1-5,65-11,-58 0,-1 4,2 4,25 3,-69 3,-1-2,-1-2,10-3,-27 5,21-4,0-2,16-7,-39 10,-1-1,0 0,-1-1,0-1,-1-1,4-3,2-3,0-2,-1 0,-1-2,-1 0,-1-1,-1-1,-1-1,-1-2,0 1,-1-1,-2-1,-1 0,-1 0,-1-2,5-25,-12 38</inkml:trace>
  <inkml:trace contextRef="#ctx0" brushRef="#br0" timeOffset="1">1825 527,'1'68,"1"-11,-5 30,1-78,0-1,0 1,-1-1,0 0,-1 0,0-1,0 1,0-1,-1 0,0 0,0 0,-1 0,0-1,-3 2,-8 8,0-1,-2 0,0-1,-15 7,-27 14,30-19,0 1,2 2,-6 6,18-10,1 0,1 1,1 1,0 0,1 1,1 0,-2 7,-25 29,32-47,0 1,1 0,1 0,-1 0,1 1,1 0,-1 0,1 0,1 0,0 1,0 0,1-1,-1 11,3-13,-1 0,1-1,1 1,-1 0,1 0,1 0,-1-1,1 1,0-1,1 1,-1-1,1 0,1 0,2 5,17 33,-20-36,1 0,0 0,1 0,0 0,0 0,1-1,-1 0,2 0,5 5,9 4,-2 2,0 0,-1 0,15 22,-25-30</inkml:trace>
  <inkml:trace contextRef="#ctx0" brushRef="#br0" timeOffset="2">2798 950,'1'-5,"0"0,0 0,1 0,-1 0,1 0,0 1,0-1,2-2,7-15,-6 8,4-14,2 0,1 1,12-18,-19 37,0 0,0 1,1 0,0 0,1 0,-1 1,1 0,0 0,1 1,0-1,-1 2,2-1,-1 1,2 0,11-5,44-16,8 1,-50 17,1 1,0 2,0 0,1 2,0 1,9 0,0-1,1-2,-1-1,20-7,-42 9,1-1,-1-1,0 0,0 0,-1-1,0-1,0 1,0-2,-1 0,0 0,-1-1,1 0,5-8,86-119,-90 119,-1-1,-1 0,-1-1,-1 0,2-6,0-2,2 0,4-6,-10 25,-2 0,1 0,-2-1,1 1,-1-1,0 0,0 1,-1-1,-1-3,1-5</inkml:trace>
  <inkml:trace contextRef="#ctx0" brushRef="#br0" timeOffset="3">3708 442,'1'2,"0"1,0-1,1 1,-1-1,0 1,1-1,0 0,-1 0,1 1,0-1,0-1,0 1,1 0,-1 0,0-1,1 1,-1-1,1 0,1 1,15 11,23 25,-2 1,35 44,-61-63,-1 0,0 1,-1 1,-2 0,0 0,-1 1,-2 0,0 1,-1 1,3 20,-2-1,-2 1,-3 0,-1 21,0-41,1 1,5 22,4 40,-10-70,2 1,0-1,1 1,1-2,2 4,13 58,-18-71,0 1,0-1,1-1,0 1,0 0,1-1,0 1,0-1,2 2,9 11,1 0,8 6,-8-9,-5-5</inkml:trace>
  <inkml:trace contextRef="#ctx0" brushRef="#br0" timeOffset="4">4174 1183,'0'-13,"0"-9,0 0,2 0,3-20,-3 35,0 0,0 0,0 0,1 1,0-1,0 1,1 0,-1 0,2 0,-1 0,0 1,1 0,0 0,1-1,7-6,-1 1,2 0,0 1,0 0,0 1,1 1,1 0,0 1,0 1,0 0,0 1,3 1,114-23,-1-5,-2-6,56-27,-151 53,1 2,0 1,1 2,0 1,17 1,-42 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603 0</inkml:trace>
  <inkml:trace contextRef="#ctx0" brushRef="#br0" timeOffset="1">561 43,'0'0,"0"0,1-1,-1 1,0-1,0 1,0 0,0-1,0 1,0 0,0-1,0 1,0-1,0 1,0 0,0-1,0 1,0-1,0 1,-1 0,1-1,0 1,0 0,0-1,-1 1,1 0,0-1,0 1,-1 0,1-1,0 1,-1 0,1 0,0-1,-1 1,1 0,0 0,-1 0,1 0,0-1,-1 1,1 0,-1 0,1 0,0 0,-1 0,1 0,-1 0,-19 15,-17 30,20-19,3-7,1 1,1 1,-1 5,10-21,1-1,1 0,-1 1,0-1,1 1,0 0,0 0,1-1,-1 1,1 0,0 0,0 0,1-1,-1 1,1 0,0 0,0-1,1 2,0-4,-1 0,1 1,0-1,0 0,0 0,1 0,-1 0,0 0,1-1,-1 1,1-1,-1 1,1-1,0 0,0 0,-1 0,1-1,0 1,0-1,0 1,0-1,2 0,13 1,0-1,-1-1,7-1,-15 1,4 0,-1-2,0 1,0-2,0 0,0 0,-1-1,1-1,-1 1,0-2,6-5,-11 8,0 0,0 0,-1-1,1 0,-1 0,-1 0,1-1,-1 0,0 0,0 0,0 0,-1 0,0-1,-1 1,1-1,-1 0,0 0,-1 0,1-2,-2 7,0-1,0 1,0-1,-1 1,1-1,-1 1,1 0,-1-1,0 1,0-1,0 1,0 0,0 0,0 0,0 0,-1 0,0 0,1 0,-1 0,0 0,-1-1,-1 1,1-1,-1 1,-1 0,1 0,0 0,0 1,-1-1,1 1,-1 0,1 0,-5 0,3 1,0-1,-1 1,1 0,-1 0,1 1,0 0,-1 0,1 1,0-1,0 1,0 1,0-1,0 1,1 0,-1 0,1 1,-4 2,6-3,0 1,0-1,1 1,-1 0,1 0,0 0,0 0,0 0,1 0,-1 0,1 1,0-1,0 0,1 1,-1-1,1 1,0-1,0 1,1-1,-1 0,1 3,1-1,-1-1,1 1,0-1,1 1,-1-1,1 0,0 0,0 0,1 0,0 0,0-1,0 1,0-1,0 0,5 2,7 5,0-1,1 0,1-2,0 0,15 4,-22-8,1 0,0-1,-1-1,1 0,1-1,-1 0,0 0,0-2,10 0,-19 0,1 1,-1-1,0 0,0 0,0 0,0 0,0 0,0-1,0 1,0-1,-1 0,1 0,-1 0,1 0,-1-1,0 1,1 0,-1-1,1-2,-1 2,-1-1,1 0,-1 0,0 0,0 0,0 0,0 0,-1-1,0 1,0 0,0 0,0 0,-1-4,-2-5,0-1,-1 1,0 0,-1 1,-1-1,0 1,-1 0,-5-8,3 8,0 0,0 1,-1 0,-1 1,0 0,0 0,-1 1,-5-2,11 7,0 1,0-1,0 1,0 0,-1 1,0 0,1 0,-1 0,0 1,0 0,0 0,0 1,0 0,0 0,0 0,0 1,0 0,-5 2,10-2,0-1,-1 1,1 0,0 1,-1-1,1 0,0 1,0-1,0 1,0-1,0 1,1 0,-1 0,0 0,1 0,0 0,-1 0,1 1,0-1,0 0,0 1,0-1,1 1,-1-1,0 1,1-1,0 1,0-1,0 1,0-1,0 1,0-1,1 2,0 1,-1 0,2 0,-1 1,1-1,0 0,0 0,0 0,0-1,1 1,0 0,0-1,1 0,-1 0,1 0,1 2,6 1,-1-1,1 0,0-1,1 0,-1 0,1-1,0-1,0 0,0 0,0-1,1-1,-1 0,0-1,1 0,-1-1,1 0,-1-1,1-1,-10 2,1 0,-1-1,0 1,0-1,0 1,0-1,-1 0,1 0,0 0,-1-1,0 1,1-1,-1 1,0-1,0 0,0 0,-1 0,1 0,-1 0,1 0,-1 0,0 0,0-1,-1 1,2-7,0 0,-1 0,-1 0,0 0,0 0,-1 0,-1-7,2 15,-1 0,1 0,-1 0,1 0,-1 0,0 0,0 0,0 0,0 0,0 0,0 0,-1 1,1-1,-1 0,1 1,-1-1,1 1,-1 0,0-1,0 1,0 0,0 0,0 0,0 0,0 1,0-1,0 0,0 1,0-1,0 1,0 0,-1 0,1 0,0 0,0 0,-1 1,-1-1,-1 0,1 1,-1 0,1 0,-1 1,1-1,0 1,-1 0,1 0,0 0,0 1,1-1,-1 1,0 0,1 0,0 0,-1 1,-2 6,0 0,0 0,1 1,0 0,1 0,0 1,1-1,0 1,1 0,0-1,1 1,0 0,1 0,0 0,1 0,2 7,-3-17,1 1,0-1,0 0,0 1,1-1,-1 0,0 0,1 0,-1 0,1 0,0 0,0 0,0 0,0-1,0 1,0-1,0 1,0-1,1 0,-1 0,1 0,-1 0,1 0,-1-1,1 1,-1-1,1 0,-1 1,1-1,-1 0,1-1,0 1,-1 0,1-1,3 1,-1-1,1 0,-1 0,0 0,1-1,-1 0,0 0,0 0,0-1,0 0,0 0,-1 0,1 0,-1-1,2-1,-2-1,-1 0,1 0,-2 0,1 0,-1-1,1 1,-2-1,1 1,-1-1,0 0,-1 0,1 1,-1-1,0 0,-1 0,0 1,0-1,-2-6,1 4,0 0,-1-1,0 1,-1 1,0-1,0 0,0 1,-1 0,-1 0,0 0,0 1,0 0,-2-1,-9-5</inkml:trace>
  <inkml:trace contextRef="#ctx0" brushRef="#br0" timeOffset="2">1344 678,'22'-26,"-19"21,1 0,0 0,0 1,0-1,1 1,1-1,-6 5,1-1,-1 1,0 0,0-1,1 1,-1 0,0-1,1 1,-1 0,1 0,-1 0,0-1,1 1,-1 0,1 0,-1 0,0 0,1 0,-1 0,1 0,-1 0,1 0,-1 0,0 0,1 0,-1 0,1 0,-1 0,1 0,-1 0,0 1,1-1,-1 0,0 0,1 0,-1 1,1-1,-1 0,0 0,0 1,1-1,1 22,-11 25,-4-12,-2 0,-1 0,107-211,-90 173,1 1,0-1,0 0,0 1,0-1,0 1,1 0,-1 0,1 0,0-1,-2 3,0 0,-1-1,1 1,0 0,0-1,-1 1,1 0,0 0,0 0,-1 0,1 0,0 0,0 0,-1 0,1 0,0 0,-1 0,1 1,0-1,0 0,-1 0,1 1,0-1,-1 1,1-1,0 0,-1 1,1-1,-1 1,1-1,-1 1,1 0,-1-1,1 1,-1-1,0 1,1 0,-1-1,0 1,0 0,1 0,-1-1,0 1,0 0,0 0,5 16,-1-1,-1 1,-1 0,0 1,-1-1,-1 0,0 1,0 9,1-1,3 16,9 11,-9-41,-1 0,0 1,0-1,-2 1,1 0,-2 1,0-12,-1 0,1 0,-1 0,0 0,0 0,1 0,-1-1,-1 1,1 0,0-1,0 1,-1 0,1-1,0 0,-1 1,0-1,1 0,-1 0,0 0,0 0,1 0,-1 0,0 0,0-1,0 1,0-1,0 1,0-1,0 0,-1 0,-24 5</inkml:trace>
  <inkml:trace contextRef="#ctx0" brushRef="#br0" timeOffset="3">730 1292,'0'-4,"-1"-1,0 1,0-1,0 1,-1 0,1-1,-1 1,0 0,0 0,-1 0,1 0,-1 1,0-1,-2-1,-49-48,41 41,4 5,1 0,-1 0,-1 1,1 0,-1 1,0 0,0 0,0 1,-1 0,1 1,-1 1,0-1,0 2,0-1,0 1,0 1,0 0,-7 2,9-2,0 0,0 1,0 0,0 1,1 0,-1 0,1 1,0 0,-1 0,1 1,-4 3,-34 20,1 2,2 1,-28 26,-11 16,82-72,0 0,1 0,-1 0,0 0,1 0,-1 0,0 0,0 0,1 0,-1 0,0 0,0 0,1 0,-1 0,0 0,0 1,0-1,1 0,-1 0,0 0,0 0,1 0,-1 1,0-1,0 0,0 0,0 0,1 1,-1-1,0 0,0 0,0 1,0-1,0 0,0 0,0 0,0 1,0-1,0 0,0 1,0-1,0 0,0 0,0 1,0-1,0 0,0 0,0 1,0-1,0 0,0 0,0 1,0-1,0 0,-1 0,1 0,0 1,0-1,0 0,26-5,138-47,16-4,-136 45,-20 6,-1-1,0-1,0-1,5-3,-28 11,1-1,0 1,-1 0,1-1,0 1,-1 0,1-1,0 1,-1-1,1 1,-1-1,1 1,-1-1,1 1,-1-1,1 1,-1-1,0 0,1 1,-1-1,0 0,1 0,-2 1,1-1,0 1,0-1,0 1,-1-1,1 1,0-1,0 1,-1-1,1 1,0-1,-1 1,1-1,-1 1,1 0,0-1,-1 1,1 0,-1-1,1 1,-1 0,0 0,-37-13,30 10,-70-17,0 2,-1 4,0 3,-1 4,-12 3,90 4,-35 3,37-3,-1 0,1 0,-1 0,0 0,1 0,-1 1,1-1,-1 0,1 0,0 1,-1-1,1 0,-1 1,1-1,-1 0,1 1,0-1,-1 1,1-1,0 1,-1-1,1 1,0-1,0 1,-1-1,1 1,0-1,0 1,0-1,0 1,0-1,0 1,0 0,0-1,0 1,0-1,0 1,0-1,0 1,0-1,1 1,-1-1,0 1,0-1,1 1,-1-1,0 1,1-1,-1 1,0-1,1 1,-1-1,1 0,-1 1,0-1,1 0,0 1,10 8,0 0,0 0,1-1,1-1,-1 0,1-1,0 0,1-1,2 1,6 3,8 3,1-1,8 1,-30-10,1 1,-1-2,1 1,0-1,0-1,-1 0,1 0,0-1,6-1,-15 2,0 0,0-1,0 1,0 0,0 0,0 0,0-1,0 1,0-1,0 1,0 0,0-1,0 0,0 1,-1-1,1 1,0-1,0 0,-1 0,1 0,0 1,-1-1,1 0,-1 0,1 0,-1 0,1 0,-1 0,0 0,0 0,1 0,-1 0,0 0,0 0,0 0,0-1,-1 0,1 1,-1-1,0 0,1 1,-1-1,0 0,0 1,-1 0,1-1,0 1,0-1,-1 1,1 0,0 0,-1 0,0 0,1 0,-1 0,1 0,-2 0,-14-5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6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169 90,'4'0,"0"0</inkml:trace>
  <inkml:trace contextRef="#ctx0" brushRef="#br0" timeOffset="1">0 154,'38'-1,"0"-2,0-1,0-2,-1-2,0-1,26-11,169-65,-216 81,-1 0,1 0,0 2,0 0,0 1,0 0,0 1,0 1,0 1,0 0,4 2,-13-2,0 1,-1 0,0 0,1 0,-1 1,0 0,-1 0,1 0,3 5,46 50,-28-29,-22-23,0 0,0 0,0 1,-1-1,0 1,-1 0,3 5,9 21,-8-23,0-2,1 1,0-1,1 0,0 0,0-1,1-1,0 1,1-2,4 3,2 2,0 1,-1 1,2 2,183 186,-193-191,-1 1,0-1,0 1,-1 1,0-1,-1 1,4 11,9 19,-12-29,0 1,0-1,-1 1,-1 0,0 0,-1 1,-1-1,0 1,-1 8,-1-4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19:58.71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1162,'60'3,"-1"2,0 3,0 2,-1 3,10 5,-29-4,0 2,-1 1,-1 2,-1 2,27 21,-45-30,-1 1,-1 1,0 0,-1 2,0 0,-2 0,0 1,0 1,-1 1,4 4,2 0,0-1,2-1,0-1,12 9,4 0,-27-23,0 1,-1 1,0-1,0 1,0 1,-1 0,1 1,16 26,-14-22</inkml:trace>
  <inkml:trace contextRef="#ctx0" brushRef="#br0" timeOffset="1374.437">931 1648,'1'-12,"0"-1,1 1,1 0,0 0,0 0,1 0,1 0,0 0,2-3,9-13,1 0,19-25,-30 45,1 0,-1 0,2 1,-1 0,1 0,0 1,1-1,-1 2,1 0,0 0,1 0,-1 1,1 0,0 1,0 0,0 1,0 0,4 0,216-27,-197 25,-1-2,1-1,-1-1,0-2,-1-1,0-2,-1-1,0-1,-1-2,-1-1,-1-1,0-1,4-7,-20 18,9-8,-1 0,8-11,-21 21,-1 0,1-1,-1 0,0 0,-1-1,0 1,0-1,1-5,4-23,-1 1,-1-1,-3-1,-1 1,-1 0,-3-19,1 43,0 0,2-1,-1 1,2 0,-1 0,2 0,1-2,-4 10,1 1,-1-1,1 1,1 0,-1-1,1 1,-1 1,1-1,0 0,0 1,1-1,-1 1,1 0,0 0,0 0,0 1,0-1,0 1,0 0,1 0,1 0,15-2,0 1,0 1,0 0,0 2,6 1,-5-1,1 0,-1-1,0-1,17-4,-7-4,-21 3</inkml:trace>
  <inkml:trace contextRef="#ctx0" brushRef="#br0" timeOffset="3020.891">1799 1119,'-1'-8,"-1"0,1 0,-2-1,1 1,-1 0,0 1,-1-1,0 1,0-1,-1 1,0 0,-4-4,-19-33,18 24,0 0,-2 1,0 1,-2 0,1 0,-2 2,-1-1,0 2,-4-3,9 9,-1 1,1 0,-1 1,-1 0,0 1,0 1,0-1,-9-1,2 3,0 0,0 2,0 0,0 1,-15 1,-5 1,6 1,0-2,-13-3,36 2,0 0,0-2,1 1,-1-1,1-1,-1 0,1 0,0-1,-2-2,-24-15,0-2,2-1,2-2,0-1,1-2,2 0,-22-33,45 54,0 0,1-1,0 0,1 0,0-1,1 1,-1-5,-14-79,10 47,4 13,1 0,2 0,1-22,1 24,-1 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0 299,'0'-6,"1"-1,-1 0,1 0,1 0,-1 1,1-1,0 1,1-1,0 1,0 0,0 0,0 0,1 0,0 1,1-1,-1 1,1 0,0 0,0 1,0-1,1 1,5-3,14-7,0 2,0 0,1 2,1 0,4 1,38-15,-21 4,-29 11,0 1,0 1,1 0,0 2,0 0,1 1,-1 1,19 0,-32 3,0 0,-1 0,1 0,0 1,0 1,0-1,-1 1,1 0,-1 0,1 1,-1 0,0 0,0 0,0 1,-1 0,1 0,-1 0,0 1,0 0,0 0,-1 0,0 0,3 6,25 32,27 28,8 9,-25-34,-31-36,0 1,-1 1,8 12,-14-18,0-1,1 1,0-1,0 0,0-1,0 1,1-1,-1 0,1 0,6 2,9 4,0-1,16 4,-22-9,-1 1,1 1,-1 1,0 0,-1 0,7 6,12 9,-23-17,0 1,-1 0,0 0,0 1,3 4,-3-1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8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0 666,'29'-1,"-1"0,1-2,-1-1,1-1,-15 2,-1-1,1 0,-1-1,0 0,0-1,-1-1,1 0,-1-1,1-1,53-38,-41 30,0-1,-2-1,0-1,2-3,-18 16,0 1,0 0,1 0,0 1,0 0,0 0,1 1,-1 0,1 0,0 1,0 0,1 1,-1 0,0 0,1 1,-1 1,1-1,0 2,4-1,0 1,0 1,0 0,0 1,0 0,-1 1,1 1,-1 0,0 1,-1 0,12 8,-3-1,0-2,1-1,0 0,1-2,0 0,0-2,1 0,-1-2,1 0,0-2,0-1,0-1,1 0,-1-2,-12 0,0-1,0 0,-1-1,1 0,-1 0,0-1,-1-1,1 0,-1 0,0-1,0 0,-1-1,0 0,-1 0,1-1,0-2,-4 6,1 0,0 1,0 0,0 0,1 0,-1 1,1 0,0 0,0 1,0 0,76-19,-74 20,33-5,1 2,0 2,0 2,15 2,31 1,-56-4,0 0,0-3,17-3,-30 3,0 0,0-2,-1 0,17-8,-28 10,0 0,0-1,-1 0,1 0,-1-1,-1 0,1 0,-1-1,0 1,0-1,-1-1,2-2,-1 0,24-38,-2-1,3-12,-7 19,-18 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0,'36'34,"-16"-17,-2 0,0 2,0 0,-2 1,-1 1,1 2,30 46,-32-50,0 1,-1 1,-1 0,1 7,13 30,33 86,-51-123,2-1,0-1,1 0,1 0,1-1,5 5,2 3,-2 1,4 8,-16-23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236 798,'-18'0,"-1"-1,1 0,0-1,-1-1,-6-2,20 4,0-1,0 0,1 0,-1 0,0 0,1 0,-1-1,1 0,0 0,0 0,0-1,1 1,-1-1,1 0,0 0,0 0,0-1,0 1,1 0,0-1,-1-2,-4-14,2 0,-2-16,0 1,3 18,2 0,0 0,0 0,2 0,1 0,1-9,-1 16,1 0,0 0,1 0,0 1,0-1,2 1,-1 0,1 0,1 0,-1 1,2-1,-1 4,-1 0,1 1,0 0,1 0,-1 0,1 1,1-1,28-21,-22 16,0 1,0 0,1 0,0 2,0 0,1 1,0 0,13-3,-3 1,0-1,20-11,-26 12,1 1,0 0,0 2,1 0,19-1,-31 5,8-2,0-1,0 0,0-1,0-1,8-4,37-17,-7 3,14-10,-58 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2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212 238</inkml:trace>
  <inkml:trace contextRef="#ctx0" brushRef="#br0" timeOffset="1">0 174,'1'-1,"0"-1,1 1,-1-1,0 1,1 0,-1-1,1 1,-1 0,1 0,-1 0,1 0,0 0,0 0,-1 0,1 1,0-1,0 1,2-1,-2 0,42-11,0 1,1 2,0 3,0 1,0 2,1 2,-1 2,9 3,-47-3,-1-1,0 1,0 0,0 0,0 1,0 0,0 0,1 1,-8-2,1-1,0 0,0 1,-1-1,1 0,0 1,-1-1,1 0,0 1,-1-1,1 0,-1 0,1 1,-1-1,1 0,0 0,-1 0,1 0,-1 0,1 0,-1 1,1-1,-1 0,1 0,-1 0,1 0,-1-1,1 1,-1 0,-20 3,-97-14,79 6,0 2,0 1,-6 2,42 0,0 1,0-1,0 0,1 1,-1 0,0-1,0 1,1 0,-1 1,0-1,1 0,-1 1,1-1,0 1,-1 0,1 0,0 0,0 0,0 0,0 1,1-1,0 0,0-1,1 1,-1 0,1 0,-1 0,1 0,0-1,0 1,0 0,0 0,0 0,0 0,0 0,1 0,-1-1,1 1,-1 0,1 0,0 0,-1-1,1 1,0 0,0-1,0 1,1-1,-1 1,0-1,0 0,1 1,0-1,7 7,0-1,0-1,1 0,0 0,0-1,0 0,1 0,0-1,0-1,0 0,0 0,0-1,11 0,24 2,1-2,32-3,-74 1,-262-4,290 7,0 1,-1 1,0 2,12 4,-1 0,59 15,-102-27,0 1,0 0,0 0,0 0,-1-1,1 1,0 0,0 0,0-1,0 1,0 0,0 0,0-1,0 1,0 0,0 0,0-1,0 1,0 0,0-1,0 1,0 0,0 0,0-1,0 1,0 0,1 0,-1-1,0 1,0 0,0 0,0 0,0-1,1 1,-1 0,0 0,0 0,0 0,1-1,-1 1,0 0,0 0,1 0,-1 0,0 0,0 0,1 0,-1 0,0 0,0 0,1 0,-1 0,0 0,0 0,1 0,-1 0,0 0,0 0,1 0,-1 0,0 0,0 0,1 0,-1 0,0 0,0 1,1-1,-1 0,0 0,-14-15,-10-2,-2 1,1 0,-2 2,0 1,-1 2,0 0,-23-4,47 13,0 2,0-1,0 0,0 1,0 0,0 0,0 0,0 0,0 1,-1-1,1 1,0 0,-1 1,4-1,-1-1,1 1,-1 0,1 0,0 0,0 1,-1-1,1 0,0 0,0 1,0-1,0 0,1 1,-1-1,0 1,1-1,-1 1,1 0,-1-1,1 1,-1-1,1 1,0 0,0-1,0 1,0 0,0-1,1 1,-1 0,0-1,1 1,0 0,1 6,1-1,-1 0,2 0,-1-1,1 1,0-1,0 0,1 0,0 0,0-1,0 1,1-1,0 0,0-1,0 0,0 0,1 1,14 7,1-1,-1 0,2-2,18 6,-39-14,0-1,1 1,-1 0,1 0,-1-1,1 0,0 1,-1-1,1 0,-1 0,1 0,-1-1,1 1,0-1,-1 1,1-1,-1 0,0 0,1 0,-1 0,0 0,1-2,-1 1,0 0,0 0,-1-1,1 1,0-1,-1 1,0-1,1 0,-1 0,0 1,0-1,-1 0,1 0,-1 0,1 0,-1 0,0-1,0-4,0 0,0-1,-1 1,0-1,-1 1,0 0,0 0,0 0,-1 0,-1 0,1 1,-1-1,0 1,-1 0,0 0,0 0,0 1,-1 0,0 0,0 0,-3-1,-1-1,0 1,0 0,0 0,-1 1,0 1,-1 0,1 0,-1 1,0 0,0 1,0 1,0 0,0 0,-4 1,13 1,1 0,0 1,-1-1,1 1,-1-1,1 1,0 0,0-1,-1 1,1 0,0 1,0-1,0 0,0 1,0-1,0 1,1-1,-1 1,0 0,1 0,0 0,-1 0,1 0,0 0,0 0,0 0,0 0,0 1,0-1,1 0,-1 1,1-1,0 0,0 1,-1-1,2 1,-2 5,1 1,0-1,0 1,1-1,0 0,1 1,0-1,0 0,1 0,0 0,4 7,1-1,0 1,2-2,-1 1,2-1,-1-1,2 0,9 9,-13-14,0-1,0 1,1-2,0 1,0-1,1 0,-1-1,1 0,0 0,0-1,0-1,0 1,0-2,5 1,-10-2,1-1,-1 0,0 0,0 0,1 0,-1-1,0 0,-1 0,1 0,0-1,-1 1,1-1,-1 0,0-1,0 1,0-1,0 0,0 0,-1 0,0 0,0 0,0-1,-1 1,3-5,2-6,0 0,-1 0,0-1,-2 0,0 0,0 0,0-8,-3 11,0-1,0 1,-1-1,-1 1,0-1,-1 1,-1-1,0 1,0 0,-1 0,-2-1,4 8,-1 1,0-1,0 1,0 0,-1 0,1 1,-1-1,0 1,-1 0,1 0,-1 0,0 0,0 1,0 0,0 0,-1 0,1 0,-1 1,1 0,-1 1,0-1,0 1,0 0,0 0,0 1,-1 0,3 0,1 0,-1 0,0 1,0-1,1 1,-1 0,1 1,-1-1,1 0,-1 1,1 0,0 0,0 0,0 0,0 0,0 1,0-1,1 1,-1 0,1-1,0 1,0 0,0 1,0-1,0 0,1 1,-1-1,1 1,0-1,0 1,0-1,1 2,-2 3,0 0,1 1,1-1,-1 0,1 0,0 0,1 0,0 1,1-1,-1 0,1-1,1 1,0 0,2 5,2-2,1 0,-1-1,2 0,0 0,0 0,0-2,1 1,1-1,-1 0,1-1,1 0,3 1,0 0,1-1,0 0,0-1,1-1,-1-1,1 0,1-1,-16-3,0 1,0-1,0 0,0 0,-1 0,1 0,0 0,0 0,0-1,-1 1,1 0,0-1,0 0,-1 1,1-1,0 0,-1 0,1 0,-1 0,1 0,-1 0,1-1,-1 1,0 0,0-1,0 1,1-1,-1 1,-1-1,1 1,0-1,0 0,-1 0,1 1,-1-1,1 0,-1 0,0 0,1 1,-1-2,0-3,0 0,0 0,0 0,-1 1,0-1,0 0,-1 0,1 1,-1-1,0 1,-1 0,-2-5,-1 1,-1 0,0 1,0-1,-1 2,0-1,-1 1,0 0,0 1,0 0,-1 0,0 1,0 0,0 1,-1 0,1 1,-1 0,0 0,0 1,0 1,-2 0,10 1,1 0,-1 0,0 0,1 0,-1 1,0-1,1 1,-1 0,1 0,-1 0,1 0,-1 0,1 0,0 1,-1-1,1 1,0 0,0-1,0 1,-1 2,0 0,1-1,0 1,0 0,0 0,0 0,1 0,0 0,-1 0,1 1,1-1,-1 0,1 3,-1 1,1 0,0 0,1 0,-1 0,2 0,-1-1,1 1,0 0,1 0,0-1,0 0,1 1,-1-1,3 2,22 23,-26-30,0 0,0 0,1 0,-1-1,0 1,1-1,-1 1,1-1,0 0,-1 0,1 0,0 0,0 0,-2-1,-1 0,1 0,0 0,-1 0,1 0,0-1,0 1,-1 0,1 0,0 0,-1-1,1 1,-1-1,1 1,0 0,-1-1,1 1,-1-1,1 1,-1-1,1 1,-1-1,1 0,-1 1,0-1,1 1,-1-1,0 0,1 0,3-11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4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849 757,'0'-3,"-1"0,1 0,-1 0,0 0,0 0,0 0,-1 0,1 0,-1 0,1 1,-1-1,0 0,0 1,0-1,-1 1,1 0,0 0,-1 0,1 0,-1 0,0 1,0-1,0 1,0 0,0-1,0 1,0 1,0-1,0 0,0 1,0 0,-3-1,2 1,1-1,-1 1,1-1,-1 1,0 0,1 1,-1-1,0 1,1-1,-1 1,1 0,-1 0,1 1,0-1,-1 1,1-1,0 1,0 0,0 1,0-1,1 0,-1 1,0-1,1 1,0 0,0 0,0 0,0 0,0 1,0 1,1 0,0 0,1 0,-1 0,1 1,0-1,0 0,0 1,1 1,-1-6,0 0,0 0,0 0,1 0,-1 1,0-1,0 0,1 0,-1 0,0 0,1 0,-1 0,1 0,0 0,-1 0,1 0,0 0,0 0,-1 0,1 0,0-1,0 1,0 0,0-1,0 1,0 0,0-1,0 1,0-1,1 0,-1 1,0-1,0 0,0 0,0 0,1 0,-1 0,0 0,0 0,0 0,0 0,1 0,0-1,-1 1,1-1,-1 0,0 0,1 0,-1 0,1 0,-1 0,0 0,0 0,0 0,0 0,0-1,0 1,0 0,0-1,0 1,0-1,-1 1,1-1,-1 1,1-1,-1 1,1-1,-1 0,0 1,0-1,0 0,0 1,0-1,0 0,-1 0,1-3,-1 1,0 0,1 0,-2 0,1 0,0 0,-1 0,0 0,0 0,0 1,-2-4,-2 1,-1 0,1 0,-1 0,0 1,-1 0,1 0,-1 1,0 0,0 0,-1 1,-6-2,2 1,-1 1,0 0,1 1,-1 0,0 1,0 1,-2 0,-5 4,19-4,0 1,0-1,0 1,-1-1,1 0,0 1,0-1,0 0,0-1,0 1,0 0,0-1,0 1,0-1,0 1,0-1,0 0,0 0,-1-1,-16-11,-19-12,36 24,1 0,-1 0,0 0,1 1,-1-1,0 0,0 1,0 0,0-1,0 1,1 0,-1 0,0 0,0 0,0 0,0 1,0-1,0 0,0 1,0 0,1 1,0-1,0 0,0 0,0 1,0-1,0 1,0-1,0 1,0-1,1 1,-1 0,1-1,-1 1,1 0,-1-1,1 1,0 0,0 0,0-1,0 1,0 0,1 0,-1-1,0 1,1 0,-1-1,1 1,0-1,-1 1,3 8,0-1,1 1,0-1,3 6,-3-9,1 0,-1 0,1 0,0-1,0 1,0-1,1 0,0-1,0 1,0-1,1-1,3 3,-8-5,1 0,-1 0,0 0,0 0,1-1,-1 1,0-1,1 0,-1 1,0-1,1 0,-1 0,1 0,-1-1,0 1,1-1,-1 1,0-1,1 0,-1 0,0 0,0 0,0 0,0 0,0-1,0 1,0-1,0 1,0-1,-1 0,1 0,-1 1,1-1,-1 0,0 0,0-1,0 1,0 0,0 0,0-1,3-9,0 0,-1 0,-1-1,0 1,0-1,-1 1,-1-1,0 0,-1 1,0-1,-1 1,-3-11,3 12,-1 0,0 1,0 0,-1 0,-1 0,0 0,0 1,-1-1,0 2,0-1,-1 0,-1 1,1 1,-1-1,-1 1,3 3,-1 0,0 0,0 1,0 0,0 0,0 1,-1 0,1 0,-1 1,1 0,-1 0,0 0,1 1,-1 1,-3 0,6-1,0 1,0 0,0 0,0 0,1 0,-1 1,0 0,1 0,-1 0,1 1,0 0,0-1,0 1,0 1,0-1,1 1,-1-1,1 1,0 0,0 0,0 0,1 1,-2 2,0 4,1 0,0 0,0 1,1-1,0 1,1-1,1 1,-1 0,2 0,0-1,0 1,1-1,2 8,-3-18,-1 0,0 0,1 0,-1 1,0-1,1 0,0 0,-1 0,1 0,0 0,-1 0,1 0,0 0,0 0,0-1,0 1,0 0,0 0,0-1,0 1,0-1,0 1,0-1,0 1,0-1,0 0,1 1,-1-1,0 0,0 0,0 0,1 0,-1 0,0 0,0 0,1-1,1 0,-1 0,1 0,-1 0,0-1,1 1,-1-1,0 0,0 0,0 0,0 0,0 0,-1 0,1 0,-1-1,2-1,4-10,-1-1,-1 0,0 0,-1 0,0-1,-1 0,-1 1,0-6,0-33,-2-42,-1 75,-1 0,0 1,-2 0,-5-17,8 31,-1 0,0 0,0 1,0-1,-1 0,0 1,0-1,-1 1,1 0,-1 0,0 1,0-1,-1 1,1 0,-1 0,0 0,-6-2,10 5,-1 0,0 1,1-1,-1 1,0-1,0 1,1 0,-1 0,0 0,0 0,1 0,-1 0,0 0,0 1,1-1,-1 1,0-1,1 1,-1 0,0 0,1-1,-1 1,1 0,-1 0,1 0,0 1,-1-1,1 0,0 1,0-1,0 0,0 1,0-1,0 1,0 0,0 0,-4 9,-1 0,2 1,-1-1,-1 12,3-14,0 1,-17 66,19-69,0 0,0 0,0 1,1-1,0 0,1 0,-1 0,1 0,1 3,-2-9,0 0,0 0,1 0,-1 0,0 0,0-1,0 1,1 0,-1 0,1 0,-1-1,0 1,1 0,-1-1,1 1,0 0,-1-1,1 1,-1 0,1-1,0 1,-1-1,1 1,0-1,0 0,0 1,-1-1,1 0,0 1,0-1,0 0,0 0,-1 0,1 0,0 0,0 0,0 0,0 0,0 0,-1 0,1 0,0-1,0 1,0 0,-1-1,1 1,0 0,0-1,-1 1,1-1,0 1,-1-1,1 0,0 1,-1-1,1 0,3-3,0 0,0-1,0 1,0-1,-1 0,0 0,0 0,0 0,4-15,0 0,0 0,-2-1,-1 0,-1 0,0 0,-1 0,-2-1,0 1,-1 0,-2 0,-1-9,4 27,-1 1,1-1,-1 1,0 0,1-1,-1 1,0 0,0-1,0 1,-1 0,1 0,-1 0,1 0,-1 0,1 0,-1 0,0 1,0-1,0 1,0-1,0 1,0 0,-1 0,1 0,0 0,-1 0,1 0,0 1,-1-1,1 1,-1-1,1 1,-1 0,1 0,-2 0,-1 1,1 0,-1 0,1 1,-1 0,1-1,0 1,0 1,-1-1,1 1,1-1,-1 1,0 0,1 0,-1 1,1-1,0 1,0 0,0 1,-5 8,1 0,1 1,0 0,1 0,1 0,0 0,0 1,2 0,0 0,-1 7,2 1,0-1,2 1,0-1,4 16,-4-34,-1 0,1 0,0 0,1-1,-1 1,0 0,1-1,0 1,0-1,0 0,0 0,1 0,-1 0,1 0,0 0,0-1,0 1,0-1,1 1,-1-2,-1 0,1 0,0 0,0 0,-1 0,1-1,0 1,0-1,0 0,0 0,0 0,0 0,-1 0,1-1,0 1,0-1,0 0,-1 0,1 0,0 0,-1-1,1 1,-1 0,1-1,-1 0,1 0,2-3,0 0,0 0,-1 0,1-1,-1 1,-1-1,1 0,-1 0,0-1,0 1,-1 0,0-1,0 0,0 0,-1 1,1-8,1-18,-2 0,0 1,-3-6,2 13,-1 9,0 1,0 0,-2 0,-1-7,3 17,0 0,0 1,0-1,-1 0,1 1,-1-1,0 1,0 0,0 0,-1-1,1 1,-1 1,1-1,-1 0,0 1,0-1,0 1,-3-2,4 4,1-1,-1 1,0 0,1-1,-1 1,0 0,0 0,1 0,-1 0,0 0,0 0,1 1,-1-1,0 0,1 1,-1 0,0-1,1 1,-1 0,1 0,-1 0,1 0,-1 0,1 0,0 0,0 0,-1 1,1 0,-5 4,1 0,0 1,1-1,0 1,-3 7,-2 6,1 0,2 0,0 1,1 0,1 0,0 0,1 10,0 35,4 52,4-86,-5-32,0 0,0 1,0-1,1 0,-1 1,0-1,0 0,0 1,0-1,1 0,-1 1,0-1,0 0,1 0,-1 1,0-1,0 0,1 0,-1 0,0 1,1-1,-1 0,0 0,1 0,-1 0,0 0,1 0,-1 1,0-1,1-1,0 1,0-1,0 1,0-1,-1 1,1-1,0 0,0 1,-1-1,1 0,-1 1,1-1,0 0,-1 0,1 0,-1 1,1-2,8-16,0-1,-1 0,-1 0,-1 0,0-1,-2 0,1-7,0-9,-1-1,-2 0,-3-25,1 57,-1-1,0 0,0 1,0-1,-1 0,0 1,0 0,0-1,-1 1,-2-4,4 8,1 0,-1 0,0 0,0 0,0 0,0 0,0 0,0 0,0 0,0 0,0 1,0-1,-1 0,1 1,0-1,0 1,-1-1,1 1,0 0,-1 0,1-1,0 1,-1 0,1 0,0 0,-1 0,1 1,0-1,-1 0,1 1,0-1,0 0,-1 1,1 0,0-1,0 1,0 0,0-1,0 1,-1 0,2 0,-1 0,0 0,0 0,0 0,0 0,0 1,-4 4,1 0,-1 1,1 0,0-1,1 1,0 1,0-1,1 0,-1 1,0 6,-11 79,14-87,-4 76,4-63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5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1336 89,'-6'0,"0"-1,0 0,1 0,-1-1,0 1,-2-2,-16-4,-19-3,0 2,-1 3,0 1,0 2,0 2,0 2,-24 4,54-3,0 0,0 1,1 1,-1 0,1 1,0 0,1 1,0 0,0 1,0 1,1 0,0 0,1 1,-9 11,18-21,1 0,-1 1,1-1,-1 1,1 0,-1-1,1 1,0-1,-1 1,1-1,0 1,-1 0,1-1,0 1,0 0,0-1,0 1,0 0,0-1,0 1,0 0,0-1,0 1,0 0,0 0,0-1,0 1,1 0,-1-1,0 1,1 0,0 0,0 0,0 0,1 0,-1 0,0 0,1-1,-1 1,1 0,-1-1,1 1,-1-1,1 0,1 1,50 2,-28-4,1-1,-1-1,0-1,0-1,-1-2,1 0,-2-2,1 0,-1-2,0 0,11-9,-33 20,-1-1,1 1,-1 0,1-1,0 1,-1 0,1-1,-1 1,1-1,-1 1,1-1,-1 1,1-1,-1 1,0-1,1 1,-1-1,0 0,1 1,-1-1,0 0,0 1,0-1,0 0,1 1,-1-1,0 0,0 1,0-1,0 0,-1 1,1-1,-1 0,0 0,0 0,0 0,0 0,0 0,0 0,0 0,0 1,0-1,-1 1,1-1,0 1,-1-1,1 1,-1-1,-56-7,56 8,-153-8,-156 13,280-1,31-4,0 0,0 0,-1 0,1 0,0 0,0 0,-1 0,1 0,0 0,0 0,0 0,-1 0,1 0,0 0,0 0,0 0,-1 0,1 0,0 0,0 0,-1 0,1 0,0 0,0 0,0 1,0-1,-1 0,1 0,0 0,0 0,0 1,0-1,0 0,-1 0,1 0,0 0,0 1,0-1,0 0,0 0,0 1,0-1,0 0,0 0,0 0,0 1,12 3,24 1,76-1,0-5,-1-5,1-5,29-10,-129 19,-1 1,-1-1,0 0,0 0,0-1,-1 0,3-2,-12 5,0 0,0 0,1 0,-1 0,0 0,0 0,1 0,-1 0,0 0,0-1,1 1,-1 0,0 0,0 0,0 0,1 0,-1-1,0 1,0 0,0 0,0 0,1-1,-1 1,0 0,0 0,0 0,0-1,0 1,0 0,0 0,0-1,0 1,0 0,0 0,0-1,0 1,0 0,0 0,0-1,0 1,0 0,0 0,0-1,0 1,0 0,0 0,0 0,0-1,-1 1,1 0,0 0,0 0,0-1,0 1,-1 0,1 0,0 0,0 0,0-1,-1 1,1 0,0 0,0 0,0 0,-1 0,1 0,0 0,0 0,-21-6,-25 0,0 2,-1 1,-16 4,-143 11,166-9,-8 0,1 2,0 2,1 2,0 2,-4 4,47-14,0 0,0 0,0 1,0-1,0 1,0 0,0 0,0 0,1 1,-1-1,1 1,-1-1,1 1,0 0,0 0,1-1,1-1,-1 0,1 1,0-1,-1 1,1-1,0 0,0 1,0-1,0 1,0-1,1 0,-1 1,0-1,1 0,-1 1,1-1,-1 0,1 1,-1-1,1 0,0 0,0 0,0 1,0-1,-1 0,1 0,1 0,-1-1,0 1,0 0,0 0,0 0,1-1,-1 1,0-1,1 1,-1-1,10 5,-1 0,1-1,1-1,-1 1,0-2,1 0,9 1,88 2,-81-5,230-2,-503-1,-203 25,441-21,3-1,0 0,0 0,1 1,-1-1,0 1,0 0,1 0,-1 1,1-1,-2 2,5-3,0 0,0 0,0 1,0-1,0 0,0 1,0-1,0 0,0 0,0 1,1-1,-1 0,0 0,0 0,0 1,1-1,-1 0,0 0,0 0,0 1,1-1,-1 0,0 0,0 0,1 0,-1 0,0 0,0 0,1 0,-1 0,0 1,1-1,-1 0,0 0,0 0,1-1,-1 1,0 0,1 0,15 3,115 5,109-9,-92-1,-76 3,-24 1,0-3,-1-1,1-3,36-8,-64 6,-20 7,0-1,0 1,0 0,1 0,-1 0,0 0,0 0,0-1,0 1,1 0,-1 0,0 0,0-1,0 1,0 0,0 0,0 0,0-1,1 1,-1 0,0 0,0-1,0 1,0 0,0 0,0-1,0 1,0 0,0 0,0-1,0 1,-1 0,1 0,0-1,0 1,0 0,0 0,-2-2,0 1,0-1,0 1,0-1,-1 1,1 0,0 0,-1 0,1 1,0-1,-1 0,-1 1,-56-13,-1 4,0 2,0 2,-189-1,181 6,-25-1,-239 4,332-3,-26 3,27-3,0 1,1-1,-1 0,0 0,0 0,1 0,-1 0,0 1,0-1,1 0,-1 0,0 1,0-1,0 0,0 0,1 0,-1 1,0-1,0 0,0 1,0-1,0 0,0 0,0 1,0-1,0 0,0 1,0-1,0 0,0 1,0-1,0 0,0 0,0 1,0-1,0 0,0 1,0-1,0 0,-1 0,1 1,0-1,0 0,0 0,0 1,-1-1,1 0,0 0,0 0,-1 1,1-1,0 0,0 0,-1 0,1 0,0 0,0 0,-1 0,1 1,0-1,-1 0,1 0,0 0,-1 0,1 0,0 0,8 4,1 1,0-1,0-1,1 1,-1-1,1-1,0 0,1 0,85 7,-71-8,549 7,-354-10,-624 14,87-2,279-10,26-2,1 2,-1 0,1 0,-1 1,1 0,0 1,0 0,0 1,0 0,-10 5,20-8,0 1,0-1,0 1,0-1,1 1,-1 0,0-1,0 1,1 0,-1 0,0-1,1 1,-1 0,1 0,-1 0,1 0,-1 0,1 0,0 0,-1 0,1 0,0 0,0 0,0 0,0 0,0 0,0 0,0 0,0 0,0 0,0 0,1 0,-1 0,0 0,1 0,-1 0,0 0,1 0,0-1,-1 1,1 0,2 4,0-1,1 0,-1 0,1 0,0 0,1-1,1 2,14 8,0-1,1-1,0-1,0-1,1-1,0 0,1-2,0-1,18 2,41 3,0-4,9-3,-85-3,198 2,-155-4,-1-2,1-2,7-4,-55 10,5-1,0 0,0 0,-1-1,1 1,-1-1,1-1,-1 1,0-1,0 0,4-3,-8 6,-1 0,0 0,0-1,1 1,-1 0,0-1,1 1,-1 0,0-1,0 1,0-1,1 1,-1 0,0-1,0 1,0-1,0 1,0 0,0-1,0 1,0-1,0 1,0-1,0 1,0 0,0-1,0 1,0-1,0 1,0-1,-1 1,1 0,0-1,0 1,-1 0,1-1,0 1,0 0,-1-1,1 1,-19-11,-2 4,0 1,0 1,-1 1,0 0,-1 2,-118-6,102 7,-676-2,712 3,-9 0,0 0,0 1,0 1,0 0,1 0,-11 4,22-6,-1 0,0 0,0 1,1-1,-1 0,0 0,0 1,1-1,-1 1,0-1,1 0,-1 1,1-1,-1 1,1-1,-1 1,1 0,-1-1,1 1,-1 0,1-1,0 1,-1 0,1-1,0 1,-1 0,1 0,0-1,0 1,0 0,0 0,0-1,0 1,1 1,-1 0,1-1,0 1,0 0,0-1,0 0,0 1,1-1,-1 0,0 1,1-1,-1 0,1 0,0 0,9 6,0-1,0 0,1 0,1-1,30 10,1-3,0-1,0-2,1-2,15-1,231 4,-263-10,-22 0,77 0,43-7,-101 5,-1-2,0 0,0-2,0-1,0 0,-1-2,8-5,-28 13,-1 0,1-1,-1 1,0 0,1-1,-1 0,0 0,0 1,0-1,0-1,-1 1,1 0,1-2,-3 3,0 1,0 0,0-1,0 1,1-1,-1 1,0 0,0-1,0 1,0-1,-1 1,1-1,0 1,0 0,0-1,0 1,0-1,0 1,-1 0,1-1,0 1,0-1,-1 1,1 0,0-1,0 1,-1 0,1 0,0-1,-1 1,-23-8,-21 4,0 2,-1 1,1 3,-37 6,-10 6,-77 22,153-32,6-2,0 0,0 1,0 0,1 0,-1 1,1 0,0 1,0 0,0 0,1 1,-2 1,9-6,0-1,1 1,-1 0,0-1,1 1,-1 0,0 0,1-1,-1 1,1 0,0 0,-1 0,1 0,-1 0,1-1,0 1,0 0,0 0,0 0,-1 0,1 0,0 0,1 0,-1 0,0 0,0 0,0 0,0 0,1 0,0 0,0 1,0-1,1 1,-1-1,0 0,1 0,-1 1,1-1,-1 0,1-1,0 1,-1 0,1 0,1 0,8 2,1 0,0 0,-1-1,7 0,54 5,0-4,1-3,-1-3,0-3,0-3,56-16,-118 23,47-14,-53 14,0 1,0-1,0 0,-1 0,1-1,0 1,-1 0,0-1,0 0,0 0,3-3,-6 5,1 0,-1 1,1-1,-1 0,0 1,1-1,-1 0,0 0,0 0,1 1,-1-1,0 0,0 0,0 0,0 0,0 1,0-1,0 0,0 0,-1 0,1 0,0 1,0-1,-1 0,1 0,-1 1,1-1,0 0,-1 1,1-1,-1 0,0 1,1-1,-1 0,1 1,-1-1,0 1,0 0,1-1,-1 1,0-1,-34-13,3 7,0 2,0 2,0 0,-8 3,28-1,-53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6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430 449,'1'0,"0"0,0-1,0 1,0-1,0 0,0 1,0-1,0 0,0 0,0 1,-1-1,1 0,0 0,-1 0,1 0,-1 0,1 0,-1 0,1 0,-1 0,1 0,-1-1,0 1,0 0,0 0,0 0,0 0,0-1,3-33,-3 27,-1 1,0-1,-1 1,0-1,0 1,0 0,-1-1,0 1,-1 0,1 1,-1-1,-1 1,1 0,-1 0,0 0,-1 0,1 1,-4-2,-12-10,-1 2,0 0,-1 2,-17-8,30 17,0-1,0 1,0 1,-8-2,17 4,-1 1,1 0,-1 0,1-1,-1 1,0 0,1 0,-1 1,1-1,-1 0,1 0,-1 1,1-1,0 1,-1-1,0 1,2 0,-1 0,0-1,1 1,-1 0,1 0,-1 0,1-1,-1 1,1 0,0 0,0 0,-1 0,1 0,0 0,0 0,0 0,0 0,0 0,0 0,0 0,0 0,0 0,1 0,-1 0,0 0,0-1,1 1,-1 0,3 6,-1-1,1 0,0 0,1 0,-1 0,1-1,0 1,1-1,-1 0,4 2,54 46,-44-39,-10-8,2 2,0 0,0 0,0-1,1-1,0 0,0 0,8 2,-18-8,0 0,0 1,0-1,0 0,0 1,0-1,0 0,0 0,1 0,-1 0,0 0,0 0,0-1,0 1,0 0,1 0,-1-1,0 1,0-1,0 1,0-1,0 1,0-1,0 0,-1 1,1-1,0 0,0 0,0 0,-1 0,1 1,0-1,-1 0,1 0,-1 0,1-1,-1 1,1 0,-1 0,0 0,0 0,0 0,1 0,-1 0,0-1,0 1,0 0,-1 0,2-5,-2-1,1 1,-1 0,0 0,0 0,-1-1,1 1,-2-2,-4-6,1 0,-2 0,0 1,0 0,-1 1,-1 0,0 0,-1 1,0 0,0 1,-8-5,12 10,-1 0,0 0,0 1,0 0,0 0,-1 1,1 0,-1 0,0 1,0 0,0 1,0 0,0 1,0-1,0 2,0-1,0 1,0 1,0 0,-3 0,8 0,0 0,0 0,-1 0,1 1,1-1,-1 1,0 0,1 0,-1 1,1-1,0 1,0-1,0 1,1 0,-1 0,1 0,0 0,0 1,0-1,1 0,-1 1,1-1,0 1,0 3,-1 5,1-1,0 1,1-1,0 1,1-1,0 0,1 1,3 10,-3-17,1 0,-1-1,1 1,0-1,1 0,-1 0,1 0,0 0,0 0,0-1,1 0,0 0,0 0,0 0,0-1,0 0,1 0,-1-1,1 1,0-1,0 0,0-1,3 1,17 4,1-1,-1-2,1-1,20-1,-34 0,-1-1,0-1,1 0,-1-1,0 0,0-1,2 0,-11 1,1 1,0-1,-1 0,1 0,-1 0,0 0,0 0,0-1,0 1,0-1,0 0,-1 0,1 0,-1 0,0-1,0 1,0-1,0 1,-1-1,1 0,-1 1,0-1,1-3,-1-4,1 1,-1 0,-1-1,0 1,-1 0,0-1,0 1,-1 0,0-1,-1 1,0 0,-1 1,0-1,0 1,-1-1,0 1,-1 1,0-1,0 1,-1 0,0 0,0 1,-6-5,0 1,-1 0,-1 1,1 1,-1 0,-1 1,0 0,0 1,0 1,-1 1,0 0,0 1,0 1,-13-1,25 4,-5-1,1 0,-1 1,1 0,-1 1,1 0,-4 1,10-1,1-1,0 1,0 0,0 0,0 0,0 0,0 0,0 0,1 0,-1 1,0-1,1 1,-1-1,1 1,-1 0,1-1,0 1,0 0,-1 0,1 0,1 0,-1 0,0 0,0 0,1 1,-1-1,1 0,0 0,0 1,-1 3,0-1,1 0,0 1,0-1,1 0,-1 1,1-1,1 0,-1 0,0 0,1 0,0 0,1 0,-1 0,1-1,0 2,1-1,0-1,1 1,-1-1,1 0,0 0,0 0,1-1,-1 0,1 0,0 0,-1-1,1 1,4-1,-4 0,0 0,0 0,0-1,1 0,-1-1,0 1,0-1,1-1,-1 1,0-1,4-1,-7 2,-1-1,0 0,0 1,0-1,0 0,0 0,0-1,0 1,-1 0,1-1,0 1,-1-1,1 1,-1-1,1 0,-1 0,0 1,0-1,0 0,0 0,0 0,0-1,0 1,-1 0,1 0,-1 0,1 0,-1-1,0 1,0 0,0 0,0 0,-1-1,1 1,-1-5,0 1,-1 0,0-1,0 1,-1 0,0 0,0 0,0 0,0 1,-1-1,0 1,0 0,-1 0,0 0,1 1,-2-1,-1 0,-1-2,0 1,-1 1,1 0,-1 0,0 1,-1 0,1 0,-1 1,1 0,-1 1,-2 0,9 1,-1 1,1-1,-1 1,1 0,-1 0,1 0,-1 1,1-1,0 1,-1 0,1 0,0 0,-1 0,1 1,0-1,-2 3,3-2,-1 0,1 0,0 1,1-1,-1 1,0-1,1 1,0 0,-1 0,1 0,0 0,0-1,1 1,-1 1,1-1,-1 0,1 0,0 0,0 1,0 24,1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7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19 527,'0'-6,"-1"0,0 0,0 0,-1 1,0-1,0 0,0 0,0 0,1 0,-1 0,1 0,0-6,1 7,1-1,0 0,0 1,0-1,0 1,1-1,0 1,1 0,-1 0,1 0,0 0,0 0,0 1,1-1,0 0,12-13,1 1,1 1,2-1,14-13,-21 18,0 0,1 1,1 0,-1 1,17-7,-21 12,0 1,1 0,0 1,-1 0,1 0,0 2,0-1,1 1,-1 1,1 0,21 0,-12-1,-1 1,0 1,0 0,1 2,-1 0,0 2,-1 0,1 1,2 2,4 5,1-1,0-1,1-1,0-1,0-2,1-1,0-1,0-2,22 0,35-3,80-2,-138-2,-1-1,0-2,0-1,0 0,-1-2,-1-1,4-3,13-5,0 2,5 1,148-51,-87 28,-78 31,1 0,0 2,0 2,14-1,9-8,-44 11,-37 14,3-1,-130 57,-79 20,-100 10,96-30,191-60,38-8,1 1,-1 0,0 1,0 0,0 0,8-2,0 0,0 0,1 0,-1 0,0 0,0 0,0 0,0 0,0 0,0 0,0 0,0 1,0-1,0 0,0 0,0 0,1 0,-1 0,0 0,0 0,0 0,0 0,0 0,0 0,0 0,0 0,0 0,0 0,0 0,0 0,0 1,0-1,0 0,0 0,0 0,0 0,0 0,0 0,0 0,0 0,0 0,0 0,0 0,0 1,0-1,0 0,0 0,0 0,0 0,0 0,0 0,0 0,0 0,0 0,0 0,0 0,0 0,0 0,0 1,0-1,0 0,0 0,-1 0,1 0,0 0,13 3,17 2,86 1,0-5,0-4,0-6,30-9,-127 13,-17 1,-32-1,-573 1,330 6,214-3,37-1,1 1,0 1,0 1,0 1,-15 4,35-6,0 0,1 0,-1 1,0-1,0 0,0 0,0 1,0-1,0 1,0-1,0 1,1-1,-1 1,0-1,0 1,1 0,-1-1,0 1,1 0,-1 0,1-1,-1 1,1 0,-1 1,1-1,0 0,0 0,0 0,1 0,-1 0,0 0,0 0,1 0,-1-1,1 1,-1 0,1 0,-1 0,1 0,0-1,-1 1,1 0,0 0,0 0,6 4,0 1,0-1,0 0,7 3,14 5,1 0,0-2,0-2,1 0,1-2,-1-1,21 0,44 2,79-4,-141-5,0-1,31-5,-48 1,-22 0,-27-3,-83-2,0 5,-58 7,85-1,63 0,-11 0,-1 1,0 2,-8 2,34 0,23-2,30 0,665-1,-614-4,1-4,88-18,-141 13,-40 11,-1 0,1 0,0 0,0 0,-1 0,1 0,0 0,0-1,0 1,-1 0,1 0,0 0,0 0,0 0,0 0,-1-1,1 1,0 0,0 0,0 0,0 0,0-1,-1 1,1 0,0 0,0 0,0-1,0 1,0 0,0 0,0-1,0 1,0 0,0 0,0 0,0-1,0 1,0 0,0 0,0-1,0 1,0 0,0 0,0 0,1-1,-1 1,0 0,0 0,0 0,0-1,0 1,0 0,1 0,-1 0,0 0,0 0,0-1,1 1,-1 0,0 0,0 0,1 0,-23-5,-28 0,-1 3,0 2,0 1,-23 6,-202 37,234-36,26-5,5-2,1 1,-1 0,1 1,0 0,0 1,-1 1,11-5,0-1,-1 2,1-1,0 0,0 0,-1 0,1 0,0 0,0 0,-1 0,1 0,0 0,0 0,-1 0,1 1,0-1,0 0,0 0,-1 0,1 0,0 1,0-1,0 0,0 0,-1 0,1 1,0-1,0 0,0 0,0 1,0-1,0 0,0 0,0 1,0-1,0 0,0 0,0 1,0-1,0 0,0 1,0-1,0 0,0 0,0 1,0-1,0 0,0 0,0 0,1 1,-1-1,0 0,0 0,0 1,0-1,1 0,-1 0,0 0,0 0,0 1,1-1,-1 0,0 0,0 0,1 0,-1 0,0 0,20 6,34 0,-1-2,1-3,5-2,-2 1,32 0,0-3,0-5,30-8,-91 9,-26 4,-8 0,-10 0,-118 0,89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8"/>
    </inkml:context>
    <inkml:brush xml:id="br0">
      <inkml:brushProperty name="width" value="0.2" units="cm"/>
      <inkml:brushProperty name="height" value="0.2" units="cm"/>
      <inkml:brushProperty name="color" value="#849398"/>
      <inkml:brushProperty name="ignorePressure" value="1"/>
    </inkml:brush>
  </inkml:definitions>
  <inkml:trace contextRef="#ctx0" brushRef="#br0">0 341,'1'-3,"-1"1,1-1,0 1,-1-1,1 1,1-1,-1 1,0 0,0 0,1 0,-1 0,1 0,0 0,0 0,0 0,-1 1,2-1,0 0,41-26,-7 12,1 1,0 2,1 2,26-4,-18 4,2-1,-1 2,2 2,-1 2,1 2,8 2,-38 1,0-1,0-1,-1 0,0-2,1 0,14-7,-11 4,0 1,1 1,-1 1,9 0,2 1,-1-1,0-1,0-3,0 0,-1-2,2-3,36-9,-65 21,0 1,0 0,0 0,1 1,-1-1,0 1,1 0,-1 1,0-1,0 1,0 0,3 1,-7-2,-1 1,1-1,0 0,-1 1,1-1,0 1,-1-1,1 1,-1-1,1 1,-1-1,1 1,-1 0,1-1,-1 1,0 0,1-1,-1 1,0 0,1-1,-1 1,0 0,0 0,0-1,0 1,0 0,0 0,0-1,0 1,0 0,0 0,0 0,0-1,-1 1,1 0,0-1,0 1,-1 0,1-1,-1 1,1 0,0-1,-1 1,0 0,-22 28,-40 27,-26 28,80-75,2-2,0-1,1 2,0-1,1 1,-1 0,1 0,1 0,-2 4,-1 2,0 0,-1-1,-1 0,0-1,-1 0,0 0,-1-1,0 0,-7 5,1-1,0 2,1 0,-8 13,18-22,1 0,0 1,1 0,0 0,0 0,1 1,0-1,0 1,1-1,1 1,0 0,0 0,1 0,0 0,0 0,1 0,1 0,0-1,0 1,1 0,0-1,0 0,2 2,-4-9,0 0,0 0,0 0,0 0,0 0,-1 0,1 0,-1 0,1 0,-1 0,0 0,0 0,0 0,0 0,0 1,0-1,-1 1,0-1,0-1,0 1,0 0,0-1,-1 1,1-1,-1 0,1 1,-1-1,1 0,-1 0,0 0,0 0,0 0,1 0,-1-1,0 1,0-1,0 1,-56 15,-1-2,-34 3,12-3,64-10,-1-1,0-2,0 1,0-2,0-1,0 0,0-1,1-1,-9-2,12 1,1-1,0 0,0-1,0 0,1-1,-1 0,2-1,-1-1,1 0,0 0,1-1,-1-2,-22-19,28 27,-1-1,0 1,1-2,0 1,0 0,1-1,-1 0,1 0,1 0,-1-1,1 1,0-1,0 0,1 1,-2-8,1-22,2 0,1 0,1 0,3-7,-3 35,1-1,0 1,0 0,1 0,0 0,0 0,1 1,0-1,0 1,1 0,0 0,0 0,1 1,0 0,0 0,0 0,1 1,-1 0,1 0,1 0,-1 1,1 0,-1 1,1 0,0 0,0 0,1 1,-1 1,0-1,1 1,6 0,163 4,-82 0,53-6,-76-7,-46 5,-1 2,19 0,-40 3,0 0,0 0,-1 0,1-1,0 1,-1-1,1 0,-1-1,1 1,-1-1,0 0,1 0,-1 0,0-1,0 1,-1-1,1 0,1-1,-5 0,-7 5,-9 7,-15 11,1 3,1 0,1 2,1 1,1 1,1 1,0 3,11-14,2 1,0 1,1 0,1 1,-5 11,11-20,0 1,0 0,1 0,0 0,1 0,1 1,0-1,0 1,1-1,1 12,-1-22,0 0,0 0,1 0,-1 0,0 0,0 0,1 0,-1 0,1 0,-1 0,1 0,-1 0,1-1,-1 1,1 0,0 0,0 0,-1-1,1 1,0 0,0-1,0 1,0-1,-1 1,1-1,1 1,0-1,1 1,-1-1,1 1,-1-1,0 0,1 0,-1-1,1 1,-1 0,1-1,1 0,8-3,0-1,0 0,0 0,2-3,-11 6,-1 1,0 0,0 0,0-1,0 1,0-1,0 1,0-1,0 0,-1 0,1 0,-1 0,1 0,-1 0,0 0,0-1,0 1,0 0,0-1,-1 1,1 0,-1-1,1 1,-1-1,0 1,0-1,0 1,0-1,-1 1,1-1,-3-10,0 1,-1 0,0 0,-1 0,-3-6,-9-22,12 22,-2 0,0 0,-1 0,-1 1,-2-3,8 16,0-1,-1 0,1 1,-1 0,0 0,0 0,-1 0,1 1,-1-1,1 1,-1 0,0 1,0-1,0 1,-1 0,1 0,0 1,-1-1,-3 1,3 0,1 1,0-1,0 1,0 1,0-1,-1 1,1 0,0 0,0 0,0 1,1-1,-1 1,0 0,0 1,1-1,-1 1,-1 2,0 1,0-1,1 1,-1 0,1 0,0 1,1-1,0 1,-4 7,2-1,1 0,0 0,1 1,0-1,1 1,0 0,1 0,1 0,0 0,1 0,1 1,2 12,-3-26,0 1,0-1,0 0,0 1,0-1,0 1,1-1,-1 0,1 1,-1-1,1 1,-1-1,1 0,0 0,0 1,-1-1,1 0,0 0,0 0,0 0,0 0,0 0,1 0,-1-1,0 1,1 0,-1-1,1-1,-1 1,1 0,-1 0,1 0,-1-1,1 1,-1-1,0 1,1-1,-1 0,0 1,1-1,-1 0,0 0,0 0,0 0,1-1,8-7,-1-2,0 1,-1-1,5-7,3-6,1 0,1 1,1 0,6-3,-25 26,1-1,0 0,0 1,0-1,-1 0,1 0,0 0,-1 1,1-1,-1 0,1 0,-1 0,1 0,-1 0,1 0,-1 0,0 0,0-1,0 1,0 0,0 0,0 0,0 0,0 0,-1 1,1-1,-1 0,1 1,-1-1,1 1,-1-1,1 0,-1 1,1-1,-1 1,0-1,1 1,-1 0,0-1,1 1,-1 0,0-1,1 1,-2 0,-1-1,0 0,0 1,-1-1,1 1,0 0,-1 0,1 0,0 0,-1 1,1-1,0 1,0 0,-3 0,1 3,0-1,-1 0,2 1,-1 0,0 0,1 1,0-1,0 1,0 0,1 0,0 0,0 1,-2 3,-7 16,1 1,-3 10,11-26,-6 25,8-27,0-1,-1 1,0-1,-1 0,1 0,-5 7,6-13,0 1,0-1,0 0,0 1,0-1,-1 0,1 0,0 0,-1 0,1 0,-1 0,0 0,1 0,-1-1,1 1,-1 0,0-1,0 0,1 1,-1-1,0 0,0 0,1 0,-1 0,0 0,0 0,0-1,1 1,-1 0,0-1,0 0,-1 0,-1 0,0-1,1 1,-1-1,1 0,-1 0,1 0,0-1,0 1,0-1,0 0,0 0,1 0,-1 0,1 0,0 0,0-1,0 1,0-1,1 1,-1-1,1 0,0 0,0 1,0-1,1-2,-3-14,2 0,0-1,1 1,3-18,-1 1,-2 20,1-24,-1 38,0 1,-1 0,1-1,0 1,-1 0,0-1,0 1,1 0,-1 0,0 0,-1 0,1 0,0 0,-2-1,3 2,0 1,-1 0,1-1,0 1,-1 0,1-1,0 1,-1 0,1-1,-1 1,1 0,-1 0,1 0,-1-1,1 1,0 0,-1 0,1 0,-1 0,1 0,-1 0,1 0,-1 0,1 0,-1 0,1 0,-1 0,1 1,-1-1,1 0,-1 0,1 0,0 1,-1-1,1 0,-1 0,1 1,0-1,-1 0,1 1,0-1,-1 0,1 1,0-1,-1 1,1-1,0 1,0-1,0 0,-1 1,1-1,0 1,0-1,0 1,-7 29,2 26,2 1,3 0,6 38,-6-90,1-1,-1 1,1 0,1-1,-1 1,1-1,0 1,0-1,0 0,0 0,1 0,-1 0,1 0,0-1,0 1,1-1,-1 1,1-1,0 0,0-1,0 1,0-1,0 0,0 0,1 0,-1 0,2 0,9 2,1 0,0-1,0-1,0 0,1-1,-1-1,4-1,16 1,36-1,-66 0,-1 0,1 0,-1 0,1 0,-1-1,1 0,-1 0,0-1,0 0,3-1,-7 4,-1-1,0 1,1 0,-1 0,0 0,1-1,-1 1,0 0,1-1,-1 1,0 0,0 0,1-1,-1 1,0-1,0 1,1 0,-1-1,0 1,0 0,0-1,0 1,0-1,0 1,0 0,1-1,-1 1,0-1,-1 1,1-1,0 1,0 0,0-1,0 1,0-1,0 1,-1-1,-4-4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05.66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1373,'10'-11,"0"-1,-1 0,6-10,-7 9,1 1,0 0,7-7,6-1,0 0,2 2,0 0,1 2,1 1,0 1,1 1,0 1,1 1,0 2,9-1,-30 8,30-7,1 1,30-2,-56 9,1 1,-1 0,1 1,-1 0,0 1,1 0,-1 1,0 0,-1 1,9 4,16 8,-2 3,0 1,-1 1,-2 2,0 1,-1 2,19 22,-25-20,-1 1,8 14,18 26,11 8,-24-29,1-1,3-2,9 5,-34-38,0 0,1-1,0 0,1-2,1 0,-1-1,1 0,1-2,-1 0,1-1,0-1,0 0,1-2,-1 0,4-1,-4-1</inkml:trace>
  <inkml:trace contextRef="#ctx0" brushRef="#br0" timeOffset="885.116">1312 1543,'-1'-57,"0"20,1-1,5-29,-3 55,0 0,1 1,0-1,0 1,1 0,1 0,0 0,1 0,0 1,6-9,3 2,1 0,1 1,0 1,1 0,1 1,0 1,0 1,2 1,-1 0,22-7,35-10,2 3,31-4,-98 26,42-10,1 2,0 3,1 2,0 3,9 2,-41 2,1-2,-1-1,0 0,1-2,-1-1,-1-1,1-1,16-7,-25 6</inkml:trace>
  <inkml:trace contextRef="#ctx0" brushRef="#br0" timeOffset="2231.589">2032 929,'-8'0,"-1"0,0-1,1-1,-1 1,1-1,0-1,0 0,-1 0,2 0,-1-1,0 0,1-1,0 0,0 0,-2-2,-7-5,-26-17,0 1,-27-12,50 28,0 0,1-1,1-1,0-1,1 0,-3-5,-24-22,5 7,-12-9,-27-34,69 70,1-1,0 0,1 0,0 0,1-1,0 0,0 0,1 0,0-1,1 0,0 1,1-1,0 0,1 0,0 0,1-7,-2-4,0 0,-4-18,2 17,0 1,1-18,3 22</inkml:trace>
  <inkml:trace contextRef="#ctx0" brushRef="#br0" timeOffset="4930.286">2709 1162,'5'-1,"0"0,0 0,-1-1,1 0,0 0,-1 0,0-1,1 0,-1 1,0-1,-1-1,3 0,20-15,58-32,-39 23,36-16,-65 36,0 2,0 0,0 1,1 0,0 1,0 1,7 0,67-7,-55 4,1 3,0 0,0 3,12 2,-38-1,0 2,0 0,0 0,-1 0,1 2,-1-1,9 7,24 9,-22-13,0-2,0 0,1-1,14 0,-20-2,60 4,-1-4,42-4,-1-1,-105 3,0 0,-1-1,1-1,0 0,-1 0,1-1,-1 0,0-1,0 0,0-1,0 0,-1-1,0 0,0 0,-1 0,1-2,-1 1,-1-1,0 0,0 0,1-2,17-23,0-1,-3-1,-1-1,-1-1,9-27,-18 36,-1-2,-2 1,-1-1,-1-1,-1 1,-2-1,-1 1,-2-2,-1 2,1 1,1-1,1 0,2 1,1 0,1 0,5-11,-8 29,0-1,-1 0,0 1,-1-1,0-8,5-36,-1 38</inkml:trace>
  <inkml:trace contextRef="#ctx0" brushRef="#br0" timeOffset="6593.11">4445 823,'14'1,"1"0,-1 1,0 0,0 2,0-1,-1 1,1 1,-1 1,0 0,12 7,0 3,0 1,-2 1,0 1,16 17,-22-16,-1 0,-1 1,0 1,-2 0,-1 1,0 1,-2 0,-1 0,-1 1,5 23,7 69,-14-84,1-1,1 0,2 0,1-1,9 17,-5-20,1 0,1-1,2-1,0-1,2-1,0 0,9 18,-21-32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19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0,'4'0,"0"0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0,'15'26,"1"0,1-2,19 21,-14-18,-2 1,11 20,-26-40,0 0,0 0,1-1,0 1,0-1,1 0,-1-1,8 6,-8-8,0-1,0 0,0 0,0 0,0-1,0 1,1-2,-1 1,1-1,-1 0,1 0,0-1,0 0,-2 0,31 2,1-2,-1-2,34-6,-66 6,1 1,-1-1,0 0,1 0,-1 0,0 0,0-1,-1 1,1-1,0 0,-1 0,0-1,0 1,0-1,0 0,0 1,-1-1,0-1,1 1,-2 0,1 0,0-1,0-1,4-15,-1-1,-1 0,0 0,-1-9,-2 16,2-26,-2 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1313 0,'2'126,"12"82,-8-176,0 1,2-1,2 2,0-2,-10-30,1 1,-1 1,1-1,-1 0,0 0,0 0,0 0,0 0,-1 0,1 0,-1 0,0 0,0 0,0 0,-1 2,-28 39,9-16,17-22,0 0,0-1,0 0,-1 0,0 0,0 0,0 0,-1-1,1 0,-1-1,0 1,0-1,-2 1,-5 0,0 0,0-1,0 0,0-1,-1 0,-4-1,-3 2,3 1</inkml:trace>
  <inkml:trace contextRef="#ctx0" brushRef="#br0" timeOffset="1">0 508,'1'-10,"0"-1,0 0,1 0,1 1,0-1,0 1,1 0,0 0,3-4,-4 7,1 1,-1-1,1 1,1 0,-1 1,1-1,0 1,0 0,1 0,-1 0,1 1,0 0,1 0,2-1,88-28,-68 25,0-2,-2 0,23-12,-14-3,-30 20,1 0,0 1,0-1,0 2,0-1,1 1,4-2,68-18,-64 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1291,'0'-33,"-1"1,2 0,1 0,3-10,-3 32,0 0,1 0,0 0,0 0,1 1,0 0,1 0,0 0,1 0,0 1,0 0,4-4,1 0,0 0,1 1,0 1,1 0,2 0,-9 6,1 1,0 0,-1 0,1 0,1 1,-1 0,0 1,0-1,1 2,-1-1,1 1,0 0,18-1,0 2,0 1,-1 1,1 1,-1 2,15 4,37 10,-61-17,0 1,0 0,-1 1,1 1,-1 0,0 1,13 9,21 19,-3 2,0 2,3 8,-19-18,-7-7,0 0,-2 2,5 8,-18-20,0-1,1 0,0 0,1-1,0 0,0 0,1-1,1-1,0 0,0-1,10 6,-8-8</inkml:trace>
  <inkml:trace contextRef="#ctx0" brushRef="#br0" timeOffset="1">1356 1122,'-5'0,"0"0,1 0,-1 0,0-1,0 0,0 0,1-1,-1 1,0-1,1 0,0 0,-1-1,1 1,0-1,0 0,0 0,1 0,-1 0,1-1,-1 0,1 1,0-1,1 0,-1-1,-1-2,0-4,-1 0,2 0,0 0,0-1,1 1,0-1,1 1,0-1,1 0,0-2,1-10,1 1,0-1,3-6,-2 18,0 1,1 0,0 0,1 0,0 0,1 1,4-7,-4 8,5-10,1 1,1 0,1 1,0 0,1 1,1 1,13-10,-21 18,0 0,0 0,0-1,-1 0,2-3,-4 5,-1 0,1 0,1 1,-1-1,1 1,0 1,0-1,0 1,1 0,-1 0,4-1,6 0</inkml:trace>
  <inkml:trace contextRef="#ctx0" brushRef="#br0" timeOffset="2">361 0,'-1'16,"0"0,-2-1,-1 9,-6 34,6 9,3 1,5 31,-3-87,2-1,-1 0,2-1,-1 1,2 0,-1-1,1 0,1 0,0 0,0-1,5 6,14 14,0-1,24 20,-43-42,1 0,0-1,1 1,-1-2,1 1,0-1,0 0,0 0,1-1,-1-1,1 1,5 0,10 0,0-1,1-1,21-2,-25 0,8 1,-6 0,0-1,16-3,-31 2,0 1,0-1,-1-1,1 0,0 0,-1 0,0-1,1 0,2-3,7-5,-1-2,0 0,-1-1,0-1,12-17,9-17,10-22,7-12,-26 49,2 0,29-26,-4 3,-4 9,-38 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191 239,'-15'1,"7"-1,1 0,-1 0,0 0,1-1,-1 0,-6-2,13 2,-1 1,1-1,-1 0,1 0,-1 0,1 1,-1-1,1-1,0 1,-1 0,1 0,0 0,0-1,0 1,0 0,0-1,0 1,1-1,-1 1,0-1,1 0,-1 1,1-1,0 0,-1 1,1-1,0 0,0 1,0-1,0 0,0 1,1-3,1-8,1 0,0-1,1 1,0 0,1 1,1-1,2-4,9-18,-57 91,15-22,-47 63,71-98,1 0,0 0,0 0,0 1,-1-1,1 0,0 0,0 0,0 0,0 0,-1 0,1 1,0-1,0 0,0 0,0 0,0 0,-1 1,1-1,0 0,0 0,0 0,0 1,0-1,0 0,0 0,0 0,0 1,0-1,0 0,0 0,0 1,0-1,0 0,0 0,0 0,0 1,0-1,0 0,0 0,0 1,0-1,0 0,1 0,-1 0,0 1,13-5,18-12,17-20,-2-3,-2-2,21-25,-59 60,-59 60,4-6,3 2,-17 27,61-74,0 0,0 0,0 1,0-1,0 0,1 1,0-1,-1 3,2-6,0 0,0 1,0-1,0 0,0 0,0 1,0-1,0 0,0 1,0-1,0 0,0 0,0 1,0-1,0 0,0 0,0 1,0-1,1 0,-1 0,0 1,0-1,0 0,0 0,1 0,-1 1,0-1,0 0,1 0,-1 0,0 0,0 1,1-1,-1 0,0 0,19-4,6-9,-1-1,0-1,-1-1,15-14,84-80,-92 82,58-56,-163 139,17-8,2 3,2 2,2 2,-6 14,53-61,1-1,0 1,0 0,0 0,1 1,0-1,-1 4,3-9,1-1,0 0,-1 0,1 1,0-1,0 0,0 0,0 1,0-1,0 0,1 0,-1 0,0 1,1-1,-1 0,1 0,-1 0,1 0,-1 0,1 1,1-1,-1 0,0 0,1 0,-1 0,1-1,-1 1,1 0,-1-1,1 1,0-1,-1 1,1-1,-1 0,1 0,0 0,-1 0,1 0,0 0,-1 0,1-1,8 0,0-1,0-1,0 0,0 0,0-1,-1 0,0 0,6-5,74-49,-62 38,12-7,9-5,-1-2,-2-3,12-13,-46 37,-11 9,-21 13,-13 12,1 2,1 2,1 0,2 2,0 1,2 2,1 0,-6 12,29-37,0-1,0 1,1 0,0-1,0 1,1 0,-1 0,1 0,0 1,0 1,1-7,0 1,0 0,0-1,0 1,0 0,0 0,0-1,0 1,1 0,-1-1,0 1,0 0,1-1,-1 1,0 0,1-1,-1 1,1-1,-1 1,1-1,-1 1,1-1,-1 1,1-1,-1 1,1-1,-1 0,1 1,1-1,0 0,0 0,0 0,0 0,0 0,0 0,0 0,0 0,0-1,0 1,0-1,0 0,0 0,0 1,1-2,24-12,-1 0,0-2,23-18,71-64,-79 64,57-48,-202 162,79-57,2 0,-12 17,29-33,0 1,0 0,1 0,0 1,0-1,1 1,0 0,1 1,0-1,-1 9,3-16,1-1,0 0,0 0,0 0,0 1,0-1,0 0,0 0,0 1,0-1,0 0,1 0,-1 0,1 1,-1-1,1 0,-1 0,1 0,0 0,-1-1,1 1,-1-1,1 0,-1 1,1-1,0 0,-1 0,1 1,-1-1,1 0,0 0,-1 0,1 0,0 0,-1 0,1 0,0 0,-1 0,1 0,0 0,-1 0,1-1,4 0,0-1,-1 0,0 0,1-1,-1 1,0-1,0 0,1-1,68-58,47-38,-113 96,-5 7,-11 17,-22 32,29-48,-5 6,-23 40,29-47,-1-1,1 1,0-1,0 1,0 0,0 0,0-1,1 1,0 0,-1 0,1 0,0 0,0 0,0 0,1-1,-1 2,1-3,-1-1,1 1,-1 0,1-1,-1 1,1-1,0 1,-1-1,1 1,0-1,-1 0,1 1,0-1,-1 0,1 0,0 1,0-1,-1 0,1 0,0 0,0 0,0 0,-1 0,1 0,0 0,0 0,-1 0,1-1,0 1,0 0,-1 0,1-1,0 1,-1 0,1-1,0 1,0-1,33-19,-27 15,19-12,-19 11,1 1,0 0,0 0,1 0,-1 1,1 0,0 1,2 0,-11 3,0 0,1 0,-1 0,1 0,-1 0,0 0,1 0,-1 0,0 0,1 0,-1 0,0 0,1 0,-1 0,0 0,1 1,-1-1,0 0,1 0,-1 0,0 1,0-1,1 0,-1 0,0 1,0-1,1 0,-1 0,0 1,0-1,0 0,0 1,1-1,-1 0,0 1,0-1,0 0,0 1,0-1,0 1,0-1,0 0,0 1,0-1,0 0,0 1,0-1,0 0,0 1,-1-1,1 0,0 1,0-1,-8 23,6-20,-22 44,16-34,2 0,-1 0,2 0,-1 1,0 5,6-18,-1 0,1 0,0 0,-1 0,1 0,0 0,0 0,0 0,0 0,0 0,0 0,0 0,0 0,0 0,0 0,0 0,1 0,-1 0,0 0,1 0,-1 0,1 0,-1-1,1 1,-1 0,1 0,0 0,-1-1,1 1,0 0,0 0,-1-1,1 1,0-1,0 1,0-1,0 1,0-1,0 0,0 1,0-1,0 0,0 0,0 0,0 0,0 0,0 0,0 0,0 0,0 0,0 0,0 0,0-1,0 1,0 0,0-1,0 1,7-2,0-1,0 0,0 0,-1 0,1-1,1-2,43-34,-52 39,0 1,0 0,0 0,0 0,0 0,0 0,0 0,0-1,0 1,1 0,-1 0,0 0,0 0,0 0,0 0,0 0,0-1,0 1,0 0,0 0,1 0,-1 0,0 0,0 0,0 0,0 0,0 0,0 0,1 0,-1 0,0 0,0 0,0 0,0 0,0 0,0 0,1 0,-1 0,0 0,0 0,0 0,0 0,0 0,1 0,-1 0,0 0,0 0,0 0,0 0,0 1,0-1,0 0,0 0,1 0,-1 0,0 0,0 0,0 0,0 0,0 1,0-1,-5 10,-10 14,5-14,-15 18,24-28,1 1,-1 0,0 0,1-1,-1 1,1 0,-1 0,1 0,-1 0,1 0,0 0,-1 0,1 0,0 0,0 0,0 0,0 0,0 0,0 0,0 0,0 0,0 0,0 0,0 0,1 0,-1 0,1 0,-1-1,1 1,0-1,-1 0,1 1,-1-1,1 0,0 0,0 0,-1 1,1-1,0 0,-1 0,1 0,0 0,0 0,-1 0,1 0,0-1,-1 1,1 0,0 0,-1 0,1-1,0 1,-1 0,1-1,0 1,23-14,-19 11,185-106,-190 110,0-1,0 0,0 0,0 0,0 0,0 0,0 0,0 0,0 0,1 0,-1 0,0 0,0 0,0 0,0 1,0-1,0 0,0 0,0 0,0 0,0 0,0 0,0 0,1 0,-1 0,0 0,0 0,0 0,0 0,0 0,0 0,0 0,0 0,0 0,1 0,-1 0,0 0,0 0,0 0,0 0,-12 13,-30 30,22-24,11-10,0 1,1 0,0 0,1 1,-3 3,8-9,0 0,-1 0,2-1,-1 1,0 0,1 1,0-1,0 0,1 0,-1 0,1 1,0-1,0 0,1 3,3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31 198,'-4'4,"1"0,-1 1,1-1,0 0,0 1,1 0,-1 0,0 2,3-6,-1 0,1 0,0 0,-1 0,1 0,0 0,0-1,0 1,0 0,0 0,0 0,0 0,0 0,0 0,0 0,0 0,1 0,-1 0,0 0,1-1,-1 1,1 0,-1 0,1 0,-1-1,1 1,-1 0,1-1,0 1,-1 0,1-1,0 1,0-1,-1 1,1-1,0 1,0-1,0 1,0-1,0 0,-1 0,1 0,0 1,0-1,0 0,0 0,0 0,0 0,0 0,0 0,0-1,6 1,0-1,0 0,0 0,-1 0,1-1,0 0,-1-1,1 1,-1-1,0-1,3-1,68-47,-60 40,178-136,-278 248,79-97,-32 34,1 0,1 2,3 2,-14 23,41-53,9-10,18-16,-23 15,89-62,-3 3,-3-4,42-43,-316 259,177-142,-17 15,29-25,1 0,0 0,-1 1,1-1,0 1,0 0,-1-1,1 1,1 0,-1-1,0 1,0 0,1 0,-1 0,1 0,0-1,0 0,1 0,-1-1,1 1,-1 0,1-1,0 1,-1 0,1-1,0 1,-1-1,1 1,0-1,0 1,0-1,-1 0,1 1,0-1,0 0,0 0,0 1,0-1,0 0,-1 0,1 0,0 0,0 0,0 0,0 0,0-1,0 1,0 0,-1 0,2-1,33-6,31-19,-1-1,-1-4,-2-3,-1-2,9-10,-48 29,-142 101,102-69,1 0,1 1,1 1,0 1,1 0,-6 11,18-26,1 0,-1 0,1 0,-1 0,1 1,0-1,0 0,1 1,-1-1,1 0,-1 3,1-5,1 0,-1 0,0 0,0-1,1 1,-1 0,0 0,1 0,-1 0,1 0,-1-1,1 1,-1 0,1 0,0-1,-1 1,1 0,0-1,0 1,0-1,-1 1,1-1,0 1,0-1,0 0,0 1,0-1,0 0,0 0,-1 0,1 0,0 0,0 0,0 0,0 0,0 0,0 0,0 0,0 0,0-1,0 1,14-4,-1 0,0 0,0-1,0-1,-1 0,0-1,0-1,-1 0,3-3,9-4,340-228,-435 297,2 4,3 2,-37 45,88-88,-31 41,45-57,0 0,0 0,0 1,0-1,0 0,1 1,-1-1,0 1,1-1,-1 1,1-1,0 1,0-1,-1 1,1-1,0 1,0-1,0 1,1 0,-1-2,0 1,1 0,-1-1,1 1,-1-1,1 1,0-1,-1 1,1-1,-1 1,1-1,0 0,-1 1,1-1,0 0,0 0,-1 1,1-1,0 0,0 0,-1 0,1 0,0 0,0 0,-1 0,1 0,5 0,1-1,-1 0,0 0,0-1,0 0,0 0,-1 0,5-2,78-49,-1-4,-3-3,12-17,-87 70,160-127,-268 241,59-62,2 2,2 2,2 1,-6 16,39-65,0 0,1 0,-1 0,0 1,1-1,-1 0,1 1,-1-1,1 0,-1 1,1-1,0 1,0-1,0 1,0-1,0 0,0 1,0-1,1 1,-1-1,1-1,-1 1,1-1,-1 1,1-1,-1 0,1 1,0-1,-1 0,1 1,0-1,-1 0,1 0,0 0,-1 1,1-1,0 0,-1 0,1 0,0 0,-1 0,1 0,0-1,-1 1,1 0,0 0,7-2,0-1,0 0,0 0,-1 0,1-1,0 0,42-28,-2-2,0-1,3-8,128-124,-159 150,-28 32,-28 32,-50 46,50-55,1 1,2 1,-1 5,25-22,8-22,1-1,0 1,0-1,0 1,0 0,0-1,0 1,1 0,-1-1,0 1,0-1,0 1,1 0,-1-1,0 1,0-1,1 1,-1-1,1 1,-1-1,0 1,1-1,-1 1,2-1,0 1,0 0,0-1,-1 1,1-1,0 0,0 1,0-1,0 0,0 0,0 0,0-1,0 1,0 0,-1-1,1 1,0-1,0 0,0 0,-1 1,1-2,40-18,-1-2,-2-2,0-2,11-11,27-18,-74 55,-5 4,-8 14,-19 22,-95 125,110-151,14-14,-1 0,1 0,-1 0,1 0,0 0,-1 0,1 0,0 0,-1 0,1-1,0 1,-1 0,1 0,0 0,0-1,-1 1,1 0,0 0,-1-1,1 1,0 0,0-1,0 1,0 0,-1-1,1 1,0 0,0-1,0 1,0 0,0-1,0 1,0 0,0-1,0 1,0-1,0 1,0 0,0-1,0 1,0 0,0-1,0 1,-1-20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47,'21'-1,"0"-1,0-1,8-3,14-2,131-11,-200 24,1 2,0 1,0 1,1 1,0 2,1 0,0 1,-1 3,22-15,0 1,0-1,0 1,0 0,0 0,1 0,-1 0,0 0,1 0,0 1,0-1,-1 0,1 1,1-1,-1 1,0-1,0 1,1-1,0 1,0-1,0 0,1-1,-1 1,0 0,1-1,0 1,-1 0,1-1,0 1,0-1,0 1,0-1,0 1,0-1,1 0,-1 0,0 1,1-1,-1 0,1 0,-1 0,1-1,-1 1,1 0,0-1,-1 1,1 0,0-1,16 5,0 0,0-1,1-1,-1 0,1-2,17 0,15-3,47-7,-49 3,-50 8,0-1,0 1,1-1,-1 0,0 1,0-1,0 0,0 1,0-1,-1 0,1 0,0 0,-1 0,1 0,-19 14,16-13,0 1,0 0,0 0,0 0,0 0,0 1,1 0,0 0,0 0,0 0,-1 1,4-4,0-1,0 1,0 0,0-1,0 1,1 0,-1-1,0 1,0-1,0 1,0 0,1-1,-1 1,0-1,1 1,-1-1,0 1,1 0,-1-1,1 0,-1 1,1-1,-1 1,1-1,-1 0,1 1,-1-1,1 0,-1 1,1-1,0 0,-1 0,1 0,-1 1,1-1,0 0,-1 0,1 0,0 0,27 3,38-6,-61 2,0 1,-1-1,1 0,0-1,-1 1,1-1,-1 0,1 0,-1 0,0 0,0-1,2-1,-7 2,-6 2,-8 3,11-1,-39 13,40-14,0 0,0 1,1-1,-1 1,1-1,-1 1,1 0,0 0,-1 1,1-1,0 0,0 1,0-1,2-1,0-1,0 1,0-1,0 1,-1-1,1 1,0-1,0 1,0-1,0 1,0-1,0 1,0-1,0 1,1-1,-1 1,0-1,0 1,0-1,0 1,1-1,-1 1,0-1,0 0,1 1,-1-1,0 1,1-1,-1 0,1 1,-1-1,0 0,1 0,-1 1,1-1,-1 0,1 0,-1 1,1-1,-1 0,1 0,-1 0,1 0,-1 0,1 0,-1 0,1 0,-1 0,1 0,27 2,14-8,0-3,0 0,-1-3,-1-2,15-7,-39 15,1 4,-16 2,-1 1,0-1,0 0,1 0,-1 1,0-1,0 0,0 1,1-1,-1 0,0 1,0-1,0 0,0 1,0-1,1 0,-1 1,0-1,0 1,0-1,0 0,0 1,0-1,0 0,-1 1,1-1,0 1,0-1,-15 35,7-20,-1 13,2 1,1 0,-2 19,-3 13,11-57,-1-1,0 1,1-1,0 1,0-1,0 0,0 1,0-1,1 1,-1-3,0-1,0 1,0-1,1 1,-1-1,0 0,0 1,1-1,-1 1,0-1,1 0,-1 1,0-1,1 0,-1 1,1-1,-1 0,0 1,1-1,-1 0,1 0,-1 0,1 0,0 1,19-6,-10-1,-1 0,1-1,-1 1,0-2,-1 1,0-2,0 1,-1-1,0 0,0 0,-1-1,0 1,-1-2,1-1,-1-1,0 1,0-1,-1 0,-1 0,0-1,-1 1,-1-1,0 1,0-1,-2 0,-1-11,2 22,-1 0,1 0,-1 1,0-1,0 1,0-1,-1 1,1-1,0 1,-1 0,0-1,1 1,-1 0,0 0,0 0,0 1,0-1,-1 0,1 1,0-1,-1 1,-18-15,21 16,0 0,0-1,-1 1,1 0,0-1,0 1,0 0,-1-1,1 1,0 0,0-1,0 1,0 0,0-1,0 1,0-1,0 1,0 0,0-1,0 1,0 0,0-1,0 1,0-1,0 1,0 0,0-1,0 1,1 0,-1-1,0 1,0 0,0-1,1 1,-1 0,0 0,0-1,1 1,-1 0,0 0,1-1,-1 1,0 0,1 0,-1 0,0 0,1-1,-1 1,0 0,1 0,-1 0,1 0,-1 0,0 0,1 0,-1 0,1 0,30-7,-24 6,33-6,0 2,0 2,0 2,25 2,69-3,-133 2,0 0,0 0,0 0,0 0,0 0,0 0,0 0,0 0,0 0,0 0,0-1,0 1,-1 0,1-1,0 1,0-1,0 1,0-1,0 1,-1-1,1 1,0-1,-1 0,1 0,0 1,-1-1,1 0,0-1,-2 1,1 0,-1 0,0 0,1 0,-1 0,0 0,0 0,0 0,0 0,0 0,0 0,0 1,0-1,0 0,0 1,0-1,-1 1,1-1,0 1,0 0,-1-1,1 1,-1 0,-49-15,0 3,-1 2,-1 2,-13 1,-29 2,-92 7,151 1,0 2,0 2,1 1,0 2,0 1,1 2,-2 2,9 2,24-9,18-5,16-6,-1-2,0-2,0 0,-1-2,24-11,11-3,-52 20,-5 1,0 1,0-2,0 1,-1-1,1 0,-1 0,1-1,-1 1,0-2,4-2,-11 5,0 1,0 0,0 1,0-1,-1 0,1 0,0 0,0 1,-1-1,1 0,0 1,-1 0,1-1,-1 1,1 0,0-1,-1 1,0 0,0 0,-36-8,0 2,-1 2,-22 1,-121 4,76 1,82-2,5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26,'1'1,"0"-1,0 0,0 1,0-1,0 1,-1-1,1 1,0 0,0-1,0 1,-1 0,1-1,0 1,-1 0,1 0,-1 0,1-1,-1 1,1 0,-1 0,0 0,1 0,-1 0,0 0,0 0,1 0,-1 0,0 1,4 32,-4-30,0 42,-2-1,-2 0,-8 40,9-68,-18 38,21-54,0-1,0 1,1-1,-1 1,0-1,0 1,0-1,1 1,-1-1,0 0,1 1,-1-1,0 0,1 1,-1-1,0 0,1 1,-1-1,1 0,-1 1,1-1,-1 0,1 0,-1 0,0 0,1 1,-1-1,1 0,-1 0,1 0,-1 0,1 0,-1 0,1 0,-1 0,1 0,25 0,-23 0,53-4,43-7,-7-1,-27 3,-39 4,1 2,12 0,-4 0,0-1,0-2,5-2,-3 0,0 2,27-1,-32 4,-1-1,1-2,3-2,-6 1,0 1,0 2,20 0,-40 3,0 0,1-1,-1 1,0-2,0 1,0-1,-1-1,1 1,-1-2,1 1,-1-1,-1 0,1-1,4-4,-7 5,0 1,-1 0,1-1,-1 0,0 0,-1 0,1-1,-1 1,0-1,-1 0,1 0,-1 0,0 0,-1 0,1 0,-1-1,-1 1,1 0,-1-1,0 1,0 0,-1-2,0 6,1-1,-1 1,0-1,0 1,0 0,0-1,0 1,-1 0,1 0,-1 0,1 0,-1 0,0 0,0 0,0 1,0-1,0 0,0 1,0 0,0 0,-1-1,1 1,0 1,-1-1,1 0,-1 0,1 1,-1 0,0-1,-12-1,0 1,0 1,0 0,-12 1,2 1,-28-2,0 3,0 3,1 1,-1 3,2 2,0 3,0 1,-14 10,53-23,0 1,0-2,-1 0,1 0,-1-1,-8-1,-34 0,233-2,100-17,-276 19,1 0,0-1,0 1,-1-1,1 0,-1 0,1 0,0 0,-1 0,0 0,1-1,-3 2,0 0,0 0,0 0,0 0,0 0,0 0,0 0,0-1,0 1,0 0,0 0,0 0,0 0,0 0,0 0,0-1,0 1,0 0,0 0,0 0,0 0,0 0,0 0,0-1,0 1,0 0,0 0,0 0,0 0,0 0,-1 0,1 0,0 0,0 0,0-1,0 1,0 0,0 0,0 0,0 0,-1 0,1 0,0 0,0 0,0 0,0 0,0 0,0 0,-1 0,1 0,0 0,0 0,0 0,0 0,0 0,-22-1,-12 5,0 1,0 2,0 1,1 2,0 1,-4 4,4-1,0-3,-1-1,0-1,0-2,-1-1,-11-1,31-4,0-1,0 0,0-1,-6-2,16 2,0-1,0 1,0-1,1 0,-1 0,0 0,1-1,0 1,0-1,0 0,0-1,0 1,1-1,-4-3,0-1,-43-57,48 61,-1 0,1 0,0 0,0 0,0 0,0-1,1 1,0 0,0-1,0 1,0-1,1 1,-1-1,1 0,1-1,-1 4,1 0,0 0,0 1,0-1,0 0,0 1,0-1,0 1,1 0,-1-1,0 1,1 0,-1 0,1 0,-1 0,1 0,0 0,-1 0,1 0,0 1,0-1,0 1,-1-1,1 1,0 0,0 0,0 0,0 0,11-1,1 0,0 1,9 2,-9-1,265 2,-197-4,-63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1230 1124,'0'1,"-1"0,1 0,-1 1,1-1,-1 0,0 0,1 0,-1 0,0 0,0 0,0 0,0 0,0 0,0 0,0 0,0 0,0-1,0 1,0 0,-1-1,-31 15,25-11,-8 2,0-1,-1-1,1 0,-1-1,0 0,-1-2,1 0,0-1,0 0,-12-3,23 2,0 0,-1-1,1 0,0 0,0 0,0-1,0 1,0-2,1 1,-1 0,1-1,-2-2,-10-10,0 0,-13-17,17 17,-1 2,0 0,-12-9,19 17,0 0,0 0,1-1,0 0,0 0,1-1,0 1,0-1,-2-6,-6-9,8 15,-1 0,-1 0,1 1,-1 0,0 0,-1 0,0 1,0 0,0 0,-1 1,0 0,0 1,-1-1,-5 0,1-1,-1 2,0 0,0 1,-1 0,1 2,-1-1,-1 2,-7 1,0 1,0 2,0 0,0 1,-11 5,-1 0,-91 13,124-23,-1 1,1-1,0 0,-1 0,1 0,0 0,-1 0,1-1,0 0,-1 1,1-1,0 0,0-1,0 1,0-1,0 1,0-1,-3-2,2 0,0 0,0 0,0 0,0-1,1 0,0 1,0-1,0-1,0 1,-1-4,-1-7,0-1,0 1,2-1,0 0,1 0,1 0,0-6,3 5,0 1,2 0,0 0,0 0,2 0,0 1,1 0,5-8,4-14,142-291,-155 322,1 0,0 0,0 0,0 1,1-1,0 1,0 0,1 0,-1 1,1 0,1 0,-1 0,1 0,0 1,0 1,0-1,0 1,0 0,8-1,19-4,0 3,1 0,0 3,15 1,1053 2,-1075 0,0 2,23 5,12 2,-44-9,1 2,-1 0,0 1,0 1,0 1,0 0,-1 2,0 0,-1 1,0 1,0 0,12 11,6 6,2-2,1-2,1-1,1-2,-35-18,0 0,-1 1,1 0,-1 0,0 0,0 1,0-1,-1 1,1 0,-1 0,0 0,0 1,0-1,0 1,-1-1,0 1,1 3,-1 0,0 0,-1 0,0 0,0 0,-1 0,0 1,0-1,-1 0,0 0,-1 0,0 1,-3 14,-12 49,15-66,0-1,0 1,-1-1,1 1,-1-1,-1 0,1 0,-1 0,0-1,-2 4,2-6,0 1,0-1,0 0,0 0,0 0,0 0,-1-1,1 0,-1 0,1 0,-1 0,1-1,-4 1,-68-4,41 1,7 3,14-1,1 0,-1 0,-9-3,19 2,1 1,-1-1,0 0,1-1,-1 1,1-1,-1 0,1 1,-1-1,1-1,0 1,0 0,0-1,1 0,-1 0,-24-31,3-1,-2-6,7 11,-1 1,-2 0,-15-15,29 36,0 0,-1 0,0 1,-1 0,1 1,-1 0,-1 0,1 1,-1 0,0 1,0 0,0 1,-2 0,-32-3,0 2,0 1,0 3,-1 2,-1 2,11 0,-1 2,-17 6,12-3,-30 3,54-9,1 0,0 2,0 0,1 0,-1 2,1 0,-7 4,-4 5,0 0,1 2,-17 15,30-22,1 1,0 0,1 1,1 0,0 0,-3 6,8-11,1 0,-1 0,2 0,-1 1,1-1,0 1,1 0,0-1,0 1,1 0,0 0,1 4,1-8,0 0,0 1,1-1,0 0,0 0,0 0,1-1,-1 1,1-1,0 1,1-1,-1 0,1 0,0 0,0 0,0-1,0 0,0 0,1 0,1 1,15 8,0-1,1 0,20 6,-34-14,11 3,-1 2,-1 0,0 1,11 7,-22-12,-1 0,0 0,0 1,-1-1,0 1,1 0,-1 0,-1 1,1-1,-1 1,0 0,0 0,-1 0,0 0,1 5,4 10,-4-10,0 0,0 0,-1 0,0 0,0 10,-2-19,0 0,0 0,0 0,0 0,-1 0,1 0,0 0,-1 0,0-1,1 1,-1 0,0 0,0 0,0-1,0 1,0 0,-1-1,1 1,0-1,-1 0,1 1,-1-1,1 0,-1 0,0 0,1 0,-1 0,0 0,0 0,0-1,1 1,-1-1,0 1,-1-1,-4 1,0 0,0 0,0 0,0-1,0-1,0 1,0-1,0 0,0 0,0-1,1 0,-1 0,0-1,1 0,0 0,0 0,0-1,-3-2,-8-8,1-1,1 0,0-1,1-1,-3-7,9 14,-8-6,1 1,-2 0,0 1,0 1,-2 0,1 2,-2 0,-15-6,6 2,0-1,1-1,-12-12,12 4,20 17,0 1,-1 0,1 0,-1 0,-7-2,13 7,0 1,0 0,0 0,0 0,0 0,0 1,0-1,0 1,0 0,-1-1,1 2,0-1,0 0,0 1,0-1,0 1,-1 0,1 0,1 0,-1 0,-2 1,-14 9,-23 12,40-22,-1 0,1 0,-1 0,0 0,1 0,-1 0,0-1,0 0,1 1,-1-1,0 0,-1 0,4-1,-1 1,1-1,0 1,-1-1,1 1,0-1,0 1,-1-1,1 1,0-1,0 1,0-1,0 1,0-1,0 1,0-1,0 0,0 1,0-1,0 1,0-1,0 1,0-1,0 1,1-1,-1 1,0-1,0 1,1-1,-1 1,0-1,1 1,-1-1,1 1,-1 0,0-1,1 1,-1-1,1 1,16-21,39-36,31-22,-36 35,-2-3,14-20,-59 64,-2-1,1 0,0 0,-1-1,0 1,0 0,0-2,-1 6,-1 0,0 0,0 0,0 0,0 0,0-1,0 1,0 0,0 0,0 0,0-1,0 1,0 0,1 0,-1 0,0 0,0-1,0 1,0 0,-1 0,1 0,0-1,0 1,0 0,0 0,0 0,0 0,0-1,0 1,0 0,0 0,0 0,-1 0,1-1,0 1,0 0,0 0,0 0,0 0,-1 0,1 0,0 0,0 0,0-1,-1 1,-15 11,-1 3,1 1,1 1,0 0,1 1,1 1,0 0,1 0,0 5,11-22,1-1,-1 1,1 0,-1 0,1 0,0 0,-1 0,1 0,0 0,0 0,0 0,0 0,0 0,0 0,0 0,0 0,0 0,0 0,0 0,0 0,1 0,-1 0,0 0,1 0,-1-1,1 1,0 0,0 0,0 0,0-1,0 1,0-1,1 1,-1-1,0 1,0-1,1 0,-1 0,0 1,1-1,-1 0,0 0,1 0,-1-1,1 1,7-1,-1-1,1 0,-1-1,0 0,0 0,2-1,45-28,-1-2,19-17,-25 17,-2 1,41-37,-83 67,-1 0,0 0,0 0,-1-1,1 1,-1-1,1-1,-3 5,0-1,1 1,-1 0,0-1,0 1,0 0,0-1,0 1,0 0,1-1,-1 1,0-1,0 1,0 0,0-1,-1 1,1-1,0 1,0 0,0-1,0 1,0 0,0-1,0 1,-1 0,1-1,0 1,0 0,-1-1,0 1,0-1,0 1,0-1,0 1,-1 0,1 0,0-1,0 1,0 0,0 0,-1 0,1 0,0 1,0-1,0 0,-1 0,-22 5,-1 2,1 0,1 1,-1 1,1 1,-1 3,-56 31,0 4,38-22,7-5,6-4,0 1,-7 8,21-9,15-16,0-1,0 0,0 0,0 1,0-1,0 0,1 0,-1 1,0-1,0 0,0 0,0 1,0-1,0 0,0 0,1 1,-1-1,0 0,0 0,0 0,1 1,-1-1,0 0,0 0,0 0,1 0,-1 1,0-1,0 0,1 0,-1 0,0 0,0 0,1 0,-1 0,0 0,1 0,-1 0,0 0,4 0,0 0,0 0,-1 0,1-1,0 1,0-1,-1 0,1 0,2-2,46-22,-1-2,-2-3,-1-2,15-14,11-7,-68 49,-1 1,0 0,0-1,-1 1,1-1,-1 0,3-4,-13 9,-6 6,-18 19,2 2,1 1,1 1,-8 14,-14 16,35-44,-12 12,2 1,1 1,1 1,-15 31,35-62,1 1,-1-1,1 1,0-1,-1 1,1-1,0 1,0-1,-1 1,1-1,0 1,0-1,0 1,-1 0,1-1,0 1,0-1,0 1,0 0,0-1,0 1,0-1,0 1,1-1,-1 1,0 0,0-1,0 1,1-1,-1 1,0-1,1 1,-1-1,0 1,1 0,0-1,1 0,-1 0,1 0,-1-1,1 1,-1 0,1 0,-1-1,0 1,1-1,-1 1,0-1,1 0,-1 0,46-27,-10-4,-30 25,0 0,0 0,1 1,0 0,1 1,1-1,-8 5,-1 0,1 1,-1-1,1 1,-1 0,1-1,-1 1,1 0,-1 0,1 0,-1 0,1 0,-1 0,1 1,-1-1,1 0,-1 1,1-1,-1 1,1-1,-1 1,0 0,1 0,-1 0,0-1,0 1,0 0,1 1,-1-1,0 0,0 0,-1 0,1 1,0-1,0 1,4 7,0 0,-1 1,-1-1,0 1,1 3,3 8,-1-6,1 0,0-1,1 0,1 0,1-1,0 0,0 0,1-1,1-1,9 8,17 10,1-2,1-1,2-2,-41-24,28 20,-19-13,-18-10,-11-11,0 0,0-1,2-1,0-1,0-1,-79-96,53 60,33 42,-12-16,-2 1,0 1,-2 0,-1 2,-8-4,27 22,0 1,0 0,-1 0,0 1,0 0,0 0,-1 1,1 0,-1 1,1 0,-1 1,0 0,0 0,0 1,0 0,1 1,-1 0,0 1,0 0,1 0,-6 3,5-1,0 1,0 0,1 1,0 0,0 1,0-1,1 2,0-1,0 1,-1 4,-1-2,1 0,-1-1,0 0,-1-1,0 0,-2 1,9-7,1 0,0 0,0 1,0-1,0 1,0 0,0 0,1 0,-1 0,0 2,-7 9,10-14,0 1,0-1,-1 1,1-1,0 0,-1 1,1-1,0 1,-1-1,1 0,-1 1,1-1,0 0,-1 1,1-1,-1 0,1 1,-1-1,1 0,-1 0,1 0,-1 0,1 1,-1-1,0 0,1 0,-1 0,1 0,-1 0,1 0,-1 0,1-1,-1 1,1 0,-1 0,1 0,-1-1,0 0,0 0,0 0,0-1,0 1,0-1,0 1,1-1,-1 1,0-1,1 1,0-1,-1 0,1 1,-2-9,1 1,0 0,0 0,1-7,4-14,1 1,2 1,0-1,2 1,1 1,1-1,2 2,0 0,2 0,0 1,8-6,-6 10,1 1,2 1,0 1,15-11,-30 25,0 1,0 1,0-1,0 1,1 0,-1 0,1 0,-1 1,1 0,0 0,5 0,66 1,-48 2,-28-3,-1 1,1 0,0 0,0 0,-1 0,1 0,0 0,-1 0,1 1,0-1,-1 0,1 0,0 0,-1 1,1-1,-1 0,1 1,0-1,-1 1,1-1,-1 0,1 1,-1-1,1 1,-1 0,0-1,0 1,0 0,0-1,0 1,0 0,0-1,0 1,0 0,-1-1,1 1,0 0,-1-1,1 1,0 0,-1-1,1 1,0-1,-1 1,1-1,-1 1,-33 27,30-25,-44 32,20-16,1 1,1 2,1 0,17-14,1 0,0 1,0 0,0 0,1 0,1 1,0-1,0 2,1-1,0 0,0 4,-7 26,7-16,-2-1,-1-1,-1 1,-1-1,-1 0,0-1,-5 4,11-18,0 0,0 0,1 0,0 0,0 1,0-1,1 1,1 0,-1 0,1 0,0 0,1-1,0 3,2-9,5-10,13-24,-1 2,43-54,3 1,10-2,-47 60,1 0,0 3,2 0,24-12,43-33,-83 56,0 1,0 1,1 0,0 2,0-1,1 2,1 0,15-4,-5 4,0 2,1 1,-1 1,1 1,0 2,87-2,-24 1,38 5,-60 6,-44-5,0-2,20 0,-26-1,1 0,0 1,-1 1,19 6,30 6,-24-8,-1 1,17 8,-46-12,0 1,0 1,-1 0,0 1,-1 0,1 1,-1 0,6 8,0-1,-9-8,0 1,-1-1,0 2,-1-1,6 8,-12-14,0 0,-1 0,1 0,-1 0,0 0,0 0,0 1,0-1,0 0,-1 0,0 1,1-1,-1 0,0 1,-1-1,1 0,-1 1,1-1,-1 0,0 0,0 0,0 1,-2 1,0 2,-1 3,-1-1,0 0,0 0,-1 0,-5 6,9-13,0 0,0 0,0-1,0 1,0-1,0 1,-1-1,1 1,0-1,-1 0,1 0,-1 0,1-1,-1 1,0-1,1 1,-1-1,1 0,-1 0,0 0,1 0,-1 0,0-1,-1 0,-16-6,0 0,1-2,0 0,1-1,0-2,0 1,-10-11,27 22,-1-1,0 0,1 0,-1 0,1 0,0-1,-1 1,1 0,0-1,0 1,0 0,0-1,0 0,0 1,0-1,0 1,1-1,-1 0,1 0,-1 1,1-1,0 0,-1 0,1 0,0 1,0-1,0 0,1 0,0-1,0 1,1-1,-1 1,1 0,0 0,0 0,0 0,0 0,0 0,0 1,0-1,0 1,1-1,-1 1,1 0,-1 0,1 0,2-1,6-2,1 0,0 1,-1 0,1 1,0 0,0 1,1 0,-1 1,0 0,0 1,0 0,0 1,0 1,0 0,-1 0,1 1,-1 1,0 0,0 0,0 1,2 2,-1 0,19 15,-30-22,0-1,1 2,-1-1,0 0,0 0,0 0,0 0,0 1,0-1,0 0,0 1,-1-1,1 1,-1-1,1 1,-1-1,1 2,-1-2,-1 0,1-1,0 1,-1 0,1-1,-1 1,1-1,-1 1,1-1,-1 1,1-1,-1 1,0-1,1 1,-1-1,0 0,1 1,-1-1,0 0,0 0,1 0,-1 1,0-1,0 0,1 0,-1 0,0 0,-27 1,23-1,-71 0,41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3373 600,'-11'12,"1"1,0 0,-1 4,-10 13,-9 6,-1-2,-1-1,-3-2,0-1,-7 3,41-33,1 0,-1 0,0 1,1-1,-1 1,0-1,1 1,-1-1,0 1,1-1,-1 1,1 0,-1-1,1 1,-1 0,1-1,0 1,-1 0,1-1,0 1,0 0,-1 0,1-1,0 1,0 0,0 0,0 0,0-1,0 1,0 0,0 0,1 0,0 0,0-1,0 1,0 0,0 0,1-1,-1 1,0-1,0 1,0-1,1 0,-1 1,0-1,1 0,-1 0,0 0,0 0,10 1,0 0,-1-1,1-1,7-1,20-7,0-1,0-3,-1-1,-1-1,0-2,-1-2,-1-1,26-21,-51 35,-5 4,-1 0,0 0,0 0,0 0,0 0,0-1,-1 1,1-1,-1 0,1 0,-1 0,0 0,0 0,0 0,-1-1,1 0,-2 3,0 0,-1 1,1-1,0 0,-1 0,1 1,-1-1,1 0,0 0,-1 1,0-1,1 1,-1-1,1 0,-1 1,0-1,1 1,-1 0,0-1,0 1,1-1,-1 1,0 0,0 0,0-1,1 1,-1 0,0 0,0 0,0 0,0 0,1 0,-1 0,0 0,0 0,0 1,0-1,-33 4,3 4,1 2,1 0,0 2,0 1,1 2,-10 7,-30 22,-54 46,116-86,1 1,0-1,0 1,0 0,0 0,1 1,-1 2,4-8,1 1,-1-1,1 1,0 0,0-1,-1 1,1 0,0-1,0 1,0 0,0-1,0 1,0 0,0-1,0 1,0 0,0 0,0-1,0 1,0 0,1-1,-1 1,0 0,0-1,1 1,-1-1,0 1,2 0,-1 0,1 0,-1 0,1 0,0 0,-1 0,1 0,0-1,0 1,-1-1,1 0,0 1,0-1,0 0,0 0,0 0,24 1,0-1,1-1,-1-1,0-2,0-1,12-4,32-11,49-21,-109 37,34-14,-42 17,1 0,-1 0,0 0,0-1,0 1,0-1,0 0,0 0,0 1,0-1,0 0,-1-1,1 1,0-1,-2 2,0 1,0-1,0 1,0-1,0 1,0 0,0-1,0 1,0-1,0 1,0-1,0 1,-1-1,1 1,0 0,0-1,0 1,-1-1,1 1,0 0,0-1,-1 1,1 0,0-1,-1 1,1 0,0-1,-1 1,1 0,-1 0,1 0,0-1,-1 1,1 0,-1 0,1 0,-1 0,1 0,-1 0,-20-4,9 4,0 1,0 0,0 1,0 0,0 1,0 0,0 1,-4 2,-30 14,-19 12,35-16,13-8,-34 18,48-24,0 0,0 0,0 0,0 0,0 1,1-1,-1 1,1 0,0 0,0 0,0 0,-2 3,4-6,0 1,0 0,0 0,0 0,0 0,0 0,0 0,1-1,-1 1,0 0,1 0,-1 0,0 0,1-1,-1 1,1 0,-1-1,1 1,-1 0,1-1,0 1,-1 0,1-1,0 1,-1-1,1 1,0-1,0 1,-1-1,1 0,0 1,0-1,0 0,0 0,0 0,-1 0,1 0,0 0,0 0,0 0,39 5,-16-6,0-2,-1 0,0-1,17-6,89-32,-123 40,-1 0,1 0,-1-1,0 0,0 0,0 0,2-3,-7 6,0 0,1 0,-1 0,0 0,0-1,0 1,1 0,-1 0,0 0,0-1,0 1,1 0,-1 0,0-1,0 1,0 0,0 0,0-1,0 1,0 0,0 0,0-1,1 1,-1 0,0-1,0 1,0 0,0 0,-1-1,1 1,0 0,0-1,0 1,0 0,0 0,0-1,0 1,0 0,-1 0,1-1,0 1,0 0,0 0,-2-1,-1 0,1 1,0-1,0 1,0-1,0 1,0 0,-1 0,1 0,0 0,-1 0,-39 5,0 1,1 2,0 2,1 1,0 3,1 1,1 1,-24 16,62-32,-15 8,2 0,-1 0,-2 4,13-10,1-1,0 1,-1 0,1 0,0 0,0 1,0-1,1 0,-1 1,0-1,1 1,-1 0,1-1,0 1,0 0,0 0,1 0,-1 0,1 0,-1 1,2-2,-1 0,1 0,-1 0,1-1,0 1,0 0,0-1,0 1,0 0,0-1,0 0,1 1,-1-1,0 0,1 1,0-1,-1 0,1 0,-1 0,1 0,0 0,0-1,-1 1,1-1,0 1,0-1,1 1,10 2,0-1,-1 0,11-1,-16 0,27 0,1-1,0-1,-1-2,1-2,-1-1,-1-1,1-2,-1-2,-32 11,1 0,-1-1,0 1,1-1,-1 1,0-1,0 1,1-1,-1 0,0 1,0-1,0 0,0 0,0 0,0 0,0 0,-1 0,0 1,0-1,0 1,-1-1,1 1,0 0,-1-1,1 1,0 0,0-1,-1 1,1 0,-1-1,1 1,0 0,-1 0,1-1,-1 1,1 0,0 0,-1 0,1 0,-1-1,1 1,-1 0,1 0,-1 0,1 0,-1 0,-51-5,12 5,-1 2,1 2,0 1,0 2,0 2,1 1,0 3,1 1,0 1,-30 19,62-31,0 1,1-1,-1 1,1 0,-4 5,8-9,1 1,-1-1,1 1,-1 0,1-1,-1 1,1 0,-1-1,1 1,0 0,-1-1,1 1,0 0,0 0,-1 0,1-1,0 1,0 0,0 0,0 0,0-1,0 1,0 0,0 0,1 0,-1-1,0 1,0 0,1 0,-1-1,0 1,1 0,-1-1,1 1,-1 0,1-1,-1 1,1-1,-1 1,1 0,0-1,-1 1,1-1,0 0,-1 1,1-1,0 0,0 1,-1-1,1 0,0 0,10 5,1-1,-1-1,1 0,0-1,0 0,0 0,0-2,0 1,0-1,1-1,37-3,37-8,-57 7,-1 0,0-2,0-1,0-2,-1-1,23-11,-49 20,1 0,0 0,-1 0,1 0,-1 0,1 0,-1-1,2-2,-3-5,-2 10,0-1,0 0,1 1,-1 0,0-1,0 1,0-1,1 1,-1 0,0 0,0-1,0 1,0 0,0 0,0 0,0 0,0 0,-10 0,1 1,0 0,-1 1,1 0,0 1,0 0,0 1,0-1,-1 3,-29 13,-20 14,45-24,4-3,-50 32,57-35,0 1,0-1,0 1,0-1,1 1,-1 0,1 0,0 1,1-1,-1 1,1-1,0 1,1-4,1 0,-1 0,1 1,0-1,0 0,0 0,0 0,0 0,0 0,0 1,0-1,0 0,0 0,0 0,1 0,-1 0,1 0,-1 0,1 0,-1 1,1-2,-1 1,1 0,0 0,0 1,1 0,1 0,-1 0,1 0,0-1,-1 1,1-1,0 1,0-1,0 0,0 0,13 3,-1 0,1-2,13 2,-25-4,53 5,-1-3,33-3,-58-1,0-1,0-1,-1-2,1-2,11-4,-39 11,0 0,-1 0,1 0,0-1,-1 1,1-1,-1 1,0-1,1 0,-1 0,1-1,-3 3,0 0,0-1,0 1,1 0,-1-1,0 1,0 0,0-1,0 1,0 0,0-1,1 1,-1 0,0-1,0 1,0-1,0 1,0 0,0-1,-1 1,1-1,0 1,0 0,0-1,0 1,0 0,-1-1,1 1,0-1,-18-8,-15 2,-1 2,1 1,-1 2,0 1,0 2,-28 5,51-5,0 0,1 2,-1-1,1 1,-1 1,-3 2,12-6,0 1,0 0,0 1,0-1,0 0,0 1,1-1,-1 1,1-1,-1 1,1 0,-1-1,1 1,0 0,-1 1,2-2,0 1,-1 0,1-1,0 1,0-1,0 1,0 0,0-1,0 1,0-1,1 1,-1-1,1 1,-1 0,1-1,0 0,-1 1,1-1,0 1,0-1,0 0,0 0,0 1,0-1,5 5,0 0,1 0,-1-1,1 1,1-2,-1 1,0-1,1 0,0 0,0-1,0 0,6 1,19 4,-1-1,19 0,-47-6,52 7,-178-12,99 4</inkml:trace>
  <inkml:trace contextRef="#ctx0" brushRef="#br0" timeOffset="1">3965 346,'10'-8,"-1"0,2 1,-1 0,1 1,0 0,0 1,22-12,40-24,98-60,-157 90,-32 20,-99 56,58-34,1 2,-22 19,54-28,26-24,-1 1,1-1,0 1,-1-1,1 1,0-1,0 1,-1-1,1 1,0-1,0 1,0-1,0 1,0 0,0-1,0 1,0-1,0 1,0-1,0 1,0-1,0 1,0 0,0-1,1 1,-1-1,0 1,0-1,1 1,-1-1,0 1,1-1,-1 1,0-1,1 0,-1 1,1-1,-1 0,1 1,-1-1,0 0,1 1,0-1,-1 0,1 0,-1 0,1 1,-1-1,1 0,-1 0,1 0,0 0,0 0,11 3,0-1,1 0,0-1,-1 0,1-1,0 0,10-2,24-5,21-6,-51 9,-12 3,27-5,0-1,0-1,-1-2,-1-1,22-12,-131 48,15 0,2 3,-34 21,95-49,1 0,-1 0,1 0,-1 0,0 1,1-1,-1 0,1 0,-1 1,1-1,-1 0,1 1,-1-1,1 1,0-1,-1 1,1-1,0 1,-1-1,1 1,0-1,-1 1,1-1,0 1,0-1,0 1,-1 0,1-1,0 1,0-1,0 1,0 0,1 0,0 0,0-1,0 1,0 0,0-1,0 1,0-1,0 1,1-1,-1 0,0 1,0-1,0 0,0 0,1 0,54 3,-52-3,89-2,-55 1,-31 1,-12-1,-181 2,193-1,-1-1,0 1,0 0,0 1,0 0,-1 0,1 0,0 0,-5 0,1-1,-1 1,0 0,0-1,0 1,0 0,0-1,0 1,0 0,0 0,0 0,-1 0,1 0,0 0,0 0,-1 0,1 0,-1 0,1 1,-1-1,1 0,-1 0,0 0,1 1,-1-1,0 0,0 0,0 1,0-1,0 0,0 0,-1 1,1-1,0 0,-1 1,0 2,0-1,1 1,-1-1,1 1,0 0,0-1,0 1,0 0,0-1,1 1,0-1,0 1,0 0,0-1,1 0,-1-1,1 0,0 0,0 0,0 0,0 0,0-1,0 1,1-1,-1 1,0-1,1 0,-1 0,1 0,0 0,-1 0,1-1,0 1,1 0,10 1,-11-2,-1 0,1 1,-1-1,1 1,0-1,-1 1,1 0,-1 0,0 1,1-1,0 9,-14 7,8-15,0 1,1 0,-1 0,1 0,0 0,0 0,0 1,0 0,2-4,0 1,0-1,0 0,0 1,0-1,0 0,0 1,0-1,0 1,0-1,0 0,0 1,0-1,0 0,0 1,1-1,-1 1,0-1,0 0,0 1,0-1,1 0,-1 0,0 1,0-1,1 0,-1 1,0-1,1 0,20 4,0-5,-1-2,1 0,-1-1,0-1,0-1,0-1,7-4,-5 2,0 2,1 0,0 1,1 1,10 0,-17 4</inkml:trace>
  <inkml:trace contextRef="#ctx0" brushRef="#br0" timeOffset="2">1616 367,'4'-1,"1"0,-1 1,0-1,0-1,0 1,0-1,0 1,1-2,-5 3,1 0,-1-1,1 1,0 0,-1-1,1 1,-1-1,1 1,-1 0,1-1,-1 1,1-1,-1 0,0 1,1-1,-1 1,0-1,0 0,1 1,-1-1,0 0,0 1,-1-1,1 0,0 1,-1-1,1 1,-1-1,1 1,0-1,-1 1,1-1,-1 1,1 0,-1-1,0 1,1 0,-1-1,1 1,-1 0,0 0,1-1,-1 1,1 0,-1 0,0 0,0 0,-27-6,0 2,-1 1,1 1,-1 1,-26 4,-6-2,-539 20,797-19,-58-7,0-5,73-18,-198 25,-8 3,0-1,0 0,1 0,-2-1,1 0,0 0,0 0,0-1,-1 0,2-1,-7 4,0 0,0 0,0-1,1 1,-1 0,0 0,0 0,0-1,0 1,0 0,0 0,0-1,0 1,0 0,0 0,0-1,0 1,0 0,0 0,0-1,0 1,0 0,0 0,0 0,0-1,-1 1,1 0,0 0,0 0,0-1,0 1,0 0,-1 0,1 0,0-1,0 1,0 0,0 0,-1 0,1 0,0 0,0 0,-1 0,1-1,0 1,0 0,-1 0,1 0,0 0,0 0,0 0,-1 0,1 0,0 0,0 0,-1 0,-15-3,-1-1,0 2,0 0,0 1,0 1,-8 1,-12-1,12-1,-280 2,225 3,1 4,-64 14,87-7,42-11,0 0,-1-1,1 0,-1-1,1-1,-3 0,-9 1,1 2,-1 0,1 1,0 2,1 0,-1 2,1 1,-7 4,11-3,1 0,0 1,1 1,-3 3,-31 22,41-30,0-1,0-1,-1 0,0 0,-7 1,16-6,-1 0,0 0,0 0,1-1,-1 1,0-1,0 0,0 0,0-1,1 1,-1-1,0 0,0 0,1 0,-1 0,1-1,-1 1,1-1,0 0,-1 0,1 0,-2-3,-1 1,1-1,1 0,-1 0,1 0,0-1,0 0,0 1,1-1,0-1,0 1,0 0,1-2,0 4,1 0,0 0,0 0,0-1,1 1,-1 0,1-1,0 1,1-1,-1 1,1 0,-1-1,1 1,0 0,1 0,-1 0,1 0,0 0,0 0,0 0,1 0,5-4,-1 2,1-1,0 1,1 0,-1 1,1 0,0 0,1 1,-1 0,4 0,17-9,5-4,1 1,0 2,0 2,2 1,-1 1,1 3,0 1,1 2,9 1,156-7,-6 1,-115 5,19-5,-15 1,-60 4,-3-1</inkml:trace>
  <inkml:trace contextRef="#ctx0" brushRef="#br0" timeOffset="3">50 473,'22'0,"0"-1,0 0,-1-1,1-2,0 0,16-6,32-14,28-9,55-9,163-36,-267 67,0 2,0 2,1 3,17 1,-28 1,-7-2,-1-1,-1-1,1-2,15-7,25-5,-48 13,67-13,-9 1,-61 13,0 1,0 1,1 0,5 1,-21 3,1 0,-1-1,0 0,0 0,0 0,2-1,-6 1,-1 1,1 0,-1 0,1 0,-1-1,1 1,-1 0,0-1,1 1,-1 0,1-1,-1 1,0-1,1 1,-1-1,0 1,1 0,-1-1,0 1,0-1,1 0,-1 1,0-1,0 0,0 0,0 0,-1 0,1 0,0 0,-1 0,1 0,-1 0,1 0,-1 1,0-1,1 0,-1 0,0 0,1 1,-1-1,0 0,0 0,-1 0,-5-4,-2-1,1 1,0 0,-1 1,0 0,0 1,-1-1,1 2,-4-1,-22-4,-34-2,42 6,-135-9,0 7,-26 8,-3 0,88-5,17 0,-43 6,104-1,1 1,0 2,0 0,0 1,1 2,0 0,1 1,0 2,-1 1,-43 20,-1-3,-39 10,92-35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0:16.17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0 886,'2'-4,"-1"1,1-1,0 1,0 0,0 0,0 0,0 0,1 0,-1 1,1-1,0 1,0-1,0 1,0 0,0 0,4-3,41-30,0 3,20-7,-21 11,-23 13,6-3,1 1,7-2,-27 14,0 1,0 0,0 1,1 1,-1-1,1 2,0-1,6 2,8-1,43 3,-64-1,0 0,0 0,0 0,0 1,0-1,0 1,-1 1,1-1,-1 0,1 1,-1 0,1 1,12 11,-7-6,0 1,1-2,0 1,0-2,1 1,0-2,0 1,1-2,1 1,24 7,1-2,0-2,1-1,0-2,1-1,-1-3,1-1,5-2,-41 0,-1 0,1 1,-1-2,0 1,1 0,-1-1,0 0,0 0,0 0,0 0,0-1,-1 0,1 0,0 0,5-7,1 0,-2-1,8-11,-8 11,0 0,1 1,8-8,-12 14,1 0,0 1,0-1,0 1,0 1,0-1,1 1,-1 0,1 1,4-1,68-7,-59 10,0 0,-1 2,1 0,-1 1,16 6,-14-4,1-1,0-1,-1-1,14 1,-10-4,3 1,-1-1,20-3,-38 1,-1 1,1-1,0 0,-1-1,0 0,1 0,-1-1,0 0,-1-1,4-2,12-9,0-2,-1-1,18-21,-31 30,0 0,-1-1,-1 0,0-1,0 1,-1-1,-1-1,0 1,2-10,5-21,-4 9,2 1,4-5,-10 27,1 0,1 0,0 1,0 0,1 0,1 0,-1 1,3-1,-6 4,0 1,0-1,-1 1,0-1,0 0,-1 0,0 0,0 0,0-1,-1 1,0 0,0-1,0-2,11-44,-4 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423 26</inkml:trace>
  <inkml:trace contextRef="#ctx0" brushRef="#br0" timeOffset="1">0 47,'19'0,"299"-8,-315 8,28 0,-30 0,-1 0,1 0,-1 0,1 0,-1 0,0 0,1 0,-1 0,1 0,-1 0,1 0,-1 1,0-1,1 0,-1 0,0 1,1-1,-1 0,0 0,1 1,-1-1,0 0,1 1,-1-1,0 0,0 1,1-1,-1 1,0-1,0 0,0 1,0-1,0 1,0-1,1 1,-1-1,0 0,0 1,0-1,0 1,-1-1,1 1,0-1,0 0,0 1,0-1,0 1,0-1,-1 0,1 1,0-1,0 1,-1-1,1 0,0 1,0-1,-1 0,1 0,-1 1,-4 6,-1-1,-1 1,1-1,-1 0,0-1,0 0,-7 4,-61 30,28-15,31-15,1-2,1 1,1 1,-1 0,-3 4,18-13,-1 0,0 0,0 0,1 0,-1 0,0 0,1 0,-1 0,0 0,0 0,1 0,-1 0,0 1,0-1,1 0,-1 0,0 0,0 0,1 1,-1-1,0 0,0 0,0 0,1 1,-1-1,0 0,0 0,0 1,0-1,0 0,0 0,1 1,-1-1,0 0,0 1,0-1,0 0,0 0,0 1,0-1,0 0,0 0,0 1,0-1,-1 0,1 1,0-1,0 0,0 0,0 1,0-1,0 0,-1 0,1 1,0-1,0 0,0 0,-1 0,1 1,0-1,0 0,0 0,-1 0,1 0,0 0,-1 1,26-3,-8-2,0 0,0-1,-1-1,0-1,0 0,9-6,3-4,0-1,-1-1,0-2,0-8,-27 28,0 1,1-1,-1 1,1-1,-1 1,0-1,0 0,1 1,-1-1,0 0,0 1,0-1,0 0,0 1,0-1,0 0,0 1,0-1,0 0,0 0,0 1,-1-1,0 1,1 0,-1-1,1 1,-1 0,1-1,-1 1,0 0,1 0,-1-1,0 1,1 0,-1 0,0 0,1 0,-1 0,0 0,1 0,-1 0,0 0,1 0,-1 0,0 0,0 1,-8 1,0 0,1 1,-1 0,0 1,1 0,0 0,0 1,0 0,-2 2,-66 54,67-53,5-6,1 1,-1-1,1 1,0 0,0 0,0 0,0 1,1-1,-1 1,1-1,0 1,0 0,-1 2,3-5,1-1,-1 1,0 0,0 0,1-1,-1 1,1 0,-1-1,1 1,-1 0,1-1,-1 1,1-1,-1 1,1-1,0 1,-1-1,1 1,0-1,0 0,-1 1,1-1,0 0,0 0,-1 1,1-1,0 0,0 0,0 0,-1 0,1 0,0 0,0 0,0 0,30-2,-16-1,0-1,-1 0,1-1,-1-1,0 0,5-4,80-51,-47 27,-81 70,-19 18,23-35,16-14,15-11,23-17,1 2,0 0,2 2,0 2,1 1,1 1,1 2,14-3,-1-3,-38 14,1 0,0 1,0 0,0 1,0 0,1 1,8 0,86 3,-207-3,26 0,-50 6,108-1,4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7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1678 429,'-340'0,"326"1,-1 0,1 2,0 0,0 0,0 1,-7 4,-43 11,54-17,0 1,1 0,-1 1,1 0,0 0,0 1,0 0,1 1,-7 5,-8 10,0 0,-10 14,-6 6,36-38,-1 0,-1 0,1 0,0 0,-1-1,1 0,-1 0,0 0,1-1,-1 1,0-1,0 0,0-1,-3 1,-15 0,1-1,-18-2,3 0,28 3,0-1,0 0,0-1,0 0,0-1,0 0,1 0,-1 0,1-1,-1-1,1 1,0-1,0-1,1 0,-7-4,-9-11,1-1,-3-3,5 2,-2 2,-7-5,16 18,1 0,-1 1,-1 1,1 0,-1 0,0 2,0 0,-6-1,-15-3,24 3,-1 2,0 0,0 0,0 1,0 1,0 0,0 0,0 1,0 1,1 0,-1 0,0 1,1 1,0 0,-1 1,0 0,-66 39,77-44,1 1,-1-1,0 0,1 1,-1-1,0 0,0 0,0 1,1-1,-1 0,0 0,0 0,0 0,1 0,-1 0,0 0,0-1,1 1,-1 0,0 0,0 0,1-1,-1 1,0-1,0 1,0-1,0 0,0 0,0-1,0 1,0 0,0-1,1 1,-1-1,0 1,1-1,-1 1,1-1,0 1,-1-2,0-7,0-1,0 0,1 0,1-3,-1 4,-1-39,0 27,0 0,2 1,0-1,1 0,1 1,5-15,-6 32,0 1,-1-1,1 1,1-1,-1 1,1 0,-1 0,1 0,0 0,0 1,0-1,0 1,0 0,1 0,-1 0,1 0,1 0,12-5,0 0,0 2,7-1,4-2,-3 1,1 2,0 0,0 2,20-1,108 6,-87 0,52-5,-18-10,9-6,42-6,36 8,-83 9,-1 4,56 6,-15 1,-138-4,1 1,-1 1,1 0,-1 0,1 0,-1 1,1 0,-1 0,4 2,-9-2,0-1,0 0,0 1,0-1,-1 1,1-1,0 1,-1 0,1 0,-1-1,0 1,1 0,-1 0,0 1,0-1,-1 0,1 0,0 0,-1 1,1-1,-1 0,0 0,0 1,0-1,0 0,0 1,0-1,0 0,-1 1,1-1,-1 0,0 0,0 1,0 1,-1 0,1-1,-1 1,0 0,0-1,0 0,0 1,0-1,-1 0,0 0,1 0,-1-1,0 1,-1-1,-1 2,-9 4,1 0,-1-2,-10 4,11-5,-1 2,1-1,-7 6,2-1,-1 0,0-1,-1-2,0 1,0-2,-1-1,0-1,0 0,0-2,-1 0,1-1,-8-1,-151 11,0 9,-96 25,273-44,15-1,21-4,40-15,-2-4,9-6,67-21,-138 46,60-17,10-8,-62 19,-17 9,0 0,0 0,0 0,0-1,0 1,0 0,0 0,0 0,0 0,0-1,0 1,0 0,0 0,0 0,0 0,0-1,0 1,0 0,0 0,0 0,0 0,0-1,0 1,0 0,0 0,0 0,0 0,0 0,0-1,0 1,0 0,0 0,-1 0,1 0,0 0,0-1,0 1,0 0,0 0,0 0,-1 0,1 0,0 0,0 0,0 0,0 0,-32-6,-44 4,1 3,-1 3,1 3,0 4,0 3,-64 22,123-31,-52 18,64-21,-1 0,1 0,-1 0,1 1,0 0,0 0,0 0,0 0,1 1,-1-1,-2 5,5-7,1 0,-1 0,0 0,1 0,-1 0,1 0,0 0,-1 0,1 0,0 0,-1 0,1 0,0 0,0 0,0 0,0 1,0-1,0 0,0 0,1 0,-1 0,0 0,0 0,1 0,0 1,0-1,0 1,0-1,1 1,-1-1,0 0,1 1,0-1,-1 0,1 0,0 0,-1-1,1 1,0 0,0 0,8 2,0-1,0 0,0 0,11 0,25 0,-1-1,1-3,0-2,-1-1,0-3,14-5,43-16,-2-3,14-12,-56 22,0 2,2 3,15-1,-50 11,-25 6,0 1,0 0,0 0,0 0,0 0,0-1,0 1,0 0,1 0,-1 0,0-1,0 1,0 0,0 0,0 0,0-1,0 1,-1 0,1 0,0 0,0 0,0-1,0 1,0 0,0 0,0 0,0 0,0-1,0 1,-1 0,1 0,0 0,0 0,0 0,0-1,-1 1,1 0,0 0,0 0,0 0,0 0,-1 0,1 0,0 0,0 0,0 0,-1 0,1 0,0 0,0 0,0 0,0 0,-1 0,-6-2,-1 0,0 0,0 1,0 1,-1-1,-90-2,0 4,0 4,0 5,0 4,-90 26,160-31,0 2,-17 8,17-6,-1-1,-8 1,20-10,0-1,0 0,0-1,-1-1,1 0,-1-2,1 0,0-1,-7-3,-6 1,1 1,-24 0,-33 2,-2 0,-52 7,140-5,0 0,-1 0,1 0,-1 0,1 1,0-1,-1 0,1 1,0-1,0 1,-1-1,1 1,0-1,0 1,0 0,-1 0,1 0,0-1,0 2,1-2,0 1,0 0,-1-1,1 1,0 0,0-1,0 1,0 0,0-1,0 1,0 0,1-1,-1 1,0 0,0-1,0 1,1 0,-1-1,0 1,1-1,-1 1,0 0,1-1,-1 1,1-1,-1 1,5 3,-1 0,1 1,0-2,0 1,0 0,0-1,2 1,6 2,0-1,1-1,-1 1,1-2,0 0,0-1,0 0,2-1,35 1,33-5,-24 1,372 0,-426 2,0 1,0-1,0 1,0 0,0 0,4 2,-9-3,0 1,0-1,-1 0,1 1,0-1,-1 0,1 1,0-1,-1 1,1-1,0 1,-1-1,1 1,-1 0,1-1,-1 1,0 0,1-1,-1 1,0 0,1 0,-1-1,0 2,0-1,0 0,0 0,-1 1,1-1,0 0,-1 0,1 0,-1 0,1 0,-1 1,1-1,-1 0,0 0,0 0,1-1,-1 1,0 0,-1 1,-9 8,0 1,-1-2,0 1,-1-2,-4 3,10-7,-1 0,1 0,-1 0,0-1,0 0,0-1,-1 0,-7 1,126-4,-58 2,33-4,-83 3,-1 0,0 0,1-1,-1 1,1 0,-1 0,1-1,-1 1,0-1,1 0,-1 1,0-1,0 0,1 0,-1 0,0 1,0-1,0-1,0 1,4-8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8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109 555,'425'0,"-414"1,0 0,0 1,0 0,0 1,0 0,0 0,-1 2,1-1,-1 1,0 0,0 1,-1 0,3 3,22 18,-1 1,26 31,3 1,-35-36,19 19,3-3,41 27,-84-63,0-1,1 0,-1-1,0 1,1-1,0 0,-1-1,1 1,0-1,0-1,0 1,0-1,0-1,1 1,-5-1,1 1,-1-1,0 1,0-1,0 0,0 0,0 0,0-1,0 1,0-1,0 0,-1 1,1-1,0 0,-1-1,0 1,0 0,1-1,-1 1,-1-1,1 0,0 0,-1 1,1-1,-1 0,0 0,0 0,0-1,0 1,-1 0,4-28,-3 0,0 0,-2 0,-2-3,0-45,4 29,0 18,-1 1,-3-12,2 33,-1 0,0 0,0 1,-1-1,0 0,-1 1,0 0,-1 0,-1-3,-27-38,-2 2,-18-18,41 56,0 0,-1 1,0 1,0 0,0 1,-1 0,0 1,-15-4,-6-4,-18-7,37 15,-1 0,1-1,0-1,0 0,1-1,0-1,-4-4,9 5,0 1,0 0,-1 0,0 1,-1 1,1 0,-1 0,0 1,-1 1,1 0,-1 1,0 0,0 1,0 0,0 1,-13 1,-76-1,17 0,-25 5,103-3,1 1,-1-1,1 1,0 1,0-1,-1 1,2 0,-1 0,0 1,1 0,-1 0,1 0,-3 4,-13 12,2 1,-12 16,13-14,11-15,1 0,0 0,1 1,-1 0,2 0,-1 0,1 1,1 0,-1-1,2 1,-1 0,2 1,-1-1,1 0,1 1,0-1,0 1,2 74,-2-66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1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0 108,'0'343,"1"-327,1-1,0 0,4 14,-2-13,-1 1,-1-1,0 5,-3 8,0-20,1 0,0 0,0 0,1 0,2 8,-3-15,1 0,-1 0,1 0,0-1,0 1,0 0,0 0,0 0,0-1,0 1,1 0,-1-1,1 0,-1 1,1-1,-1 0,1 1,0-1,-1 0,1 0,0 0,0-1,0 1,0 0,0-1,0 1,0-1,6 1,1-1,-1 1,0-2,0 1,0-1,0 0,0-1,-1 0,1 0,0-1,-1 0,1 0,-1 0,0-1,0 0,-1-1,1 0,-1 0,0 0,5-6,-3 3,-1 1,0-1,-1-1,0 1,0-1,-1 0,0 0,0-1,-1 1,-1-1,1 0,-2 0,1 0,-1-1,0-8,-4-237,1 247,0 0,-1-1,0 1,0 0,-1 0,0 0,-1 0,0 1,-1-1,1 1,-1 0,-2-1,-1-3,1 0,0-1,1 0,1 0,-1-2,5 11,-1-4,-1 0,0 0,0 0,-4-7,7 14,-1 1,1-1,-1 1,1-1,0 0,-1 1,1-1,-1 1,1-1,-1 1,1 0,-1-1,1 1,-1-1,0 1,1 0,-1 0,0-1,1 1,-1 0,0 0,1 0,-1-1,0 1,0 1,0-1,0 1,0 0,0-1,0 1,0 0,0 0,0 0,0-1,0 1,0 0,1 0,-1 0,0 0,1 0,-1 1,1-1,-1 0,1 0,0 1,-9 19,2 1,1 0,0 1,2-1,1 1,-1 20,2 29,4 40,-1-278,-1 147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0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0 725,'28'0,"0"-1,0-1,0-2,-1 0,0-2,19-7,14-11,-31 11,1 2,1 1,9 0,-15 3,0 0,-1-2,0-1,0 0,5-5,40-24,1-5,84-56,-140 91,-1 0,0-2,0 1,-1-2,-1 0,0 0,4-7,2-3,-2 0,-1-2,-1 0,1-4,-11 19,0 0,0 0,-1 0,-1-1,1 1,-1-1,-1 0,0-9,-1 8,2-1,0 0,0 1,3-12,-4 23,0 0,0-1,0 1,0 0,0-1,0 1,0 0,1-1,-1 1,0 0,0-1,0 1,0 0,0-1,1 1,-1 0,0-1,0 1,1 0,-1 0,0-1,0 1,1 0,-1 0,0 0,1-1,-1 1,0 0,1 0,-1 0,0 0,1 0,-1 0,0 0,1 0,-1 0,1 0,11 10,9 28,-19-33,8 14,-1 1,-1-1,-1 1,-1 1,0-1,-2 1,0 0,-2 0,0 1,-1-1,-2 3,2 27,-4 46,3-95,0 1,-1 0,0-1,0 1,0-1,0 1,0-1,0 0,-1 1,1-1,-1 0,1 0,-1 0,0 0,0 0,0 0,0-1,0 1,0-1,-1 1,1-1,0 0,-1 0,1 0,-1 0,-10 4,-1-2,1 1,-1-2,-7 1,-9 2,-233 41,123-24,109-15,0 1,1 2,-2 1,0 1,-1-2,-15 3,36-11,0 1,0 0,0 1,1 0,-1 1,1 1,0 0,11-6,0 0,0 0,-1 0,1 0,0 0,0 0,0 0,0 0,0 0,0 0,0 0,-1 0,1 0,0 0,0 0,0 1,0-1,0 0,0 0,0 0,0 0,0 0,0 0,0 0,0 1,-1-1,1 0,0 0,0 0,0 0,0 0,0 0,0 1,0-1,0 0,0 0,0 0,0 0,0 0,1 0,-1 1,0-1,0 0,0 0,0 0,0 0,0 0,0 0,0 0,0 0,0 1,0-1,0 0,1 0,-1 0,0 0,0 0,0 0,0 0,0 0,0 0,13 4,16-2,13-1,0-2,0-2,-1-2,1-2,-1-1,17-7,187-70,-235 80,-1 0,1-1,-1 0,0-1,0 0,-1 0,0-1,0 0,0 0,-1-1,-1 0,0 0,0-1,0 0,-2 0,1 0,-1 0,1-4,-2 6,0 0,1 1,0-1,1 1,3-4,11-20,29-88,-42 106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24 141,'0'39,"-2"0,-1-1,-5 16,8-52,-3 15,0 0,1 1,0-1,2 17,0-30,0 0,1 0,-1 0,1 0,0 0,0 0,1 0,-1-1,1 1,-1 0,1-1,0 0,1 1,-1-1,0 0,1 0,0 0,0 0,0-1,0 1,0-1,0 0,1 0,0 0,8 4,1-1,0-1,0 0,0-1,0 0,1-1,11 0,22-1,30-3,-4-1,-35 4,0-3,-1-1,19-5,20-1,-55 7,-1 0,0-1,0-1,14-5,8-3,0 2,1 1,20 0,2-1,-34 4,0 1,0 2,1 2,-17 0,-1-1,0 0,12-3,33-5,-45 9,0-1,-1 0,1 0,-1-2,1 0,-1 0,-1-1,1-1,10-5,-14 5,-1 0,1 0,-1-1,0 0,0 0,-1-1,0 0,-1 0,0 0,0-1,0 0,-1 0,0-2,3-8,-1 0,0 0,-2-1,1-7,-6 25,1 1,-1-1,0 0,1 1,-1-1,1 1,0-1,-1 1,1-1,0 1,0 0,0-1,0 1,1-1,3 4,-1 14,-2 3,-1-1,0 0,-2 0,-1 13,1-24,0-1,-1 1,0-1,0 1,0-1,-1 0,0 1,0-2,0 1,-1 0,0 0,0-1,0 0,-2 1,-34 33,-40 29,64-56,0-1,-1 0,0-1,0-1,-1-1,0 0,-4 0,-2-4,1 0,-1-2,0 0,0-2,1 0,-13-3,-33 0,-38 1,22 0,-60 7,91 6,44-8,-1-1,1 0,-1 0,1-1,-3-1,405-1,-368 0,0-1,0-1,-1-1,1-1,19-8,33-14,4-5,-56 22,-11 4,5-2,0 1,0 0,0 1,1 1,0 0,1 2,-1 0,9 1,24 4,-39 0,0-1,0 0,0-2,-1 1,1-1,0-1,0 0,-1-1,3-1,-11 2,-1 0,0 0,0 0,0-1,0 1,0-1,0 0,-1 1,1-1,-1 0,0-1,0 1,0 0,0 0,-1-1,1 1,0-4,3-9,-1-2,0 1,0-8,3-11,1 0,-2 0,-1-1,-2 1,-1-1,-2-1,-30 87,-74 98,99-142,1-1,-1 0,0 0,0 0,0-1,-1 1,1-1,-1-1,0 1,0-1,0 0,0 0,-4 0,2 0,-1 1,1 0,0 0,0 1,0 0,0 1,7-5,1 0,-1 0,1 1,-1-1,1 0,0 0,-1 1,1-1,-1 0,1 0,0 1,-1-1,1 1,0-1,-1 0,1 1,0-1,-1 1,1-1,0 1,0-1,0 0,0 1,-1-1,1 1,0-1,0 1,0-1,0 1,0-1,0 1,0-1,0 1,0-1,1 1,16 7,27-4,4-6,-36 1,0 0,0 0,1 1,-1 1,0 0,0 1,7 2,-13-1,0 0,-1 1,1 0,-1 0,0 0,0 1,0 0,0 0,-1 0,0 0,0 1,0-1,29 35,-3-16,-19-17,-1 1,0 0,-1 1,0 0,0 0,-1 1,2 3,-9-11,0-1,0 1,0 0,0 0,-1 0,1 0,-1 0,1 0,-1 0,1 0,-1 1,0-1,0 0,0 0,-1 0,1 0,0 0,-1 2,-1-1,1 0,-1 0,0 0,0 0,0-1,0 1,0 0,-1-1,1 0,-1 0,0 1,1-1,-1-1,0 1,-2 0,-9 5,-1 0,-1-2,1 1,-1-2,0 0,0-1,0-1,0-1,0 0,-15-1,-15 2,11 4,22-1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2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297 459,'0'-3,"-1"0,0-1,0 1,0-1,-1 1,1 0,-1 0,0 0,0 0,0-1,-4-6,-30-50,-37-46,-5-10,72 107,-15-25,20 33,0-1,0 1,0 0,1-1,-2 1,1 0,0 0,0 0,0 0,0 0,-1 0,1 0,-1 1,1-1,0 0,-1 1,1-1,-2 1,2 0,0 1,0-1,1 1,-1-1,0 1,0-1,1 1,-1 0,0 0,1-1,-1 1,0 0,1 0,0 0,-1-1,1 1,-1 0,1 0,0 0,0 0,-1 0,1 0,0 0,0 0,0 0,0 0,-2 29,2-29,2 35,2 1,1-1,2 0,2-1,11 33,-11-51,-9-17,0 0,0 0,0 0,1 0,-1-1,0 1,0 0,1 0,-1 0,0 0,0 0,0 0,0 0,1-1,-1 1,0 0,0 0,0 0,0 0,1-1,-1 1,0 0,0 0,0 0,0-1,0 1,0 0,0 0,0 0,0-1,0 1,0 0,0 0,0 0,0-1,0 1,0 0,0 0,0-1,3-38,-3 3,-1 0,-6-33,4 49,-1 1,0 0,-2 0,0 1,-1 0,-4-7,11 24,-1 0,1 0,-1 0,1 0,-1 0,1 0,-1 0,0 1,1-1,-1 0,0 0,0 0,1 1,-1-1,0 0,0 1,0-1,0 1,0-1,-1 1,2 0,-1 0,1 0,-1 0,1 1,-1-1,1 0,-1 0,1 1,-1-1,1 0,-1 1,1-1,-1 1,1-1,-1 0,1 1,0-1,-1 1,1-1,0 1,0-1,-1 1,1 0,0-1,0 1,-3 6,2-1,-1 1,1 0,-1 0,1 4,0 8,1 0,1 0,1-1,0 1,1-1,3 7,-4-15,1-1,0 0,0 0,1 0,1-1,-1 1,1-1,0 0,1 0,0-1,0 1,1-1,2 1,-8-7,0 0,-1-1,1 1,0 0,1 0,-1-1,0 1,0-1,0 1,0-1,0 1,0-1,1 0,-1 0,0 1,0-1,1 0,-1 0,0 0,0 0,1 0,-1-1,0 1,0 0,0 0,1-1,-1 1,0-1,0 0,2-1,-1 1,0-2,1 1,-1 0,0 0,0-1,-1 1,1-1,0 0,-1 0,0 1,1-2,4-11,-1 0,-1-1,0 0,0-5,1-7,-2-1,0 0,-2-1,-1 22,0 0,-1 0,1 1,-1-1,-1 0,0 1,0-1,0 1,-1 0,0-1,0 1,-1 0,-3-4,6 9,0 1,-1-1,1 1,0-1,-1 1,1-1,-1 1,0 0,1 0,-1 0,0 0,0 0,1 0,-1 0,-2 0,3 1,0 0,1 0,-1 0,0 0,0 0,0 1,0-1,0 0,0 0,0 0,1 1,-1-1,0 1,0-1,0 0,1 1,-1 0,0-1,1 1,-1-1,0 1,1 0,-1 0,-1 2,0 0,1 0,-1 0,1 1,0-1,0 0,0 1,0-1,1 0,-1 1,1-1,0 1,0-1,0 1,0-1,1 1,0 3,1-1,0 1,0 0,1-1,0 1,0-1,0 0,3 4,-4-7,0 1,1-1,0 0,0 1,0-1,0 0,0-1,0 1,1 0,-1-1,1 0,0 0,0 0,1 0,-5-2,1 1,-1-1,1 0,-1 1,1-1,0 0,-1 0,1 0,-1 0,1 1,0-1,-1 0,1 0,-1 0,1 0,0 0,-1-1,1 1,0 0,-1 0,1 0,-1 0,1-1,-1 1,1 0,0-1,-1 1,1 0,-1-1,1 1,-1-1,0 1,1 0,-1-1,1 1,-1-1,0 1,1-1,-1 0,0 1,0-1,0 1,1-1,-1 0,0 1,0-1,0 1,0-1,0 0,0 1,0-1,0 1,0-1,0 0,-1-3,1 0,-1 0,0 1,0-1,-1 0,1 1,-1-1,0 0,-5-6,0 0,0 1,-1 0,0 1,0 0,-1 0,0 0,-10-5,-1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1170 1,'3'0,"1"1,-1 0,0 0,0 0,0 0,0 1,0-1,0 1,-1 0,1-1,0 1,-1 1,1-1,1 2,29 36,-18-12,0 0,5 18,6 11,-22-44,1-1,-2 1,0 0,0 1,-1-1,-1 0,0 1,-1-1,0 0,-1 1,-1-1,0 0,0 0,-2 0,0 1,1-7,-1 0,1 0,-2-1,1 0,-1 0,0 0,0 0,0-1,-1 0,0 0,0 0,-3 1,-18 12,-1-2,-11 4,16-8,19-10,-10 7,-1-1,0-1,-1 0,0-1,0-1,0 0,-1-1,0-1,-6 0,-55 7,54-6,-1-1,-17 0,2 0,1 1,-1 1,-6 4,8-1,-1-2,1-2,-22 0,-363-5,418 1,3-1,-1 1,0 0,1 0,-1 0,1 0,-1 1,0-1,1 1,-1-1,1 1,-1 0,1 0,-1 0,1 0,-1 1,3-1,0-1,0 0,0 1,0-1,0 0,1 1,-1-1,0 1,0-1,0 0,0 1,1-1,-1 0,0 0,0 1,1-1,-1 0,0 1,1-1,-1 0,0 0,1 0,-1 1,0-1,1 0,-1 0,0 0,1 0,-1 0,1 0,-1 0,0 0,1 0,-1 0,0 0,1 0,-1 0,1 0,-1 0,20 3,49 2,0-3,64-7,-25-16,-59 16,47-12,-41 6,19 0,-25 6,-1-2,0-3,-1-1,0-2,11-7,87-27,-79 27,-65 20,23-9,1 2,1 1,-1 1,1 1,16-1,-21 5,0-2,-1 0,1-2,-1 0,19-7,-29 8,1-1,-1-1,0 1,0-2,0 1,-1-1,0-1,0 0,0 0,-1-1,6-6,-9 7,1 1,0-1,0 1,0 1,0-1,1 1,0 0,0 1,1 0,-1 0,2 0,-3 2,0 0,1 0,-1 1,0 0,1 1,-1-1,1 1,-1 0,1 1,-1 0,0 0,1 0,-1 1,0-1,1 2,2 0,-1-1,0 2,0-1,0 1,0 1,-1-1,0 1,7 6,-11-7,0-1,0 1,0-1,0 1,-1 0,1 0,-1 0,0 0,-1 1,1-1,-1 0,1 1,-2-1,1 1,0 0,-1-1,0 5,9 62,-6-54,0-1,-2 1,0 0,0 0,-3 11,2-23,-1-1,0 1,0-1,-1 1,1-1,-1 1,0-1,0 0,-1 0,1 0,-1 0,0 0,0-1,0 1,0-1,-1 0,1 0,-1 0,0 0,0-1,0 1,-2 0,-19 8,-1-1,-1-1,1-2,-2 0,-7 0,-19 4,23-6,1-1,-1-2,0-1,0-1,-10-3,-5 1,-39 3,74 1,0 0,-1 1,1 0,1 0,-10 5,10-4,-1 0,1 0,-1-1,1-1,-1 0,-4 0,-16 3,25-4,0 1,-1-1,1-1,0 1,0-1,-5-1,11 1,0 0,-1 0,1 0,-1 0,1 0,0 0,-1 0,1 0,-1 0,1 0,0-1,-1 1,1 0,0 0,-1 0,1-1,0 1,-1 0,1 0,0-1,-1 1,1 0,0-1,0 1,0 0,-1-1,1 1,0 0,0-1,0 1,0-1,-1 1,1 0,0-1,0 0,8-14,19-13,-26 28,29-25,1 2,1 1,0 1,2 2,1 1,0 2,1 1,0 2,22-3,28-13,-62 19,2 1,-1 2,2 0,-8 3,-9 1,1 1,0 0,-1 1,1 0,0 1,2 0,-13 0,0 0,1 0,-1 0,1 0,-1 0,0 0,1 1,-1-1,1 0,-1 0,0 0,1 1,-1-1,0 0,1 0,-1 1,0-1,1 0,-1 1,0-1,0 0,1 1,-1-1,0 0,0 1,0-1,1 1,-1-1,0 0,0 1,0-1,0 1,0-1,0 1,0-1,-6 19,-19 16,24-33,-5 5,0 1,-1-1,0 0,-1 0,1-1,-1 0,0 0,-1-1,1 0,-1-1,0 0,-1 0,-72 32,35-14,-2-2,0-2,-21 4,40-15,-1 0,0-2,-1-2,1 0,-3-2,-495-2,506 2,0 1,0 2,-15 4,19-4,0 4,19-8,0 0,0 1,0-1,0 0,1 1,-1-1,0 0,0 1,0-1,0 0,1 0,-1 1,0-1,0 0,1 0,-1 1,0-1,1 0,-1 0,0 0,1 1,-1-1,0 0,1 0,-1 0,0 0,1 0,-1 0,0 0,1 0,39 8,28-6,0-4,0-2,14-6,-65 9,87-6,-61 5,0-1,31-7,1-10,0-2,48-23,43-14,-151 52,-1 1,0-2,0 0,-1 0,0-1,-1-1,0 0,7-8,48-36,-59 49,2-1,0-1,0 0,0 0,-1-1,0-1,-1 1,0-1,0-1,-7 10,-1-1,0 1,1-1,-1 1,0-1,0 1,1-1,-1 1,0-1,0 1,0-1,0 1,0-1,0 1,1-1,-1 1,0-1,-1 1,1-1,0 1,0-1,0 1,0-1,0 1,0-1,-1 1,1-1,0 1,0-1,-1 1,1-1,0 1,-1-1,-19-7,-24 6,41 2,0 1,0-1,0 1,0-1,0 1,0 0,0 0,0 1,0-1,0 1,0-1,1 1,-1 0,1 0,-1 0,1 0,0 0,0 1,0-1,0 1,0-1,0 1,1 0,-1 0,1-1,0 1,0 0,0 0,0 0,0 3,-1 11,0 1,1-1,1 0,0 0,2 11,0 31,-2-55,0-1,-1 1,1-1,-1 0,0 1,0-1,0 0,-1 0,1 1,-1-1,0-1,0 1,0 0,0 0,0-1,0 1,-1-1,1 1,-1-1,0 0,0 0,0 0,0-1,-2 2,-8 2,0-1,0 0,0-1,0 0,-12 0,-14 3,10-1,1-2,-1-1,-4-1,3 0,0 1,-24 5,-4 0,41-6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599 336,'0'0,"0"-1,-1 0,1 0,-1 0,1 0,-1 0,1 0,-1 1,0-1,1 0,-1 0,0 1,0-1,1 0,-1 1,0-1,0 1,0-1,0 1,0 0,0-1,0 1,0 0,0-1,0 1,0 0,0 0,0 0,-34-4,31 4,0 0,1 0,-1 1,0-1,0 1,1 0,-1 0,1 0,-1 0,1 1,0 0,-1-1,1 1,0 0,0 1,0-1,0 0,1 1,-1 0,1-1,-1 1,1 0,0 0,0 1,0-1,1 0,-1 1,0 0,-3 8,1 0,0-1,1 1,0 1,1-1,0 0,0 10,2-20,-1-1,1 1,0-1,0 1,0 0,0-1,0 1,0-1,0 1,1-1,-1 1,0 0,1-1,0 1,-1-1,1 1,0-1,0 0,-1 1,1-1,0 0,0 0,1 1,-1-1,0-1,1 1,-1-1,1 0,-1 0,1 0,-1 0,0 0,1 0,-1 0,1-1,-1 1,0-1,1 1,-1-1,0 1,1-1,-1 1,0-1,0 0,1 0,-1 0,9-7,1 0,-1-1,-1 0,1-1,-1-1,-1 2,-1 0,1-1,-2 0,0-1,0 1,-1-1,0-1,-1 1,0 0,-1-1,1-3,-3 10,-1 1,0-1,0 0,0 0,0 1,0-1,-1 0,0 1,0-1,0 0,-1 1,0-1,0 1,0 0,0 0,0 0,-1 0,0 0,0 0,0 0,0 1,-1 0,1 0,-1 0,0 0,0 0,0 1,0-1,-3 0,3 0,0 1,-1 0,1 0,-1 1,1-1,-1 1,0 0,0 0,1 0,-1 1,0 0,0 0,0 0,0 0,1 1,-1 0,0 0,0 0,1 1,-3 0,2 1,1 0,-1-1,1 2,0-1,0 0,1 1,-1 0,1 0,-1 0,1 0,1 0,-1 1,0-1,1 1,0 0,0-1,1 1,-1 0,1 0,-2 8,0-1,1 0,0 1,1-1,0 1,1 0,1-1,2 13,-3-25,0 1,0 0,0 0,0-1,0 1,0 0,0-1,1 1,-1 0,0-1,1 1,-1 0,0-1,1 1,-1-1,1 1,-1 0,1-1,-1 1,1-1,-1 0,1 1,0-1,-1 1,1-1,-1 0,1 1,0-1,0 0,-1 0,1 0,0 0,-1 1,1-1,1-1,0 1,0-1,0 0,0 1,0-1,0 0,-1 0,1 0,0-1,-1 1,1 0,-1 0,1-1,4-5,1 0,-1 0,0-1,0 0,0-2,0-2,0-1,-1 1,-1-2,0 1,-1 0,0-1,-1 1,0-1,-2 1,1-1,-2 0,1 0,-2 1,-2-12,4 23,-1 0,1 1,0-1,-1 0,0 1,1-1,-1 0,0 1,0-1,0 1,1-1,-2 1,1 0,0-1,0 1,0 0,-1 0,1 0,0 0,-1 0,1 0,-1 0,1 1,-1-1,0 0,1 1,-1-1,0 1,1 0,-1-1,0 1,0 0,1 0,-1 0,0 0,1 0,-1 1,0-1,0 1,-2 0,-1 1,1 0,0 0,0 1,-1-1,1 1,1 0,-1 0,0 1,1-1,0 1,0-1,-2 4,-5 8,1 1,1 1,1-1,0 1,1 1,1-1,1 1,0 0,1 0,1 0,1 1,0-1,1 0,2 2,-2-18,0 0,0 0,1 0,-1 0,0 0,1 0,0 0,0 0,-1 0,1 0,0 0,1-1,-1 1,0 0,1 1,-1-3,0 0,-1 1,1-1,0 0,0 1,-1-1,1 0,0 0,0 0,-1 1,1-1,0 0,0 0,0 0,0-1,-1 1,1 0,0 0,0 0,0 0,-1-1,1 1,0 0,-1-1,1 1,0-1,0 1,-1-1,1 1,-1-1,1 1,0-1,-1 1,1-1,-1 0,0 1,1-1,-1 0,1 0,-1 0,13-17,-1-1,-1-1,0 0,-2 0,0-1,-1-1,-2 1,0-2,-3 9,0 1,-1-1,-1-1,-1 1,0 0,-2-13,2 23,-1 1,0-1,0 1,0-1,0 1,0-1,-1 1,1 0,-1 0,0 0,0 0,0 0,-2-1,2 2,1 1,-1-1,0 1,-1 0,1 0,0 0,0 0,0 0,-1 0,1 1,0-1,-1 1,1-1,0 1,-1 0,1 0,-1 0,1 0,0 0,-1 1,-1 0,-4 1,-1 1,1 0,0 1,0-1,0 2,1-1,-1 1,1 0,0 1,1-1,-1 1,1 1,0-1,1 1,0 0,0 0,-1 3,0-2,1 1,0 0,1 0,0 0,0 1,1 0,0-1,1 1,0 0,1 0,0 1,0-1,1 0,1 9,0-12,1-1,-1 0,1 0,1 0,-1 0,1-1,0 1,0 0,0-1,1 0,0 0,0 0,0 0,1-1,-1 0,1 0,4 3,-5-5,0 0,0 1,-1-2,1 1,1 0,-1-1,0 0,0 0,1 0,-1-1,0 1,1-1,-1 0,0 0,1-1,-1 1,0-1,1 0,-1 0,0 0,0-1,0 1,0-1,0 0,0 0,1-2,13-10,-1 0,0-2,-1 0,-1 0,0-2,-1 0,-1 0,-1-1,-1-1,3-6,-10 16,1 0,-1 0,-1-1,0 1,-1-1,0 0,0 1,-1-1,0-1,-1 9,0 0,0 0,-1 0,1 1,0-1,-1 0,0 0,1 0,-1 1,0-1,-1 0,1 1,0-1,-1 1,1-1,-1 1,0 0,0 0,0-1,0 1,0 1,0-1,-1 0,1 0,-1 1,1 0,-1-1,1 1,-1 0,0 0,0 0,1 1,-1-1,0 1,-1-1,-2 0,0 1,0-1,0 1,0 0,0 1,0 0,1 0,-1 0,0 0,0 1,1 0,-1 0,1 0,-1 1,1 0,0 0,0 0,1 1,-1 0,-1 1,0 2,0-1,1 1,0 1,0-1,0 1,1 0,1 0,-1 0,1 0,0 0,1 1,0 0,0 3,-1 1,1 2,0-1,1 0,1 0,0 0,1 1,0-1,1 0,2 5,-3-17,-1 0,1 0,0-1,0 1,0 0,0-1,0 1,1-1,-1 1,0-1,1 0,-1 0,1 1,-1-1,1 0,0 0,-1 0,1-1,0 1,1 0,1 0,1 0,-1 0,1 0,0-1,-1 0,1 0,0 0,4-1,5-1,0-1,0-1,0 0,-1-1,5-2,-7 1,0 1,-1-1,0-1,0 0,0-1,-1 0,0 0,0-1,-1 0,-1 0,1-1,2-5,-7 11,-1 0,0 0,0-1,0 1,0-1,-1 1,1-1,-1 1,0-1,-1 0,1 0,-1 1,0-1,0 0,0 0,-1 0,0 1,0-1,0 0,0 1,-1-1,0 1,0-1,0 1,0 0,-1 0,1 0,-1 0,0 0,0 0,-1 1,-2-3,-3-1,-1 0,0 0,0 0,0 2,-1-1,0 1,0 1,0 0,-1 0,1 1,-1 1,-5-1,10 2,0 0,1 0,-1 1,0 0,0 0,0 1,0-1,0 2,1-1,-1 1,0 0,1 0,-1 0,1 1,0 0,0 1,0-1,0 1,1 0,0 1,-5 4,2 1,0 1,1 0,1 1,-1-1,2 1,0 0,0 0,1 1,-1 9,3-12,0 0,0-1,1 1,1 0,0 0,0 0,1 0,0 0,1 0,0 0,0-1,1 1,1 0,-3-7,0 0,1 0,-1 0,1-1,-1 1,1-1,0 1,0-1,0 1,0-1,1 0,-1 0,0 0,1-1,0 1,-1 0,1-1,0 0,0 1,0-1,0-1,0 1,0 0,0-1,2 1,0-1,-1 0,0-1,1 0,-1 1,1-2,-1 1,0 0,0-1,0 0,0 0,0 0,0 0,0-1,-1 1,1-1,-1 0,2-2,8-8,0-1,0-1,-2 0,0-1,0 0,-2 0,8-17,-14 25,0 0,0 0,0 0,-1 0,0 0,-1-1,0 1,0 0,-1-1,0 1,-1-1,1 1,-2-1,1 1,-1 0,0 0,-1-1,0 2,-1-2,2 5,0 0,0 0,0 0,-1 1,0-1,0 1,0-1,0 1,0 0,-1 0,1 0,-1 1,0-1,0 1,0 0,0 0,0 0,0 1,-1-1,-2 0,3 2,0 0,0-1,0 2,0-1,0 0,0 1,0-1,1 1,-1 0,0 0,0 1,1-1,-1 1,1 0,-1 0,1 0,0 0,0 1,0-1,0 1,0 0,0 0,-1 2,-4 6,0 1,1 0,0 0,0 1,2 0,0 0,0 1,1-1,1 1,0 0,1 0,0 0,1 1,1-1,0 3,0-15,1 1,-1 0,0 0,1 0,-1 0,1 0,0-1,0 1,0 0,0 0,0-1,1 1,-1-1,1 1,0-1,-1 0,3 2,-2-3,0 1,0-1,0 0,0 0,0 0,0 0,0 0,1-1,-1 1,0 0,1-1,-1 0,1 1,-1-1,0 0,1-1,0 1,5-1,0-1,0 0,-1 0,1-1,0 0,-1 0,1-1,-1 1,0-2,-1 1,4-3,-2 0,-1-1,0 1,0-1,0 0,-1-1,0 1,-1-1,0 0,0-3,-1 5,-1 0,0 0,-1 0,0-1,0 1,-1 0,1-1,-2 1,1-1,-1 0,0 1,-1-8,0 12,0 1,0-1,0 1,0-1,0 1,0-1,-1 1,1-1,-1 1,1 0,-1 0,0 0,0 0,0 0,0 1,-1-1,1 0,0 1,-1 0,1-1,0 1,-1 0,0 0,1 1,-1-1,0 0,1 1,-1 0,0-1,0 1,1 0,-1 0,-2 1,-5 0,1 0,-1 0,0 1,1 1,-1-1,1 1,0 1,-9 4,1 3,1 0,0 1,0 1,1 1,1 0,0 0,1 2,0 0,2 0,0 1,-5 9,11-15,1 0,0 0,0 0,1 0,0 0,1 1,1-6,0 0,0 1,1-1,-1 0,2 1,-1-1,1 0,0 1,0-1,0 0,3 4,-4-8,1-1,0 1,0 0,0-1,0 0,0 1,0-1,1 0,-1 1,0-1,1 0,-1 0,1 0,-1 0,1 0,-1-1,1 1,0 0,-1-1,1 1,0-1,-1 1,1-1,0 0,0 0,0 0,-1 0,1 0,0 0,0-1,-1 1,1 0,0-1,-1 0,1 1,0-1,-1 0,2 0,5-3,-1 0,0 0,0 0,-1-1,1 0,-1 0,0 0,0-1,1-3,-1 0,0 0,-1 0,0-1,0 0,-1 0,0 0,-1 0,0-1,0 1,-1-1,-1 1,0-1,0-9,-1 13,0 0,-1 1,0-1,0 0,0 1,-1-1,0 1,0 0,-1-1,0 1,-1-2,1 4,0 0,1 1,-1-1,0 1,-1 0,1 0,-1 0,1 0,-1 0,0 1,0 0,0 0,0 0,0 0,0 1,-1-1,-2 0,5 2,-1-1,0 1,1-1,-1 1,0 0,1 0,-1 0,0 0,1 1,-1-1,0 1,1 0,-1-1,1 1,-1 0,1 1,0-1,-1 0,1 1,-2 1,0 0,1 1,-1-1,1 1,0 0,0 0,1 1,-1-1,1 1,0-1,-2 5,-1 9,0 1,1-1,1 1,0-1,1 12,2-27,0 0,0 0,0 0,0 0,0 0,1-1,-1 1,1 0,-1 0,1 0,0 0,1-1,-1 1,0-1,1 1,-1-1,1 1,0-1,1 2,-1-3,-1 0,1 0,0 0,0 0,0-1,0 1,0 0,0-1,0 1,0-1,0 0,0 0,0 0,0 0,0 0,1 0,-1-1,0 1,0-1,0 1,0-1,0 0,-1 0,1 1,0-2,0 1,0 0,0 0,5-4,0 1,0-1,0 0,-1 0,0-1,0 0,0 0,-1 0,0-1,0 0,0 0,-1 0,0-1,1-2,-2 0,0 0,0 0,-1-1,0 1,0 0,-1-1,-1 1,0-1,0 0,-1 1,-1-4,2 12,-1 0,1 0,0 0,-1 0,1 0,-1 0,1 1,-1-1,0 0,0 0,0 1,0-1,0 0,0 1,0-1,-1 1,1 0,0-1,-2 0,2 2,0-1,-1 1,1-1,-1 1,1 0,0-1,-1 1,1 0,-1 0,1 0,-1 0,1 0,-1 0,1 1,-1-1,1 0,0 1,-1-1,0 1,-5 3,0 0,1 0,-1 0,1 1,0-1,0 2,1-1,-4 4,-1 3,0 1,1 0,1 0,0 0,1 1,0 0,1 1,1 0,0-1,-2 14,3-4,1 1,0-1,2 1,1-1,1 1,3 14,-4-38,0 1,0-1,0 1,0-1,0 1,0-1,1 1,-1-1,1 1,-1-1,1 1,0-1,-1 1,1-1,0 0,0 0,0 1,0-1,0 0,0 0,0 0,1 1,-1-2,0 0,0 0,0 0,0-1,0 1,0 0,0 0,0 0,0-1,0 1,0 0,0-1,0 1,0-1,0 0,0 1,0-1,-1 0,1 1,0-1,0 0,-1 0,1 0,5-6,-1 1,0-1,-1 0,0-1,0 1,0-1,1-5,-1 0,-1-1,0 0,-1 0,0 0,-1 0,-1 0,0 0,-2-10,1 20,1-1,-1 1,0-1,0 1,0 0,-1-1,1 1,-1 0,0 0,0 0,0 1,-1-1,0 0,1 1,-1-1,0 1,-1 0,1 0,-1 0,1 1,-1-1,0 1,0 0,0 0,0 0,0 1,0-1,0 1,-2 0,4 0,-1 1,0-1,0 1,1 0,-1 0,0 0,1 0,-1 0,0 1,1-1,-1 1,0 0,1 0,-1 0,1 0,-1 0,1 0,0 1,-1-1,0 2,0 0,0 0,0 1,0-1,1 1,-1 0,1 0,0-1,0 1,1 0,-1 1,1-1,0 1,-3 10,2 0,0 1,1-1,0 0,1 1,2 12,-1-22,0 0,0 0,1-1,0 1,0-1,0 1,1-1,-1 0,1 0,2 2,-5-6,1 0,0 0,0 0,0 0,-1 0,1 0,0 0,0 0,0 0,0 0,1 0,-1-1,0 1,0-1,0 1,1-1,-1 1,0-1,0 1,1-1,-1 0,0 0,1 0,-1 0,0 0,1 0,-1 0,0 0,1 0,-1-1,0 1,0-1,1 1,-1-1,0 1,0-1,0 0,0 1,1-1,-1 0,0 0,0 0,-1 0,1 0,0 0,0-1,6-6,-1-2,0 1,-1 0,0-1,0 0,-1 0,0-1,-1 1,0-1,-1 0,0 0,-1 0,0 0,-1 0,0 0,-1-6,1 15,-1 0,1 0,0 0,-1 1,1-1,-1 0,0 0,0 1,1-1,-1 0,0 1,0-1,-1 1,1-1,0 1,0 0,-1-1,1 1,-2-1,3 2,-1 0,1 0,-1 0,1 0,0-1,-1 1,1 0,-1 0,1 0,-1 0,1 0,0 1,-1-1,1 0,-1 0,1 0,0 0,-1 0,1 1,-1-1,1 0,0 0,-1 0,1 1,0-1,-1 0,1 1,0-1,-9 21,7-5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1T09:25:05.2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2860 144,'-1'11,"0"0,-1-1,0 1,-1-1,0 0,0 0,-4 7,-40 78,18-37,20-40,1 0,0 1,1-1,1 2,1-1,1 1,0-1,1 12,6-19,5-16,7-17,25-61,-3-2,13-48,-30 78,-7 20,2-5,-2-1,2-12,-15 52,1-1,-1 1,0-1,1 1,-1-1,0 1,0-1,0 1,1-1,-1 1,0-1,0 0,0 1,0-1,0 1,0-1,0 0,0 1,0-1,0 1,-1-1,1 1,0-1,0 1,-1-1,1 0,0 1,0-1,-1 1,1 0,-12 13,-18 37,29-48,-135 275,129-260,1 1,-3 17,5-19,11-40,-1 0,-2 1,0-2,-1-6,3-14,-5 33,5-31,0-29,-5 60,-1-1,-1 1,0-1,-1 1,0 0,-1-1,0 1,-2 0,5 9,-1 1,0-1,0 1,0 0,-1 0,1-1,0 1,-1 0,0 0,1 0,-1 1,0-1,0 0,0 1,0-1,0 1,0-1,-1 1,1 0,0 0,-1 0,0 0,1 1,0 0,0 0,0 0,0 0,0 1,0-1,0 1,0-1,0 1,0 0,0 0,0-1,0 1,1 1,-1-1,0 0,1 0,-1 1,1-1,-1 0,1 1,-1 0,1-1,0 1,0 0,0 0,0 0,-7 13,0 0,1 1,1-1,0 2,-1 8,-17 89,13-59,-17 108,24-128</inkml:trace>
  <inkml:trace contextRef="#ctx0" brushRef="#br0" timeOffset="1">277 1012</inkml:trace>
  <inkml:trace contextRef="#ctx0" brushRef="#br0" timeOffset="2">214 800,'0'0,"0"-1,-1 0,1 0,0 0,-1 1,1-1,-1 0,1 0,-1 1,1-1,-1 0,1 1,-1-1,0 1,1-1,-1 1,0-1,1 1,-1-1,0 1,0 0,0-1,1 1,-1 0,0 0,0-1,0 1,0 0,-27-2,21 3,1 0,0 1,0 0,0 1,0-1,1 1,-1 0,1 1,-1-1,1 1,0 0,0 0,1 1,-1 0,1-1,0 1,-2 5,-4 3,1 1,0 1,1 0,0 0,1 1,-1 4,6-13,-1 1,1-1,1 1,-1-1,1 1,1-1,-1 1,1 0,1-1,-1 1,1 0,1-1,1 6,-1-8,0 0,0 0,1-1,0 1,0-1,0 1,0-1,1 0,-1 0,1-1,0 1,1-1,-1 0,0 0,1 0,0 0,-1-1,1 0,5 2,1 0,1 0,-1-1,1 0,0-1,-1 0,1-1,1 0,-10-1,0 1,0-1,0-1,0 1,0 0,-1-1,1 1,0-1,0 0,0 0,0 0,-1 0,1-1,-1 1,1-1,-1 0,1 1,-1-1,0 0,0 0,0-1,0 1,0 0,0-1,-1 1,1-1,-1 1,0-1,0 0,1 0,0-7,0 1,-1-1,0 0,-1 0,0 1,0-1,-1 0,0 0,-1 1,0-1,0 1,-1-1,0 1,-1 0,0 0,-1 1,0-1,0 1,0 0,-1 0,0 1,-1-1,0 1,0 1,-1-1,-5-2,12 7,-1 1,0 0,1 0,-1 0,0 0,0 0,0 0,1 1,-1-1,0 0,0 1,0 0,0-1,0 1,0 0,0 0,-1 0,1 0,0 1,0-1,0 1,1-1,-1 1,0-1,-1 1,0 2,0-1,0 0,1 0,-1 1,0 0,1-1,0 1,0 0,0 0,0 1,0-1,0 0,0 2,-4 12,0 0,1 1,1-1,1 1,-1 5,1 1,1 0,0 0,2 0,1 0,3 15,-3-33,0 0,0 0,1-1,0 1,0-1,0 1,1-1,0 1,0-1,0 0,4 3,-5-5,1-1,0 0,-1 1,1-1,0 0,1-1,-1 1,0 0,0-1,1 0,-1 0,1 0,-1 0,1 0,-1-1,1 1,0-1,-1 0,1 0,1-1,-3 1,1 0,-1-1,1 1,-1-1,1 1,-1-1,0 0,1 0,-1 0,0 0,0-1,0 1,0-1,0 1,0-1,0 0,0 1,0-2,1-1,0 0,-1 0,1 0,-1-1,0 1,-1-1,1 1,-1-1,1-2,1-13,0 0,-2-1,0 1,-1-9,-1 13,2-5,-3-43,2 59,-1 1,1-1,-1 0,-1 1,1-1,0 1,-1 0,0-1,0 1,-1 0,-1-2,4 5,0 1,-1-1,1 1,0 0,0-1,-1 1,1 0,0 0,-1-1,1 1,0 0,-1 0,1-1,-1 1,1 0,0 0,-1 0,1 0,-1 0,1 0,-1-1,1 1,0 0,-1 0,1 0,-1 0,1 1,-1-1,1 0,0 0,-1 0,1 0,-1 0,1 0,0 1,-1-1,1 0,-1 0,1 1,0-1,-1 0,1 0,0 1,0-1,-1 0,1 1,0-1,0 1,-1-1,1 0,0 1,0-1,0 1,0-1,0 0,-1 1,1-1,0 1,0-1,0 1,0-1,-6 31,6-22,0-1,0 1,1-1,0 0,1 1,-1-1,2 0,-1 0,1 0,0 0,1 0,0-1,0 0,1 1,4 4,-9-11,1-1,-1 1,1 0,-1-1,1 1,0-1,-1 1,1-1,0 1,-1-1,1 1,0-1,0 0,0 1,-1-1,1 0,0 0,0 1,0-1,0 0,0 0,0 0,-1 0,1 0,0 0,0-1,1 1,-1-1,0 1,0-1,0 0,0 0,0 0,-1 0,1 0,0 0,0 0,-1-1,1 1,0 0,-1 0,1 0,-1-1,1 1,1-9,0 1,0 0,-1-1,0-4,-1 5,0-1,-1 1,0 0,0 0,-1 0,-2-6,4 14,-1-1,1 0,-1 1,0-1,0 1,1-1,-1 1,0 0,0-1,0 1,-1 0,1-1,0 1,0 0,-1 0,1 0,-1 0,1 1,0 0,-1-1,1 1,0 0,-1 0,1 0,0 0,-1 0,1 1,0-1,-1 0,1 1,0-1,0 1,0-1,-1 1,1-1,0 1,0 0,0 0,0-1,0 1,0 0,0 0,0 1,-4 2,1 1,0-1,1 1,-1 0,1 0,0 1,0-1,0 0,1 1,0 0,0 0,0-1,1 1,0 0,0 0,1 0,-1 0,1 1,1-1,-1 0,1 2,0-3,0 1,0-1,1 0,0 0,-1 0,2 0,-1 0,1 0,-1 0,1-1,0 0,1 1,-1-1,1 0,0-1,0 1,0-1,0 1,1-1,0 0,-1-1,1 1,5 1,6 1,0-1,1 0,-1-1,1-1,-1 0,1-2,0 0,0 0,-1-2,17-3,-30 5,-1 0,0-1,0 1,0-1,0 1,1-1,-1 0,0 0,0 0,-1 0,1 0,0-1,0 1,0 0,-1-1,1 0,-1 1,1-1,-1 0,0 1,1-1,-1 0,0 0,0 0,-1 0,1 0,0-1,-1 1,1 0,-1 0,1 0,-1-1,0 1,0 0,0 0,0 0,-1-1,1 1,-1 0,1 0,-1 0,0-2,-4-8,0 1,-1 0,0 0,0 0,-1 1,0 0,-3-1,-1-3,-2 1,0 0,0 1,-1 0,-1 1,0 1,0 0,-1 1,0 1,4 2,0 1,-1 0,1 1,-1 0,0 1,0 0,-1 1,1 1,0 0,-1 1,1 0,-8 2,18-1,0 0,-1-1,1 2,0-1,0 0,0 1,1-1,-1 1,0 0,0 0,1 0,-1 0,1 0,0 1,0-1,0 1,0-1,0 1,0 0,1 0,-1 0,1 0,0 0,0 0,0 0,0 3,-3 10,2 0,-1 0,2 0,0 14,1-20,-1 6,1 0,1 0,1 0,0 0,4 15,-5-26,1 0,-1 0,1-1,0 1,1-1,-1 1,1-1,0 0,0 0,0 0,0-1,1 1,0-1,0 1,0-1,0 0,0-1,0 1,1-1,3 2,2-1,0 1,0-1,0-1,1 0,-1 0,1-1,-1 0,1-1,0 0,-1-1,1 0,-1-1,8-2,-17 4,1-1,-1 0,1 1,-1-1,0 0,1 1,-1-1,0 0,0 0,1 0,-1 0,0-1,0 1,0 0,0 0,-1-1,1 1,0 0,0-1,-1 1,1 0,-1-1,1 1,-1-1,0 1,0-1,1 0,-1 1,0-1,-1-1,1-1,-1 0,0 0,0 0,-1 0,1 0,-1 0,0 1,0-1,0 0,-2-1,-10-14</inkml:trace>
  <inkml:trace contextRef="#ctx0" brushRef="#br0" timeOffset="3">955 567,'0'1,"1"-1,-1 0,0 1,0-1,0 1,1-1,-1 0,0 1,0-1,0 1,0-1,0 0,0 1,0-1,0 1,0-1,0 1,0-1,0 0,0 1,0-1,0 1,-1-1,1 0,0 1,0-1,0 1,-1-1,1 0,0 1,0-1,-1 0,1 0,0 1,-1-1,1 0,-14 23,10-18,31-71,-18 40,1 0,1 0,6-8,-17 34,0 0,0 0,0 0,0-1,0 1,0 0,0 0,0 0,0 0,0 0,0 0,1-1,-1 1,0 0,0 0,0 0,0 0,0 0,0 0,0 0,0 0,1 0,-1-1,0 1,0 0,0 0,0 0,0 0,0 0,1 0,-1 0,0 0,0 0,0 0,0 0,0 0,0 0,1 0,-1 0,0 0,0 0,0 0,0 0,0 0,0 0,1 0,-1 0,0 1,0-1,0 0,0 0,0 0,0 0,0 0,1 0,-1 0,0 0,0 1,0-1,0 0,0 0,0 0,4 14,-2 16,-5 16,2-34,-1 0,2 0,0 0,0 0,1-1,1 1,0 0,1 0,-3-11,0 0,0-1,0 1,0-1,1 1,-1-1,0 1,0-1,1 1,-1-1,1 1,-1-1,0 1,1-1,-1 1,1-1,-1 0,1 1,-1-1,1 0,-1 1,1-1,-1 0,1 0,-1 0,1 1,-1-1,1 0,0 0,-1 0,16-10,8-23,-5-7,-18 37,0 1,0-1,0 0,0 0,-1 0,1 0,-1 0,0 0,0 0,0 0,0 0,-1 0,1 0,0 2,0 1,0 0,0 0,0-1,0 1,0 0,0 0,0 0,0-1,0 1,-1 0,1 0,0 0,0 0,0-1,0 1,0 0,0 0,-1 0,1 0,0-1,0 1,0 0,0 0,-1 0,1 0,0 0,0 0,0 0,0 0,-1-1,1 1,0 0,0 0,0 0,-1 0,1 0,0 0,0 0,-1 0,1 0,0 0,0 0,0 1,-1-1,1 0,0 0,0 0,0 0,-1 0,-8 13,-4 17,8-7,2-1</inkml:trace>
  <inkml:trace contextRef="#ctx0" brushRef="#br0" timeOffset="4">1441 1160,'-3'0,"-6"0,-4 4,-3 1,-3 3,-2 0,6-1,10-1,13-3,11-1,7-1,3-1,-1 0,-1 0,-5-1</inkml:trace>
  <inkml:trace contextRef="#ctx0" brushRef="#br1" timeOffset="5">383 1371,'8'-45,"-6"38,0 0,-1 0,0 0,0 0,-1 0,0-6,-1 6,0 0,-1 1,0-1,0 0,0 1,-1-1,0 1,0 0,-1 0,0 1,-1-2,2 3,0 0,0 0,0 1,0-1,-1 1,0 0,0 0,0 0,0 1,0-1,0 1,-1 0,1 0,-1 0,0 1,-1-1,3 2,0 1,0-1,0 0,1 1,-1-1,0 1,0 0,0 0,1 0,-1 0,0 1,1-1,-1 1,1-1,0 1,-1 0,1 0,0 0,0 0,0 0,1 1,-1-1,0 1,1-1,-1 3,-6 8,1 0,1 1,0 0,-1 5,0 0,-12 39,18-54,0 0,0 0,1 0,-1 0,1 1,0-1,0 0,1 0,-1 0,1 1,1 2,-2-5,0-1,1 0,0 1,-1-1,1 0,0 0,-1 0,1 0,0 0,0 0,0 0,0 0,0 0,0 0,0 0,0 0,1-1,-1 1,0 0,0-1,1 1,-1-1,1 1,1-1,-1 0,1 0,0 0,-1 0,1 0,0-1,-1 1,1-1,0 0,-1 0,1 0,-1 0,8-3,-1-1,0-1,0 1,-1-2,7-4,-4 1,-1 0,0 0,-1-1,0 0,0 0,-1-1,-1 0,0-1,0 0,-1 0,-1 0,0-1,-1 0,-1 1,0-1,-1-1,0 1,-1 0,-1-1,0 1,-1 0,-1-1,2 13,0 0,0 0,-1 0,1 0,-1 0,1 0,-1 0,0 0,0 0,0 0,0 0,0 0,0 1,0-1,-1 1,0-1,1 1,1 0,-1 1,0-1,0 1,0 0,0-1,0 1,0 0,0-1,-1 1,1 0,0 0,0 0,0 0,0 0,0 0,0 0,0 1,0-1,0 0,0 0,0 1,-4 1,1 0,0 0,0 1,0 0,0-1,1 1,-1 1,1-1,0 0,0 1,0 0,-2 2,-6 12,1 1,1 0,0 1,1 0,2 0,-4 14,3-1,1 0,1 0,0 31,5-56,0-1,0 0,1 1,0-1,1 0,-1 0,1 0,1 0,-1 0,2 1,-3-6,0 0,0 0,0 0,1 0,-1 0,1 0,-1 0,1-1,0 1,0 0,-1-1,1 0,0 1,1-1,-1 0,0 0,0 0,0-1,0 1,1 0,-1-1,0 1,1-1,-1 0,1 0,-1 0,0 0,1 0,-1-1,0 1,1-1,-1 1,1-1,5-2,0 0,-1-1,1 0,-1 0,1-1,-1 0,-1 0,1-1,-1 1,0-1,0-1,-1 1,4-6,1-2,-1 0,-1 0,0 0,-1-1,0 0,2-12,-5 16,-1-1,0 0,-1 0,0-1,-1 1,0 0,-1-1,0 1,-1 0,-1 0,0-1,0 1,-1 0,-1 1,0-1,-1 0,0 1,0 0,-1 1,-1-1,0 1,0 0,-1 0,0 1,-1 0,0 1,0 0,-1 0,0 1,-1 0,-3 0,0 1,-1 0,0 1,1 1,-2 0,1 1,0 1,-1 0,1 1,-1 1,1 0,-1 1,-5 1,18-1,-1 0,1 0,-1 0,1 1,0-1,-1 1,1-1,0 1,0 0,0 1,0-1,1 0,-1 1,0-1,1 1,0 0,0 0,0 0,0 0,0 0,0 1,1-1,0 0,-1 1,1-1,1 1,-1-1,0 1,-3 17,1 0,1 0,1 0,0 10,1-13,-1 3,1 0,1 0,1 0,1-1,1 1,0-1,6 14,-8-27,1-1,0 0,0 0,0 0,0 0,1-1,0 0,0 1,1-1,-1 0,1-1,0 1,1-1,-1 0,1-1,-1 1,1-1,0 0,0 0,1-1,-1 0,0 0,1-1,-1 1,6-1,-5 0,0 0,0-1,0 0,0 0,0-1,0 0,0 0,0-1,0 0,0 0,0 0,-1-1,1 0,-1-1,0 1,2-3,0 0,0 0,-1-1,0 0,-1-1,0 0,0 0,0 0,-1 0,-1-1,1 0,-1 0,5-16,0-1,-2 0,-1 0,-1 0,-1-1,-2 0,0 0,-2-8,-1 21,0 0,-1 0,-1 0,0 1,-1-1,0 1,-1-1,-1 1,0 1,-1-1,-4-6,6 11,0 1,-1-1,0 1,0 0,-1 0,1 1,-1 0,-1 0,1 1,-1-1,0 2,-1-1,1 1,-1 0,1 1,-1 0,-7-1,14 4,0 0,0 0,0-1,0 2,0-1,0 0,0 0,0 1,0-1,0 1,0-1,0 1,0 0,0 0,0 0,0 0,1 0,-2 2,-1 0,0 1,0-1,1 1,0 0,0 0,0 0,0 1,1 0,-5 10,0-1,1 2,1-1,-2 10,4-13,1 0,0 0,0 0,1 1,1-1,0 0,0 0,1 1,1-1,0 0,2 4,-2-11,0 1,1 0,-1-1,1 1,0-1,1 0,-1 0,1 0,0 0,0-1,1 1,-1-1,1 0,0 0,0-1,0 0,1 0,-1 0,1 0,-1-1,1 0,0 0,1 0,4 0,1 1,-1-1,1-1,-1 0,1-1,0 0,-1-1,1 0,-1-1,1 0,-1 0,-6 0,0 1,0-1,0 0,0 0,-1 0,1-1,0 0,-1 1,0-2,0 1,0 0,0-1,-1 0,1 0,-1 0,0 0,0 0,0-1,-1 1,1-1,-1 0,0 0,-1 0,1 0,-1-1,1 0,-1 0,0-1,-1 1,0 0,0 0,0 0,0-1,-1 1,0 0,0 0,-1 0,0 0,0 0,0 0,-1 1,-2-4,-1-1,-2 1,1-1,-2 2,1-1,-1 1,0 0,0 1,-4-2,2 1,-1 0,-1 0,1 1,-1 1,0 0,-10-3,18 8,0-1,1 1,-1 1,0-1,0 0,0 1,0 0,0 0,0 1,1 0,-1-1,0 1,0 1,0-1,1 1,-1 0,1 0,-1 0,1 1,0-1,-1 2,-3 2,1 1,-1 0,1 1,1-1,-1 1,1 1,1-1,0 1,0 0,0 0,1 0,1 1,0 0,0-1,0 6,-2 9,2 1,1 0,1-1,1 1,3 21,-3-42,0 0,1 0,-1 0,1-1,0 1,0 0,0-1,1 1,-1 0,1-1,0 0,0 1,0-1,1 0,-1 0,1 0,-1 0,1-1,0 1,0-1,0 0,0 1,1-1,4 2,1-1,-1 0,1-1,0 0,-1 0,1-1,0 0,0 0,6-1,-6 0,0-1,0 1,0-2,1 1,-2-1,1-1,0 1,0-2,-1 1,1-1,-1 0,0-1,-1 0,1 0,-1-1,0 0,0 0,-1-1,1 1,-1-1,-1-1,0 1,0-1,0 0,-1 0,0 0,0-3,2-2,-2 0,1-1,-2 1,0-1,-1 0,0 0,-1 1,0-1,-1 0,-1 0,0 0,-1 0,0 0,-2 0,1 1,-1 0,-6-11,3 7,-2 2,0-1,-1 1,0 1,-1-1,-1 2,-9-9,17 17,-1 1,0 0,0 0,0 1,0-1,-1 1,1 0,-1 1,0-1,0 1,0 0,0 0,0 1,0 0,-1 0,1 1,0-1,-1 1,1 1,0-1,0 1,-1 0,-1 1,4 0,1-1,-1 1,1 0,-1 0,1 0,0 1,0-1,0 1,0 0,0-1,1 1,-1 1,1-1,0 0,0 1,0-1,0 1,0-1,1 1,0 0,0 0,0-1,0 4,-3 13,1 0,1 0,1 0,1 4,0-15,-1 27,-1-1,4 31,-2-58,1 0,0 0,1 0,0 0,0 0,0 0,1 0,1-1,-1 0,3 4,-3-8,0 1,-1-1,2 0,-1 0,0 0,1 0,-1-1,1 1,0-1,0 0,0 0,0 0,0-1,0 1,1-1,-1 0,0 0,2 0,-2-1,-1 0,1 1,0-1,-1-1,1 1,-1 0,1-1,0 0,-1 0,1 0,-1 0,1 0,-1-1,0 0,0 1,0-1,0-1,0 1,0 0,0-1,-1 1,2-2,3-7,0 0,0 0,-1-1,0 0,-1 0,-1-1,0 1,0-1,-1 0,1-12,1-22,-2 0,-2-17,0 56,-1 0,0 0,-1 0,0 0,0 0,-1 0,0 1,-1-6,1 11,1 0,0 0,-1 0,1 0,-1 0,1 0,-1 0,0 1,0-1,0 0,0 1,0 0,0-1,0 1,-1 0,1 0,0 0,-1 0,1 1,0-1,-1 1,1-1,-1 1,1 0,-1 0,1 0,-1 0,1 1,-1-1,-4 1,1 0,0 0,0 0,0 1,0 0,0 0,0 1,0-1,1 1,-1 0,1 1,0-1,0 1,0 0,0 1,1-1,0 1,0 0,0 0,0 0,1 0,0 1,0-1,0 1,1 0,-1 3,-3 8,2-1,0 0,1 1,0 0,2-1,0 1,0 0,2 0,1 10,0-18,0 0,1 1,0-1,0 0,1-1,0 1,0 0,1-1,5 7,-7-12,-1 1,1-1,0 0,1 0,-1 0,0 0,1-1,-1 1,1-1,3 2,-5-3,0-1,1 1,-1 0,0-1,0 0,1 1,-1-1,0 0,0 0,1 0,-1 0,0-1,0 1,1-1,-1 1,0-1,0 0,0 1,0-1,2-1,-1 0,0 0,-1-1,1 1,0-1,-1 1,1-1,-1 0,0 0,0 0,0 0,8-14</inkml:trace>
  <inkml:trace contextRef="#ctx0" brushRef="#br1" timeOffset="6">1992 228,'-2'2,"-1"-1,1 0,0 1,0 0,0-1,0 1,0 0,0 0,1 0,-1 0,0 1,1-1,0 0,-1 1,1-1,0 1,0 1,-4 5,3-4,-5 5,1 0,0 1,1 0,0 0,1 0,0 0,1 1,0 0,0 6,4-11,4-17,3-22,-4 8,-1 0,-2 0,0 0,-1-1,-1 1,-2 0,-4-21,7 44,0 0,0 1,0-1,0 0,0 0,-1 0,1 1,0-1,0 0,-1 0,1 1,-1-1,1 0,0 0,-1 1,1-1,-1 0,0 1,1-1,-1 1,1-1,-1 1,0-1,1 1,-1-1,0 1,0 0,0-1,0 2,0-1,0 1,0 0,0 0,0-1,1 1,-1 0,0 0,1 0,-1 0,0 0,1 0,-1 0,1 0,-1 0,1 0,0 1,-16 51,10-11,0 0,3 1,2 0,2 23,13-134,-7 3,-3-1,-3 0,-5-44,4 107,-1 1,1 0,-1-1,1 1,-1 0,0-1,0 1,0 0,0 0,0 0,-1 0,1 0,-1 0,1 0,-1 0,-1 0,3 1,-1 1,0-1,0 1,0-1,0 1,1 0,-1-1,0 1,0 0,0 0,0-1,0 1,0 0,0 0,0 0,0 0,0 0,1 1,-1-1,0 0,0 0,0 1,0-1,0 0,0 1,1-1,-1 1,0-1,0 1,1-1,-1 1,0 0,1-1,-1 1,0 0,1-1,-1 1,1 0,-1 0,1 0,0-1,-1 1,1 1,-7 10,1 0,1 1,0 0,1 0,0 0,1 0,-1 7,-9 100,13-112,-3 22,0-3,1 0,1 0,2 0,0 0,6 27,-7-52,1 0,-1 0,1 0,-1 0,1 0,0-1,0 1,0 0,0 0,0-1,1 1,-1 0,0-2,-1 1,1-1,-1 0,1 0,-1 1,1-1,-1 0,1 0,-1 1,1-1,-1 0,1 0,-1 0,1 0,-1 0,1 0,-1 0,1 0,-1 0,1 0,-1 0,1 0,-1 0,1-1,-1 1,1 0,-1 0,1-1,1 0,0-1,0 0,0 0,0 0,0-1,0 1,0 0,-1-1,1 1,-1-1,0 1,0-1,0 0,1-2,11-36,-2 0,-1-1,-2 0,-2-1,-2 0,-2-19,-3 216,1 53,0-202,0-1,1 0,0 1,0-1,0 0,0 1,0-1,1 0,0 0,2 3,-4-6,1-1,-1 1,1 0,-1-1,0 0,1 1,-1-1,1 1,-1-1,1 1,0-1,-1 0,1 1,-1-1,1 0,0 0,-1 0,1 1,0-1,-1 0,1 0,0 0,-1 0,1 0,0 0,0 0,0-1,1 0,0 0,-1 1,1-1,-1 0,0 0,1-1,-1 1,0 0,0 0,1-1,-1 1,0-1,0 1,0-2,4-6,0-1,0 0,-1 0,0-1,-1 1,0-1,-1 1,1-10,-1 1,-1 1,0-1,-2 0,-1-14,-2 15,-2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6C8-371A-49E6-9C86-9C98D6DB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187BA-7E53-4F2B-9F71-E2879254E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405A-6B37-488D-89EA-CED82A1B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DDF1-F8C9-4BD9-BE5D-CD81FC9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EBE0-5719-4E0B-947F-5F5CD897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E6A0-0477-4008-8F4E-EC9672C0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5C6D-AB08-412A-BDC1-16477D7F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5839-FFBD-4407-99B4-91270E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BA8D-83BB-4E7E-9826-C5A0E790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9971-1F5A-4873-A6A4-20664292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D3A80-2182-4971-AE60-EAB156D33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7DE3-C30B-4E6C-ADB1-38461B87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4102-E5E6-4FDB-A45D-906F328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DB21-9A3D-4848-9775-6BD4242D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B080-F3EC-4CA7-8C2C-D91822A3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11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8A2-B487-4BAB-88CB-A051D23B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58DC-0D09-4DD1-B2E5-C1FAE5C3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6BD4-57D7-475E-90FE-BAAE55AC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37AE-9DDF-42A9-8299-6899684F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41CE-F12F-45F2-B0AF-C77B2CD8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5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0020-5DD6-4F3B-AB13-85414440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5AD6-F120-4AE4-8821-B6371B8D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C148-7C13-40A3-ADA9-FD2C73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7DAC-24C9-4C26-A37C-A52C2662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1947-F4ED-4069-BC7A-F80B735C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0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F2CC-2BF4-408F-B6C8-C00B68A7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F96D-0021-421F-B4FF-4B5B646E7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1BAC4-FBCC-4898-B83E-D6F66780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CF88F-BF1E-4E1B-9CEB-F4AC014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42701-CADA-4CA3-A5B9-227838F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EDBF5-9AA8-4993-819F-A6BF74C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5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0C5F-1D63-4AB7-8BF8-C5DE346A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CBF1-12ED-424D-9654-3F7C96295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3895-19D3-40EA-9C9C-3F3247BF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5C934-25AC-41DE-B50A-8C6909E9F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2EFD-7DE8-4495-A75F-CA471B50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A7221-24D9-4053-AC6B-43AC3A5A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A8F17-519B-4272-973F-FDEA814B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8852-8CC3-47A6-9451-26CAECE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02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94F4-AD70-4487-8BAD-D6996ADE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A0768-7613-479D-BA9F-7523EE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01EC8-63F8-4B50-B3AE-9F44AC8D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7BDD4-EAC2-4C55-81A1-06C70FCD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6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5D5D2-E9CA-4D7A-AE25-FBB8EE99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5FE12-99EA-4B9C-8E81-36650902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1DEF-9176-40F4-A327-5202B30E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0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C000-808F-4E29-83A1-647678AF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04B0-A8D2-4BC0-8CB3-EFC2DE43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3001-BE1C-4D37-AC8A-391B1845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9B4E-2588-4D6F-8724-3060ED1D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F14C-8FFD-4DCE-815D-E2B0C41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FE9E-EDC8-4AF5-86D2-CF756FAA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76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64C-7089-4F04-AA35-13563D88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4D461-FE71-4FE1-981A-A9A97942B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379E-D658-493A-BC2A-24E2D316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82A7-5D88-4D5E-89E2-644CFC49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34E9-4025-43EF-9A4A-257C078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8518F-38E2-4BBC-BFDC-45AECC9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D6E05-8568-4A05-B981-1FC1163B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3C3FC-0DCA-4CC0-8B5C-A11AB1BC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7565-2AD5-47C1-8E7C-C33D373DE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157A-D9C5-464F-B9E9-F23B9A3225FE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2820-C034-409E-AD76-FD4B29885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DF8F-2D65-4E77-BD8B-1C51F45F2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AD7F-2391-45E4-9A8D-4991B9CF3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5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102" Type="http://schemas.openxmlformats.org/officeDocument/2006/relationships/image" Target="../media/image51.png"/><Relationship Id="rId110" Type="http://schemas.openxmlformats.org/officeDocument/2006/relationships/image" Target="../media/image5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customXml" Target="../ink/ink5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5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115.xml"/><Relationship Id="rId21" Type="http://schemas.openxmlformats.org/officeDocument/2006/relationships/customXml" Target="../ink/ink66.xml"/><Relationship Id="rId42" Type="http://schemas.openxmlformats.org/officeDocument/2006/relationships/image" Target="../media/image21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100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109.xml"/><Relationship Id="rId11" Type="http://schemas.openxmlformats.org/officeDocument/2006/relationships/customXml" Target="../ink/ink61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74.xml"/><Relationship Id="rId40" Type="http://schemas.openxmlformats.org/officeDocument/2006/relationships/image" Target="../media/image20.png"/><Relationship Id="rId45" Type="http://schemas.openxmlformats.org/officeDocument/2006/relationships/customXml" Target="../ink/ink78.xml"/><Relationship Id="rId53" Type="http://schemas.openxmlformats.org/officeDocument/2006/relationships/customXml" Target="../ink/ink82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95.xml"/><Relationship Id="rId87" Type="http://schemas.openxmlformats.org/officeDocument/2006/relationships/customXml" Target="../ink/ink99.xml"/><Relationship Id="rId102" Type="http://schemas.openxmlformats.org/officeDocument/2006/relationships/image" Target="../media/image51.png"/><Relationship Id="rId110" Type="http://schemas.openxmlformats.org/officeDocument/2006/relationships/image" Target="../media/image54.png"/><Relationship Id="rId115" Type="http://schemas.openxmlformats.org/officeDocument/2006/relationships/customXml" Target="../ink/ink114.xml"/><Relationship Id="rId5" Type="http://schemas.openxmlformats.org/officeDocument/2006/relationships/customXml" Target="../ink/ink58.xml"/><Relationship Id="rId61" Type="http://schemas.openxmlformats.org/officeDocument/2006/relationships/customXml" Target="../ink/ink86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95" Type="http://schemas.openxmlformats.org/officeDocument/2006/relationships/customXml" Target="../ink/ink103.xml"/><Relationship Id="rId19" Type="http://schemas.openxmlformats.org/officeDocument/2006/relationships/customXml" Target="../ink/ink6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69.xml"/><Relationship Id="rId30" Type="http://schemas.openxmlformats.org/officeDocument/2006/relationships/image" Target="../media/image15.png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90.xml"/><Relationship Id="rId77" Type="http://schemas.openxmlformats.org/officeDocument/2006/relationships/customXml" Target="../ink/ink94.xml"/><Relationship Id="rId100" Type="http://schemas.openxmlformats.org/officeDocument/2006/relationships/image" Target="../media/image50.png"/><Relationship Id="rId105" Type="http://schemas.openxmlformats.org/officeDocument/2006/relationships/customXml" Target="../ink/ink108.xml"/><Relationship Id="rId113" Type="http://schemas.openxmlformats.org/officeDocument/2006/relationships/customXml" Target="../ink/ink113.xml"/><Relationship Id="rId118" Type="http://schemas.openxmlformats.org/officeDocument/2006/relationships/image" Target="../media/image59.png"/><Relationship Id="rId8" Type="http://schemas.openxmlformats.org/officeDocument/2006/relationships/image" Target="../media/image4.png"/><Relationship Id="rId51" Type="http://schemas.openxmlformats.org/officeDocument/2006/relationships/customXml" Target="../ink/ink81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98.xml"/><Relationship Id="rId93" Type="http://schemas.openxmlformats.org/officeDocument/2006/relationships/customXml" Target="../ink/ink102.xml"/><Relationship Id="rId98" Type="http://schemas.openxmlformats.org/officeDocument/2006/relationships/image" Target="../media/image49.png"/><Relationship Id="rId3" Type="http://schemas.openxmlformats.org/officeDocument/2006/relationships/customXml" Target="../ink/ink57.xml"/><Relationship Id="rId12" Type="http://schemas.openxmlformats.org/officeDocument/2006/relationships/image" Target="../media/image6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103" Type="http://schemas.openxmlformats.org/officeDocument/2006/relationships/customXml" Target="../ink/ink107.xml"/><Relationship Id="rId108" Type="http://schemas.openxmlformats.org/officeDocument/2006/relationships/customXml" Target="../ink/ink110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76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93.xml"/><Relationship Id="rId83" Type="http://schemas.openxmlformats.org/officeDocument/2006/relationships/customXml" Target="../ink/ink97.xml"/><Relationship Id="rId88" Type="http://schemas.openxmlformats.org/officeDocument/2006/relationships/image" Target="../media/image44.png"/><Relationship Id="rId91" Type="http://schemas.openxmlformats.org/officeDocument/2006/relationships/customXml" Target="../ink/ink101.xml"/><Relationship Id="rId96" Type="http://schemas.openxmlformats.org/officeDocument/2006/relationships/image" Target="../media/image48.png"/><Relationship Id="rId111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116.xml"/><Relationship Id="rId10" Type="http://schemas.openxmlformats.org/officeDocument/2006/relationships/image" Target="../media/image5.png"/><Relationship Id="rId31" Type="http://schemas.openxmlformats.org/officeDocument/2006/relationships/customXml" Target="../ink/ink71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39.png"/><Relationship Id="rId81" Type="http://schemas.openxmlformats.org/officeDocument/2006/relationships/customXml" Target="../ink/ink96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4" Type="http://schemas.openxmlformats.org/officeDocument/2006/relationships/image" Target="../media/image2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9.png"/><Relationship Id="rId39" Type="http://schemas.openxmlformats.org/officeDocument/2006/relationships/customXml" Target="../ink/ink75.xml"/><Relationship Id="rId109" Type="http://schemas.openxmlformats.org/officeDocument/2006/relationships/customXml" Target="../ink/ink11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83.xml"/><Relationship Id="rId76" Type="http://schemas.openxmlformats.org/officeDocument/2006/relationships/image" Target="../media/image38.png"/><Relationship Id="rId97" Type="http://schemas.openxmlformats.org/officeDocument/2006/relationships/customXml" Target="../ink/ink104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92" Type="http://schemas.openxmlformats.org/officeDocument/2006/relationships/image" Target="../media/image46.png"/><Relationship Id="rId2" Type="http://schemas.openxmlformats.org/officeDocument/2006/relationships/image" Target="../media/image1.jpeg"/><Relationship Id="rId29" Type="http://schemas.openxmlformats.org/officeDocument/2006/relationships/customXml" Target="../ink/ink7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customXml" Target="../ink/ink118.xml"/><Relationship Id="rId2" Type="http://schemas.openxmlformats.org/officeDocument/2006/relationships/customXml" Target="../ink/ink1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microsoft.com/office/2007/relationships/hdphoto" Target="../media/hdphoto1.wdp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177.xml"/><Relationship Id="rId21" Type="http://schemas.openxmlformats.org/officeDocument/2006/relationships/customXml" Target="../ink/ink128.xml"/><Relationship Id="rId42" Type="http://schemas.openxmlformats.org/officeDocument/2006/relationships/image" Target="../media/image21.png"/><Relationship Id="rId47" Type="http://schemas.openxmlformats.org/officeDocument/2006/relationships/customXml" Target="../ink/ink141.xml"/><Relationship Id="rId63" Type="http://schemas.openxmlformats.org/officeDocument/2006/relationships/customXml" Target="../ink/ink149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162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171.xml"/><Relationship Id="rId11" Type="http://schemas.openxmlformats.org/officeDocument/2006/relationships/customXml" Target="../ink/ink123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36.xml"/><Relationship Id="rId40" Type="http://schemas.openxmlformats.org/officeDocument/2006/relationships/image" Target="../media/image20.png"/><Relationship Id="rId45" Type="http://schemas.openxmlformats.org/officeDocument/2006/relationships/customXml" Target="../ink/ink140.xml"/><Relationship Id="rId53" Type="http://schemas.openxmlformats.org/officeDocument/2006/relationships/customXml" Target="../ink/ink144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157.xml"/><Relationship Id="rId87" Type="http://schemas.openxmlformats.org/officeDocument/2006/relationships/customXml" Target="../ink/ink161.xml"/><Relationship Id="rId102" Type="http://schemas.openxmlformats.org/officeDocument/2006/relationships/image" Target="../media/image51.png"/><Relationship Id="rId110" Type="http://schemas.openxmlformats.org/officeDocument/2006/relationships/image" Target="../media/image54.png"/><Relationship Id="rId115" Type="http://schemas.openxmlformats.org/officeDocument/2006/relationships/customXml" Target="../ink/ink176.xml"/><Relationship Id="rId5" Type="http://schemas.openxmlformats.org/officeDocument/2006/relationships/customXml" Target="../ink/ink120.xml"/><Relationship Id="rId61" Type="http://schemas.openxmlformats.org/officeDocument/2006/relationships/customXml" Target="../ink/ink148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95" Type="http://schemas.openxmlformats.org/officeDocument/2006/relationships/customXml" Target="../ink/ink165.xml"/><Relationship Id="rId19" Type="http://schemas.openxmlformats.org/officeDocument/2006/relationships/customXml" Target="../ink/ink12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1.xml"/><Relationship Id="rId30" Type="http://schemas.openxmlformats.org/officeDocument/2006/relationships/image" Target="../media/image15.png"/><Relationship Id="rId35" Type="http://schemas.openxmlformats.org/officeDocument/2006/relationships/customXml" Target="../ink/ink135.xml"/><Relationship Id="rId43" Type="http://schemas.openxmlformats.org/officeDocument/2006/relationships/customXml" Target="../ink/ink139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152.xml"/><Relationship Id="rId77" Type="http://schemas.openxmlformats.org/officeDocument/2006/relationships/customXml" Target="../ink/ink156.xml"/><Relationship Id="rId100" Type="http://schemas.openxmlformats.org/officeDocument/2006/relationships/image" Target="../media/image50.png"/><Relationship Id="rId105" Type="http://schemas.openxmlformats.org/officeDocument/2006/relationships/customXml" Target="../ink/ink170.xml"/><Relationship Id="rId113" Type="http://schemas.openxmlformats.org/officeDocument/2006/relationships/customXml" Target="../ink/ink175.xml"/><Relationship Id="rId118" Type="http://schemas.openxmlformats.org/officeDocument/2006/relationships/image" Target="../media/image59.png"/><Relationship Id="rId8" Type="http://schemas.openxmlformats.org/officeDocument/2006/relationships/image" Target="../media/image4.png"/><Relationship Id="rId51" Type="http://schemas.openxmlformats.org/officeDocument/2006/relationships/customXml" Target="../ink/ink143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160.xml"/><Relationship Id="rId93" Type="http://schemas.openxmlformats.org/officeDocument/2006/relationships/customXml" Target="../ink/ink164.xml"/><Relationship Id="rId98" Type="http://schemas.openxmlformats.org/officeDocument/2006/relationships/image" Target="../media/image49.png"/><Relationship Id="rId3" Type="http://schemas.openxmlformats.org/officeDocument/2006/relationships/customXml" Target="../ink/ink119.xml"/><Relationship Id="rId12" Type="http://schemas.openxmlformats.org/officeDocument/2006/relationships/image" Target="../media/image6.png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33" Type="http://schemas.openxmlformats.org/officeDocument/2006/relationships/customXml" Target="../ink/ink134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147.xml"/><Relationship Id="rId67" Type="http://schemas.openxmlformats.org/officeDocument/2006/relationships/customXml" Target="../ink/ink151.xml"/><Relationship Id="rId103" Type="http://schemas.openxmlformats.org/officeDocument/2006/relationships/customXml" Target="../ink/ink169.xml"/><Relationship Id="rId108" Type="http://schemas.openxmlformats.org/officeDocument/2006/relationships/customXml" Target="../ink/ink172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138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155.xml"/><Relationship Id="rId83" Type="http://schemas.openxmlformats.org/officeDocument/2006/relationships/customXml" Target="../ink/ink159.xml"/><Relationship Id="rId88" Type="http://schemas.openxmlformats.org/officeDocument/2006/relationships/image" Target="../media/image44.png"/><Relationship Id="rId91" Type="http://schemas.openxmlformats.org/officeDocument/2006/relationships/customXml" Target="../ink/ink163.xml"/><Relationship Id="rId96" Type="http://schemas.openxmlformats.org/officeDocument/2006/relationships/image" Target="../media/image48.png"/><Relationship Id="rId111" Type="http://schemas.openxmlformats.org/officeDocument/2006/relationships/customXml" Target="../ink/ink1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42.xml"/><Relationship Id="rId57" Type="http://schemas.openxmlformats.org/officeDocument/2006/relationships/customXml" Target="../ink/ink146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178.xml"/><Relationship Id="rId10" Type="http://schemas.openxmlformats.org/officeDocument/2006/relationships/image" Target="../media/image5.png"/><Relationship Id="rId31" Type="http://schemas.openxmlformats.org/officeDocument/2006/relationships/customXml" Target="../ink/ink133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150.xml"/><Relationship Id="rId73" Type="http://schemas.openxmlformats.org/officeDocument/2006/relationships/customXml" Target="../ink/ink154.xml"/><Relationship Id="rId78" Type="http://schemas.openxmlformats.org/officeDocument/2006/relationships/image" Target="../media/image39.png"/><Relationship Id="rId81" Type="http://schemas.openxmlformats.org/officeDocument/2006/relationships/customXml" Target="../ink/ink158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167.xml"/><Relationship Id="rId101" Type="http://schemas.openxmlformats.org/officeDocument/2006/relationships/customXml" Target="../ink/ink168.xml"/><Relationship Id="rId4" Type="http://schemas.openxmlformats.org/officeDocument/2006/relationships/image" Target="../media/image2.png"/><Relationship Id="rId9" Type="http://schemas.openxmlformats.org/officeDocument/2006/relationships/customXml" Target="../ink/ink122.xml"/><Relationship Id="rId13" Type="http://schemas.openxmlformats.org/officeDocument/2006/relationships/customXml" Target="../ink/ink124.xml"/><Relationship Id="rId18" Type="http://schemas.openxmlformats.org/officeDocument/2006/relationships/image" Target="../media/image9.png"/><Relationship Id="rId39" Type="http://schemas.openxmlformats.org/officeDocument/2006/relationships/customXml" Target="../ink/ink137.xml"/><Relationship Id="rId109" Type="http://schemas.openxmlformats.org/officeDocument/2006/relationships/customXml" Target="../ink/ink173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45.xml"/><Relationship Id="rId76" Type="http://schemas.openxmlformats.org/officeDocument/2006/relationships/image" Target="../media/image38.png"/><Relationship Id="rId97" Type="http://schemas.openxmlformats.org/officeDocument/2006/relationships/customXml" Target="../ink/ink166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7" Type="http://schemas.openxmlformats.org/officeDocument/2006/relationships/customXml" Target="../ink/ink121.xml"/><Relationship Id="rId71" Type="http://schemas.openxmlformats.org/officeDocument/2006/relationships/customXml" Target="../ink/ink153.xml"/><Relationship Id="rId92" Type="http://schemas.openxmlformats.org/officeDocument/2006/relationships/image" Target="../media/image46.png"/><Relationship Id="rId2" Type="http://schemas.openxmlformats.org/officeDocument/2006/relationships/image" Target="../media/image1.jpeg"/><Relationship Id="rId29" Type="http://schemas.openxmlformats.org/officeDocument/2006/relationships/customXml" Target="../ink/ink13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235.xml"/><Relationship Id="rId21" Type="http://schemas.openxmlformats.org/officeDocument/2006/relationships/customXml" Target="../ink/ink188.xml"/><Relationship Id="rId42" Type="http://schemas.openxmlformats.org/officeDocument/2006/relationships/image" Target="../media/image21.png"/><Relationship Id="rId47" Type="http://schemas.openxmlformats.org/officeDocument/2006/relationships/customXml" Target="../ink/ink201.xml"/><Relationship Id="rId63" Type="http://schemas.openxmlformats.org/officeDocument/2006/relationships/customXml" Target="../ink/ink209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222.xml"/><Relationship Id="rId112" Type="http://schemas.openxmlformats.org/officeDocument/2006/relationships/image" Target="../media/image66.jpeg"/><Relationship Id="rId133" Type="http://schemas.openxmlformats.org/officeDocument/2006/relationships/customXml" Target="../ink/ink242.xml"/><Relationship Id="rId16" Type="http://schemas.openxmlformats.org/officeDocument/2006/relationships/image" Target="../media/image8.png"/><Relationship Id="rId107" Type="http://schemas.openxmlformats.org/officeDocument/2006/relationships/customXml" Target="../ink/ink231.xml"/><Relationship Id="rId11" Type="http://schemas.openxmlformats.org/officeDocument/2006/relationships/customXml" Target="../ink/ink183.xml"/><Relationship Id="rId32" Type="http://schemas.openxmlformats.org/officeDocument/2006/relationships/image" Target="../media/image16.png"/><Relationship Id="rId37" Type="http://schemas.openxmlformats.org/officeDocument/2006/relationships/customXml" Target="../ink/ink196.xml"/><Relationship Id="rId53" Type="http://schemas.openxmlformats.org/officeDocument/2006/relationships/customXml" Target="../ink/ink204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217.xml"/><Relationship Id="rId102" Type="http://schemas.openxmlformats.org/officeDocument/2006/relationships/image" Target="../media/image51.png"/><Relationship Id="rId123" Type="http://schemas.openxmlformats.org/officeDocument/2006/relationships/customXml" Target="../ink/ink238.xml"/><Relationship Id="rId128" Type="http://schemas.openxmlformats.org/officeDocument/2006/relationships/image" Target="../media/image75.png"/><Relationship Id="rId5" Type="http://schemas.openxmlformats.org/officeDocument/2006/relationships/customXml" Target="../ink/ink180.xml"/><Relationship Id="rId90" Type="http://schemas.openxmlformats.org/officeDocument/2006/relationships/image" Target="../media/image45.png"/><Relationship Id="rId95" Type="http://schemas.openxmlformats.org/officeDocument/2006/relationships/customXml" Target="../ink/ink22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91.xml"/><Relationship Id="rId30" Type="http://schemas.openxmlformats.org/officeDocument/2006/relationships/image" Target="../media/image15.png"/><Relationship Id="rId35" Type="http://schemas.openxmlformats.org/officeDocument/2006/relationships/customXml" Target="../ink/ink195.xml"/><Relationship Id="rId43" Type="http://schemas.openxmlformats.org/officeDocument/2006/relationships/customXml" Target="../ink/ink199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212.xml"/><Relationship Id="rId77" Type="http://schemas.openxmlformats.org/officeDocument/2006/relationships/customXml" Target="../ink/ink216.xml"/><Relationship Id="rId100" Type="http://schemas.openxmlformats.org/officeDocument/2006/relationships/image" Target="../media/image50.png"/><Relationship Id="rId105" Type="http://schemas.openxmlformats.org/officeDocument/2006/relationships/customXml" Target="../ink/ink230.xml"/><Relationship Id="rId113" Type="http://schemas.openxmlformats.org/officeDocument/2006/relationships/image" Target="../media/image67.jpeg"/><Relationship Id="rId118" Type="http://schemas.openxmlformats.org/officeDocument/2006/relationships/image" Target="../media/image70.png"/><Relationship Id="rId126" Type="http://schemas.openxmlformats.org/officeDocument/2006/relationships/image" Target="../media/image74.png"/><Relationship Id="rId134" Type="http://schemas.openxmlformats.org/officeDocument/2006/relationships/image" Target="../media/image79.png"/><Relationship Id="rId8" Type="http://schemas.openxmlformats.org/officeDocument/2006/relationships/image" Target="../media/image4.png"/><Relationship Id="rId51" Type="http://schemas.openxmlformats.org/officeDocument/2006/relationships/customXml" Target="../ink/ink203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220.xml"/><Relationship Id="rId93" Type="http://schemas.openxmlformats.org/officeDocument/2006/relationships/customXml" Target="../ink/ink224.xml"/><Relationship Id="rId98" Type="http://schemas.openxmlformats.org/officeDocument/2006/relationships/image" Target="../media/image49.png"/><Relationship Id="rId121" Type="http://schemas.openxmlformats.org/officeDocument/2006/relationships/customXml" Target="../ink/ink237.xml"/><Relationship Id="rId3" Type="http://schemas.openxmlformats.org/officeDocument/2006/relationships/customXml" Target="../ink/ink179.xml"/><Relationship Id="rId12" Type="http://schemas.openxmlformats.org/officeDocument/2006/relationships/image" Target="../media/image6.png"/><Relationship Id="rId17" Type="http://schemas.openxmlformats.org/officeDocument/2006/relationships/customXml" Target="../ink/ink186.xml"/><Relationship Id="rId25" Type="http://schemas.openxmlformats.org/officeDocument/2006/relationships/customXml" Target="../ink/ink190.xml"/><Relationship Id="rId33" Type="http://schemas.openxmlformats.org/officeDocument/2006/relationships/customXml" Target="../ink/ink194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07.xml"/><Relationship Id="rId67" Type="http://schemas.openxmlformats.org/officeDocument/2006/relationships/customXml" Target="../ink/ink211.xml"/><Relationship Id="rId103" Type="http://schemas.openxmlformats.org/officeDocument/2006/relationships/customXml" Target="../ink/ink229.xml"/><Relationship Id="rId108" Type="http://schemas.openxmlformats.org/officeDocument/2006/relationships/customXml" Target="../ink/ink232.xml"/><Relationship Id="rId116" Type="http://schemas.openxmlformats.org/officeDocument/2006/relationships/image" Target="../media/image69.png"/><Relationship Id="rId124" Type="http://schemas.openxmlformats.org/officeDocument/2006/relationships/image" Target="../media/image73.png"/><Relationship Id="rId129" Type="http://schemas.openxmlformats.org/officeDocument/2006/relationships/image" Target="../media/image76.png"/><Relationship Id="rId20" Type="http://schemas.openxmlformats.org/officeDocument/2006/relationships/image" Target="../media/image10.png"/><Relationship Id="rId41" Type="http://schemas.openxmlformats.org/officeDocument/2006/relationships/customXml" Target="../ink/ink198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215.xml"/><Relationship Id="rId83" Type="http://schemas.openxmlformats.org/officeDocument/2006/relationships/customXml" Target="../ink/ink219.xml"/><Relationship Id="rId88" Type="http://schemas.openxmlformats.org/officeDocument/2006/relationships/image" Target="../media/image44.png"/><Relationship Id="rId91" Type="http://schemas.openxmlformats.org/officeDocument/2006/relationships/customXml" Target="../ink/ink223.xml"/><Relationship Id="rId96" Type="http://schemas.openxmlformats.org/officeDocument/2006/relationships/image" Target="../media/image48.png"/><Relationship Id="rId111" Type="http://schemas.openxmlformats.org/officeDocument/2006/relationships/image" Target="../media/image65.jpeg"/><Relationship Id="rId13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185.xml"/><Relationship Id="rId23" Type="http://schemas.openxmlformats.org/officeDocument/2006/relationships/customXml" Target="../ink/ink18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02.xml"/><Relationship Id="rId57" Type="http://schemas.openxmlformats.org/officeDocument/2006/relationships/customXml" Target="../ink/ink206.xml"/><Relationship Id="rId106" Type="http://schemas.openxmlformats.org/officeDocument/2006/relationships/image" Target="../media/image53.png"/><Relationship Id="rId114" Type="http://schemas.openxmlformats.org/officeDocument/2006/relationships/image" Target="../media/image68.jpeg"/><Relationship Id="rId119" Type="http://schemas.openxmlformats.org/officeDocument/2006/relationships/customXml" Target="../ink/ink236.xml"/><Relationship Id="rId127" Type="http://schemas.openxmlformats.org/officeDocument/2006/relationships/customXml" Target="../ink/ink240.xml"/><Relationship Id="rId10" Type="http://schemas.openxmlformats.org/officeDocument/2006/relationships/image" Target="../media/image5.png"/><Relationship Id="rId31" Type="http://schemas.openxmlformats.org/officeDocument/2006/relationships/customXml" Target="../ink/ink193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10.xml"/><Relationship Id="rId73" Type="http://schemas.openxmlformats.org/officeDocument/2006/relationships/customXml" Target="../ink/ink214.xml"/><Relationship Id="rId78" Type="http://schemas.openxmlformats.org/officeDocument/2006/relationships/image" Target="../media/image39.png"/><Relationship Id="rId81" Type="http://schemas.openxmlformats.org/officeDocument/2006/relationships/customXml" Target="../ink/ink218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227.xml"/><Relationship Id="rId101" Type="http://schemas.openxmlformats.org/officeDocument/2006/relationships/customXml" Target="../ink/ink228.xml"/><Relationship Id="rId122" Type="http://schemas.openxmlformats.org/officeDocument/2006/relationships/image" Target="../media/image72.png"/><Relationship Id="rId130" Type="http://schemas.openxmlformats.org/officeDocument/2006/relationships/image" Target="../media/image77.png"/><Relationship Id="rId4" Type="http://schemas.openxmlformats.org/officeDocument/2006/relationships/image" Target="../media/image2.png"/><Relationship Id="rId9" Type="http://schemas.openxmlformats.org/officeDocument/2006/relationships/customXml" Target="../ink/ink182.xml"/><Relationship Id="rId13" Type="http://schemas.openxmlformats.org/officeDocument/2006/relationships/customXml" Target="../ink/ink184.xml"/><Relationship Id="rId18" Type="http://schemas.openxmlformats.org/officeDocument/2006/relationships/image" Target="../media/image9.png"/><Relationship Id="rId39" Type="http://schemas.openxmlformats.org/officeDocument/2006/relationships/customXml" Target="../ink/ink197.xml"/><Relationship Id="rId109" Type="http://schemas.openxmlformats.org/officeDocument/2006/relationships/customXml" Target="../ink/ink233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05.xml"/><Relationship Id="rId76" Type="http://schemas.openxmlformats.org/officeDocument/2006/relationships/image" Target="../media/image38.png"/><Relationship Id="rId97" Type="http://schemas.openxmlformats.org/officeDocument/2006/relationships/customXml" Target="../ink/ink226.xml"/><Relationship Id="rId104" Type="http://schemas.openxmlformats.org/officeDocument/2006/relationships/image" Target="../media/image52.png"/><Relationship Id="rId120" Type="http://schemas.openxmlformats.org/officeDocument/2006/relationships/image" Target="../media/image71.png"/><Relationship Id="rId125" Type="http://schemas.openxmlformats.org/officeDocument/2006/relationships/customXml" Target="../ink/ink239.xml"/><Relationship Id="rId7" Type="http://schemas.openxmlformats.org/officeDocument/2006/relationships/customXml" Target="../ink/ink181.xml"/><Relationship Id="rId71" Type="http://schemas.openxmlformats.org/officeDocument/2006/relationships/customXml" Target="../ink/ink213.xml"/><Relationship Id="rId92" Type="http://schemas.openxmlformats.org/officeDocument/2006/relationships/image" Target="../media/image46.png"/><Relationship Id="rId2" Type="http://schemas.openxmlformats.org/officeDocument/2006/relationships/image" Target="../media/image1.jpeg"/><Relationship Id="rId29" Type="http://schemas.openxmlformats.org/officeDocument/2006/relationships/customXml" Target="../ink/ink192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00.xml"/><Relationship Id="rId66" Type="http://schemas.openxmlformats.org/officeDocument/2006/relationships/image" Target="../media/image33.png"/><Relationship Id="rId87" Type="http://schemas.openxmlformats.org/officeDocument/2006/relationships/customXml" Target="../ink/ink221.xml"/><Relationship Id="rId110" Type="http://schemas.openxmlformats.org/officeDocument/2006/relationships/image" Target="../media/image54.png"/><Relationship Id="rId115" Type="http://schemas.openxmlformats.org/officeDocument/2006/relationships/customXml" Target="../ink/ink234.xml"/><Relationship Id="rId131" Type="http://schemas.openxmlformats.org/officeDocument/2006/relationships/customXml" Target="../ink/ink241.xml"/><Relationship Id="rId61" Type="http://schemas.openxmlformats.org/officeDocument/2006/relationships/customXml" Target="../ink/ink208.xml"/><Relationship Id="rId82" Type="http://schemas.openxmlformats.org/officeDocument/2006/relationships/image" Target="../media/image41.png"/><Relationship Id="rId19" Type="http://schemas.openxmlformats.org/officeDocument/2006/relationships/customXml" Target="../ink/ink1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utdooractive.com/de/berghuetten/suedwestpfalz/berghuetten-in-der-suedwestpfalz/21859324/" TargetMode="External"/><Relationship Id="rId2" Type="http://schemas.openxmlformats.org/officeDocument/2006/relationships/hyperlink" Target="http://pw.pfaelzerwaldverein-hauenstein.de/wanderungen/gefuhrte-wanderung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iphone+11+pro+screen&amp;tbm=isch&amp;ved=2ahUKEwjs4dOl-MboAhVLSxoKHb4fDKcQ2-cCegQIABAA&amp;oq=iphone+11+pro+screen&amp;gs_lcp=CgNpbWcQAzIECCMQJzICCAAyBAgAEB4yBAgAEB4yBAgAEB4yBAgAEB4yBAgAEB4yBAgAEB4yBAgAEB4yBAgAEB46BAgAEENQ9JkCWNCzAmDPtAJoAHAAeACAAXOIAbALkgEEMTkuMZgBAKABAaoBC2d3cy13aXotaW1n&amp;sclient=img&amp;ei=SGKEXuydN8uWab6_sLgK&amp;bih=937&amp;biw=1920&amp;rlz=1C1GCEU_deDE860DE860#imgrc=4WC_XknaliaAwM" TargetMode="External"/><Relationship Id="rId4" Type="http://schemas.openxmlformats.org/officeDocument/2006/relationships/hyperlink" Target="https://www.google.com/search?q=iphone+kamera&amp;rlz=1C1GCEU_deDE860DE860&amp;sxsrf=ALeKk03q3HOJcbroOfSsa0KYj0-W8-5O4w:1585734214875&amp;source=lnms&amp;tbm=isch&amp;sa=X&amp;ved=2ahUKEwi5ytek-MboAhUkmVwKHeCHAWAQ_AUoAXoECA0QAw&amp;biw=1920&amp;bih=937#imgrc=uxnhZw8d3f2Jn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Phone 11 Pro Max/XS Max Edge-to-Edge-Glassbildschirmschutz ...">
            <a:extLst>
              <a:ext uri="{FF2B5EF4-FFF2-40B4-BE49-F238E27FC236}">
                <a16:creationId xmlns:a16="http://schemas.microsoft.com/office/drawing/2014/main" id="{479262CE-B026-495D-9699-E2E48A9D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82DC0A-5551-40EF-8FDE-016839305639}"/>
              </a:ext>
            </a:extLst>
          </p:cNvPr>
          <p:cNvSpPr/>
          <p:nvPr/>
        </p:nvSpPr>
        <p:spPr>
          <a:xfrm>
            <a:off x="4866640" y="1117600"/>
            <a:ext cx="2448560" cy="4917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790E2-F3CE-49AF-92FB-9A6D21D051DF}"/>
              </a:ext>
            </a:extLst>
          </p:cNvPr>
          <p:cNvSpPr/>
          <p:nvPr/>
        </p:nvSpPr>
        <p:spPr>
          <a:xfrm>
            <a:off x="4866640" y="1117600"/>
            <a:ext cx="314960" cy="4917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EA00A4-E44C-4496-AC31-905011B7ED00}"/>
                  </a:ext>
                </a:extLst>
              </p14:cNvPr>
              <p14:cNvContentPartPr/>
              <p14:nvPr/>
            </p14:nvContentPartPr>
            <p14:xfrm>
              <a:off x="4906920" y="1180980"/>
              <a:ext cx="190080" cy="22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EA00A4-E44C-4496-AC31-905011B7E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7920" y="1172121"/>
                <a:ext cx="207720" cy="4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DCF4B6-3309-4235-A8AF-E36941C22BEA}"/>
                  </a:ext>
                </a:extLst>
              </p14:cNvPr>
              <p14:cNvContentPartPr/>
              <p14:nvPr/>
            </p14:nvContentPartPr>
            <p14:xfrm>
              <a:off x="4919160" y="1303020"/>
              <a:ext cx="192960" cy="10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DCF4B6-3309-4235-A8AF-E36941C22B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0520" y="1294020"/>
                <a:ext cx="210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F9B7FC-9DBB-4148-96EC-4E11E15E05B9}"/>
                  </a:ext>
                </a:extLst>
              </p14:cNvPr>
              <p14:cNvContentPartPr/>
              <p14:nvPr/>
            </p14:nvContentPartPr>
            <p14:xfrm>
              <a:off x="4922400" y="1424700"/>
              <a:ext cx="18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F9B7FC-9DBB-4148-96EC-4E11E15E05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3400" y="1415700"/>
                <a:ext cx="199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A2187A-7956-492C-BCFA-20525F2EFB8B}"/>
              </a:ext>
            </a:extLst>
          </p:cNvPr>
          <p:cNvSpPr/>
          <p:nvPr/>
        </p:nvSpPr>
        <p:spPr>
          <a:xfrm>
            <a:off x="5326380" y="131310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332984-C4C1-48C7-A4C5-6829EC73F600}"/>
              </a:ext>
            </a:extLst>
          </p:cNvPr>
          <p:cNvSpPr/>
          <p:nvPr/>
        </p:nvSpPr>
        <p:spPr>
          <a:xfrm>
            <a:off x="6320790" y="131310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62A777-184C-4BF9-BBBB-77E3ECF19D8B}"/>
              </a:ext>
            </a:extLst>
          </p:cNvPr>
          <p:cNvSpPr/>
          <p:nvPr/>
        </p:nvSpPr>
        <p:spPr>
          <a:xfrm>
            <a:off x="5326380" y="23646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169462-15C7-4407-82FA-5F7DBD03063F}"/>
              </a:ext>
            </a:extLst>
          </p:cNvPr>
          <p:cNvSpPr/>
          <p:nvPr/>
        </p:nvSpPr>
        <p:spPr>
          <a:xfrm>
            <a:off x="6320790" y="23646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2266B8-8D50-47EA-9AA5-52038349E4E2}"/>
              </a:ext>
            </a:extLst>
          </p:cNvPr>
          <p:cNvSpPr/>
          <p:nvPr/>
        </p:nvSpPr>
        <p:spPr>
          <a:xfrm>
            <a:off x="5326380" y="341622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87CBAC-08E5-4BA5-ACAE-DF46B1A3BEFD}"/>
              </a:ext>
            </a:extLst>
          </p:cNvPr>
          <p:cNvSpPr/>
          <p:nvPr/>
        </p:nvSpPr>
        <p:spPr>
          <a:xfrm>
            <a:off x="6316981" y="341622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0E37D5-A5E9-4D67-9E2F-88D9ACD7722C}"/>
              </a:ext>
            </a:extLst>
          </p:cNvPr>
          <p:cNvSpPr/>
          <p:nvPr/>
        </p:nvSpPr>
        <p:spPr>
          <a:xfrm>
            <a:off x="5326380" y="43839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32E1F5-A9EE-47AE-AC76-1800F48A4FBE}"/>
              </a:ext>
            </a:extLst>
          </p:cNvPr>
          <p:cNvSpPr/>
          <p:nvPr/>
        </p:nvSpPr>
        <p:spPr>
          <a:xfrm>
            <a:off x="6316981" y="43839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3E03FD-B9D5-4257-943E-6DB2EF12ACFF}"/>
              </a:ext>
            </a:extLst>
          </p:cNvPr>
          <p:cNvSpPr/>
          <p:nvPr/>
        </p:nvSpPr>
        <p:spPr>
          <a:xfrm>
            <a:off x="5326380" y="535170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11B1BF-C864-458E-9BA0-41968AEC3304}"/>
              </a:ext>
            </a:extLst>
          </p:cNvPr>
          <p:cNvSpPr/>
          <p:nvPr/>
        </p:nvSpPr>
        <p:spPr>
          <a:xfrm>
            <a:off x="6316981" y="534662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AD334A-9B61-4C89-A2AF-1D735AF939F7}"/>
                  </a:ext>
                </a:extLst>
              </p14:cNvPr>
              <p14:cNvContentPartPr/>
              <p14:nvPr/>
            </p14:nvContentPartPr>
            <p14:xfrm>
              <a:off x="5389020" y="1320600"/>
              <a:ext cx="797760" cy="637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AD334A-9B61-4C89-A2AF-1D735AF939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0020" y="1311600"/>
                <a:ext cx="8154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D3225377-C5CF-496E-AD10-66FAF8489FD0}"/>
                  </a:ext>
                </a:extLst>
              </p14:cNvPr>
              <p14:cNvContentPartPr/>
              <p14:nvPr/>
            </p14:nvContentPartPr>
            <p14:xfrm>
              <a:off x="5364180" y="2370360"/>
              <a:ext cx="853200" cy="61560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D3225377-C5CF-496E-AD10-66FAF8489F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5180" y="2361720"/>
                <a:ext cx="8708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60F44C81-9712-46BA-8863-3E679565E5FE}"/>
                  </a:ext>
                </a:extLst>
              </p14:cNvPr>
              <p14:cNvContentPartPr/>
              <p14:nvPr/>
            </p14:nvContentPartPr>
            <p14:xfrm>
              <a:off x="6362460" y="1353720"/>
              <a:ext cx="748800" cy="5353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60F44C81-9712-46BA-8863-3E679565E5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53460" y="1344720"/>
                <a:ext cx="7664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91621F4-6B4A-4ADE-BFEC-E4C2B4A6BDB6}"/>
                  </a:ext>
                </a:extLst>
              </p14:cNvPr>
              <p14:cNvContentPartPr/>
              <p14:nvPr/>
            </p14:nvContentPartPr>
            <p14:xfrm>
              <a:off x="6339780" y="2385840"/>
              <a:ext cx="865080" cy="6426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91621F4-6B4A-4ADE-BFEC-E4C2B4A6BD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0780" y="2376840"/>
                <a:ext cx="8827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6A71E380-85BF-4A60-BF81-B7982A9C3CE4}"/>
                  </a:ext>
                </a:extLst>
              </p14:cNvPr>
              <p14:cNvContentPartPr/>
              <p14:nvPr/>
            </p14:nvContentPartPr>
            <p14:xfrm>
              <a:off x="5341500" y="3391680"/>
              <a:ext cx="1847520" cy="65556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6A71E380-85BF-4A60-BF81-B7982A9C3C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2500" y="3383040"/>
                <a:ext cx="18651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DE9566D1-3115-48D7-AA03-6D983F0C9BEA}"/>
                  </a:ext>
                </a:extLst>
              </p14:cNvPr>
              <p14:cNvContentPartPr/>
              <p14:nvPr/>
            </p14:nvContentPartPr>
            <p14:xfrm>
              <a:off x="5356620" y="4420920"/>
              <a:ext cx="810000" cy="3189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DE9566D1-3115-48D7-AA03-6D983F0C9B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47620" y="4411920"/>
                <a:ext cx="827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E68AA991-4191-4C94-AB8F-35E92E62947F}"/>
                  </a:ext>
                </a:extLst>
              </p14:cNvPr>
              <p14:cNvContentPartPr/>
              <p14:nvPr/>
            </p14:nvContentPartPr>
            <p14:xfrm>
              <a:off x="6324300" y="4502280"/>
              <a:ext cx="898920" cy="37548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E68AA991-4191-4C94-AB8F-35E92E6294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15300" y="4493640"/>
                <a:ext cx="916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5076AB9F-6E23-41BA-B230-B78B095344B1}"/>
                  </a:ext>
                </a:extLst>
              </p14:cNvPr>
              <p14:cNvContentPartPr/>
              <p14:nvPr/>
            </p14:nvContentPartPr>
            <p14:xfrm>
              <a:off x="5362740" y="5380680"/>
              <a:ext cx="1892520" cy="62028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5076AB9F-6E23-41BA-B230-B78B095344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4100" y="5371680"/>
                <a:ext cx="19101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442ADF4A-D789-4B66-AE78-3EA14CDF8640}"/>
                  </a:ext>
                </a:extLst>
              </p14:cNvPr>
              <p14:cNvContentPartPr/>
              <p14:nvPr/>
            </p14:nvContentPartPr>
            <p14:xfrm>
              <a:off x="6556860" y="1424640"/>
              <a:ext cx="559440" cy="48600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442ADF4A-D789-4B66-AE78-3EA14CDF86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1197" y="1388667"/>
                <a:ext cx="631126" cy="55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A32ECA81-A005-4F0B-A40D-D110C2AD26E0}"/>
                  </a:ext>
                </a:extLst>
              </p14:cNvPr>
              <p14:cNvContentPartPr/>
              <p14:nvPr/>
            </p14:nvContentPartPr>
            <p14:xfrm>
              <a:off x="5425380" y="2657280"/>
              <a:ext cx="504000" cy="32184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A32ECA81-A005-4F0B-A40D-D110C2AD26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9380" y="2621280"/>
                <a:ext cx="575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67FE6F7F-9012-4976-A992-43C11BBEC35E}"/>
                  </a:ext>
                </a:extLst>
              </p14:cNvPr>
              <p14:cNvContentPartPr/>
              <p14:nvPr/>
            </p14:nvContentPartPr>
            <p14:xfrm>
              <a:off x="5356620" y="3847080"/>
              <a:ext cx="462600" cy="20880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67FE6F7F-9012-4976-A992-43C11BBEC35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20620" y="3811440"/>
                <a:ext cx="534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7460A508-6514-454A-BBFA-ABE7D85CB117}"/>
                  </a:ext>
                </a:extLst>
              </p14:cNvPr>
              <p14:cNvContentPartPr/>
              <p14:nvPr/>
            </p14:nvContentPartPr>
            <p14:xfrm>
              <a:off x="5349060" y="4576440"/>
              <a:ext cx="820440" cy="23976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7460A508-6514-454A-BBFA-ABE7D85CB11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13060" y="4540800"/>
                <a:ext cx="892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0B7F38AD-1E29-49EB-8829-8ED02A9A5DDF}"/>
                  </a:ext>
                </a:extLst>
              </p14:cNvPr>
              <p14:cNvContentPartPr/>
              <p14:nvPr/>
            </p14:nvContentPartPr>
            <p14:xfrm>
              <a:off x="7017660" y="3642240"/>
              <a:ext cx="181080" cy="28404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0B7F38AD-1E29-49EB-8829-8ED02A9A5DD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81660" y="3606240"/>
                <a:ext cx="252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0AEBDDB1-0BE8-4859-897C-E531143F0E86}"/>
                  </a:ext>
                </a:extLst>
              </p14:cNvPr>
              <p14:cNvContentPartPr/>
              <p14:nvPr/>
            </p14:nvContentPartPr>
            <p14:xfrm>
              <a:off x="6910020" y="5679480"/>
              <a:ext cx="308160" cy="28764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0AEBDDB1-0BE8-4859-897C-E531143F0E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4020" y="5643480"/>
                <a:ext cx="3798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BF51A81A-B2DA-4A49-A55A-012F7E030604}"/>
                  </a:ext>
                </a:extLst>
              </p14:cNvPr>
              <p14:cNvContentPartPr/>
              <p14:nvPr/>
            </p14:nvContentPartPr>
            <p14:xfrm>
              <a:off x="5394780" y="2779320"/>
              <a:ext cx="253800" cy="16344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BF51A81A-B2DA-4A49-A55A-012F7E0306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58780" y="2743680"/>
                <a:ext cx="325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A19F3CCB-BDA3-48E8-AA87-267637BF514E}"/>
                  </a:ext>
                </a:extLst>
              </p14:cNvPr>
              <p14:cNvContentPartPr/>
              <p14:nvPr/>
            </p14:nvContentPartPr>
            <p14:xfrm>
              <a:off x="6422580" y="2493480"/>
              <a:ext cx="306000" cy="29448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A19F3CCB-BDA3-48E8-AA87-267637BF514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86580" y="2457840"/>
                <a:ext cx="377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EAFB8313-7F21-4C02-A259-19962A1EB21A}"/>
                  </a:ext>
                </a:extLst>
              </p14:cNvPr>
              <p14:cNvContentPartPr/>
              <p14:nvPr/>
            </p14:nvContentPartPr>
            <p14:xfrm>
              <a:off x="6445260" y="3823680"/>
              <a:ext cx="480960" cy="18684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EAFB8313-7F21-4C02-A259-19962A1EB2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09620" y="3787680"/>
                <a:ext cx="552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E854187A-AABD-4907-A388-227F8C24D940}"/>
                  </a:ext>
                </a:extLst>
              </p14:cNvPr>
              <p14:cNvContentPartPr/>
              <p14:nvPr/>
            </p14:nvContentPartPr>
            <p14:xfrm>
              <a:off x="6002100" y="3465480"/>
              <a:ext cx="172440" cy="16200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E854187A-AABD-4907-A388-227F8C24D94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66460" y="3429480"/>
                <a:ext cx="244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A6872CCC-A24D-4CD4-9C64-474A4E6B0ACC}"/>
                  </a:ext>
                </a:extLst>
              </p14:cNvPr>
              <p14:cNvContentPartPr/>
              <p14:nvPr/>
            </p14:nvContentPartPr>
            <p14:xfrm>
              <a:off x="5410620" y="4763640"/>
              <a:ext cx="731520" cy="18972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A6872CCC-A24D-4CD4-9C64-474A4E6B0AC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74980" y="4728000"/>
                <a:ext cx="803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44959EE4-E968-44F8-BDFA-F9DE2A30956F}"/>
                  </a:ext>
                </a:extLst>
              </p14:cNvPr>
              <p14:cNvContentPartPr/>
              <p14:nvPr/>
            </p14:nvContentPartPr>
            <p14:xfrm>
              <a:off x="5432940" y="5645640"/>
              <a:ext cx="468000" cy="30672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44959EE4-E968-44F8-BDFA-F9DE2A3095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96940" y="5609640"/>
                <a:ext cx="539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258E3515-33E4-438C-B259-F485B9EAE079}"/>
                  </a:ext>
                </a:extLst>
              </p14:cNvPr>
              <p14:cNvContentPartPr/>
              <p14:nvPr/>
            </p14:nvContentPartPr>
            <p14:xfrm>
              <a:off x="5768100" y="1554240"/>
              <a:ext cx="3240" cy="36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258E3515-33E4-438C-B259-F485B9EAE0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32100" y="1518240"/>
                <a:ext cx="74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E51460EF-63F8-4446-9942-93014FF4E266}"/>
                  </a:ext>
                </a:extLst>
              </p14:cNvPr>
              <p14:cNvContentPartPr/>
              <p14:nvPr/>
            </p14:nvContentPartPr>
            <p14:xfrm>
              <a:off x="5867100" y="1844040"/>
              <a:ext cx="214200" cy="11664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E51460EF-63F8-4446-9942-93014FF4E2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31100" y="1808040"/>
                <a:ext cx="285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9323AB53-884B-463E-96F7-E9E0F6888907}"/>
                  </a:ext>
                </a:extLst>
              </p14:cNvPr>
              <p14:cNvContentPartPr/>
              <p14:nvPr/>
            </p14:nvContentPartPr>
            <p14:xfrm>
              <a:off x="5455620" y="1348680"/>
              <a:ext cx="493920" cy="25524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9323AB53-884B-463E-96F7-E9E0F688890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19620" y="1312680"/>
                <a:ext cx="5655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8C25FED1-1995-4BDF-92D8-B67768249D65}"/>
                  </a:ext>
                </a:extLst>
              </p14:cNvPr>
              <p14:cNvContentPartPr/>
              <p14:nvPr/>
            </p14:nvContentPartPr>
            <p14:xfrm>
              <a:off x="6552540" y="1409520"/>
              <a:ext cx="555120" cy="50976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8C25FED1-1995-4BDF-92D8-B67768249D6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16563" y="1373520"/>
                <a:ext cx="626714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B5A15FCC-395E-4481-9484-56871338A108}"/>
                  </a:ext>
                </a:extLst>
              </p14:cNvPr>
              <p14:cNvContentPartPr/>
              <p14:nvPr/>
            </p14:nvContentPartPr>
            <p14:xfrm>
              <a:off x="5402340" y="3479880"/>
              <a:ext cx="365760" cy="25524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B5A15FCC-395E-4481-9484-56871338A10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366700" y="3444240"/>
                <a:ext cx="437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7D3B5A61-398E-44F3-95F1-6E2C718A95F8}"/>
                  </a:ext>
                </a:extLst>
              </p14:cNvPr>
              <p14:cNvContentPartPr/>
              <p14:nvPr/>
            </p14:nvContentPartPr>
            <p14:xfrm>
              <a:off x="6320700" y="3487080"/>
              <a:ext cx="549720" cy="16416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7D3B5A61-398E-44F3-95F1-6E2C718A95F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85060" y="3451440"/>
                <a:ext cx="621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42A243BD-8B2C-42B7-980D-DA21152D361E}"/>
                  </a:ext>
                </a:extLst>
              </p14:cNvPr>
              <p14:cNvContentPartPr/>
              <p14:nvPr/>
            </p14:nvContentPartPr>
            <p14:xfrm>
              <a:off x="6697620" y="2429040"/>
              <a:ext cx="448920" cy="19332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42A243BD-8B2C-42B7-980D-DA21152D361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61620" y="2393400"/>
                <a:ext cx="5205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A7E4690F-D7CB-4547-A23A-BC90C13BC534}"/>
                  </a:ext>
                </a:extLst>
              </p14:cNvPr>
              <p14:cNvContentPartPr/>
              <p14:nvPr/>
            </p14:nvContentPartPr>
            <p14:xfrm>
              <a:off x="5577660" y="2390880"/>
              <a:ext cx="426240" cy="14076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A7E4690F-D7CB-4547-A23A-BC90C13BC53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41660" y="2354880"/>
                <a:ext cx="497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2E10C5BB-BF49-47D9-B0A9-F36480536B04}"/>
                  </a:ext>
                </a:extLst>
              </p14:cNvPr>
              <p14:cNvContentPartPr/>
              <p14:nvPr/>
            </p14:nvContentPartPr>
            <p14:xfrm>
              <a:off x="6361740" y="4380960"/>
              <a:ext cx="833040" cy="42876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2E10C5BB-BF49-47D9-B0A9-F36480536B0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25740" y="4345320"/>
                <a:ext cx="9046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312ACAEE-D56D-4F3C-A0FB-A3C878949F36}"/>
                  </a:ext>
                </a:extLst>
              </p14:cNvPr>
              <p14:cNvContentPartPr/>
              <p14:nvPr/>
            </p14:nvContentPartPr>
            <p14:xfrm>
              <a:off x="5407380" y="5385000"/>
              <a:ext cx="1672200" cy="54504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312ACAEE-D56D-4F3C-A0FB-A3C878949F3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71380" y="5349360"/>
                <a:ext cx="1743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1ABE63D8-A6F2-4CA8-A13A-F05095D1330F}"/>
                  </a:ext>
                </a:extLst>
              </p14:cNvPr>
              <p14:cNvContentPartPr/>
              <p14:nvPr/>
            </p14:nvContentPartPr>
            <p14:xfrm>
              <a:off x="6347340" y="5416320"/>
              <a:ext cx="335880" cy="8604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1ABE63D8-A6F2-4CA8-A13A-F05095D133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311340" y="5380680"/>
                <a:ext cx="407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3E1B825E-C23C-4005-8B63-F79AB0272DE4}"/>
                  </a:ext>
                </a:extLst>
              </p14:cNvPr>
              <p14:cNvContentPartPr/>
              <p14:nvPr/>
            </p14:nvContentPartPr>
            <p14:xfrm>
              <a:off x="5423220" y="4417680"/>
              <a:ext cx="658800" cy="23976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3E1B825E-C23C-4005-8B63-F79AB0272D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87220" y="4382040"/>
                <a:ext cx="730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3834EBEE-19C0-4309-A944-185BE4C2DFBB}"/>
                  </a:ext>
                </a:extLst>
              </p14:cNvPr>
              <p14:cNvContentPartPr/>
              <p14:nvPr/>
            </p14:nvContentPartPr>
            <p14:xfrm>
              <a:off x="5355540" y="3473040"/>
              <a:ext cx="453240" cy="35352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3834EBEE-19C0-4309-A944-185BE4C2DFB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19900" y="3437400"/>
                <a:ext cx="5248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CE2FAF2D-B410-4C5C-95D8-4CC7754ECE25}"/>
                  </a:ext>
                </a:extLst>
              </p14:cNvPr>
              <p14:cNvContentPartPr/>
              <p14:nvPr/>
            </p14:nvContentPartPr>
            <p14:xfrm>
              <a:off x="5996700" y="2688960"/>
              <a:ext cx="107640" cy="26136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CE2FAF2D-B410-4C5C-95D8-4CC7754ECE2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960700" y="2652960"/>
                <a:ext cx="179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6B7920C3-C501-409D-B60D-8957DD4BDF9E}"/>
                  </a:ext>
                </a:extLst>
              </p14:cNvPr>
              <p14:cNvContentPartPr/>
              <p14:nvPr/>
            </p14:nvContentPartPr>
            <p14:xfrm>
              <a:off x="6751260" y="2733600"/>
              <a:ext cx="412560" cy="26136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6B7920C3-C501-409D-B60D-8957DD4BDF9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15260" y="2697960"/>
                <a:ext cx="4842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BAAEB1C7-B286-4F60-9558-20B593824DD6}"/>
                  </a:ext>
                </a:extLst>
              </p14:cNvPr>
              <p14:cNvContentPartPr/>
              <p14:nvPr/>
            </p14:nvContentPartPr>
            <p14:xfrm>
              <a:off x="6399540" y="3820080"/>
              <a:ext cx="670680" cy="22356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BAAEB1C7-B286-4F60-9558-20B593824DD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63900" y="3784440"/>
                <a:ext cx="7423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0EDB0F6B-D0EE-453F-87CC-5B99D93C4608}"/>
                  </a:ext>
                </a:extLst>
              </p14:cNvPr>
              <p14:cNvContentPartPr/>
              <p14:nvPr/>
            </p14:nvContentPartPr>
            <p14:xfrm>
              <a:off x="7078500" y="3507600"/>
              <a:ext cx="107280" cy="16560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0EDB0F6B-D0EE-453F-87CC-5B99D93C460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042500" y="3471600"/>
                <a:ext cx="178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72AE83BD-C095-426A-BFC0-70998E37E123}"/>
                  </a:ext>
                </a:extLst>
              </p14:cNvPr>
              <p14:cNvContentPartPr/>
              <p14:nvPr/>
            </p14:nvContentPartPr>
            <p14:xfrm>
              <a:off x="6497460" y="4693800"/>
              <a:ext cx="695520" cy="30528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72AE83BD-C095-426A-BFC0-70998E37E12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61820" y="4658160"/>
                <a:ext cx="767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262C60F3-2578-4FFE-951C-08A3DFB48A60}"/>
                  </a:ext>
                </a:extLst>
              </p14:cNvPr>
              <p14:cNvContentPartPr/>
              <p14:nvPr/>
            </p14:nvContentPartPr>
            <p14:xfrm>
              <a:off x="5910660" y="3810720"/>
              <a:ext cx="226440" cy="18648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262C60F3-2578-4FFE-951C-08A3DFB48A6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75020" y="3774720"/>
                <a:ext cx="298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81964C0A-7247-4846-B250-1A57C91A0C1A}"/>
                  </a:ext>
                </a:extLst>
              </p14:cNvPr>
              <p14:cNvContentPartPr/>
              <p14:nvPr/>
            </p14:nvContentPartPr>
            <p14:xfrm>
              <a:off x="5447340" y="1388280"/>
              <a:ext cx="1058400" cy="54216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81964C0A-7247-4846-B250-1A57C91A0C1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429340" y="1358760"/>
                <a:ext cx="10940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D93B84E4-D2E6-4B39-9ADA-1EAD085CC738}"/>
                  </a:ext>
                </a:extLst>
              </p14:cNvPr>
              <p14:cNvContentPartPr/>
              <p14:nvPr/>
            </p14:nvContentPartPr>
            <p14:xfrm>
              <a:off x="5326020" y="1524000"/>
              <a:ext cx="360" cy="36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D93B84E4-D2E6-4B39-9ADA-1EAD085CC73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90020" y="1488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5DEEACAF-6FF9-4AB2-92DA-8D9B38017A96}"/>
                  </a:ext>
                </a:extLst>
              </p14:cNvPr>
              <p14:cNvContentPartPr/>
              <p14:nvPr/>
            </p14:nvContentPartPr>
            <p14:xfrm>
              <a:off x="5341500" y="1324560"/>
              <a:ext cx="428760" cy="19980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5DEEACAF-6FF9-4AB2-92DA-8D9B38017A9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05500" y="1288920"/>
                <a:ext cx="5004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5EED65C4-8E12-40EE-A1BA-1DFD71504169}"/>
                  </a:ext>
                </a:extLst>
              </p14:cNvPr>
              <p14:cNvContentPartPr/>
              <p14:nvPr/>
            </p14:nvContentPartPr>
            <p14:xfrm>
              <a:off x="5265180" y="2094960"/>
              <a:ext cx="1810440" cy="982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5EED65C4-8E12-40EE-A1BA-1DFD715041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60860" y="2090640"/>
                <a:ext cx="1819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3C0E9742-A59E-4F06-960C-EF8346BF5204}"/>
                  </a:ext>
                </a:extLst>
              </p14:cNvPr>
              <p14:cNvContentPartPr/>
              <p14:nvPr/>
            </p14:nvContentPartPr>
            <p14:xfrm>
              <a:off x="5417100" y="3141480"/>
              <a:ext cx="647640" cy="7452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3C0E9742-A59E-4F06-960C-EF8346BF520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412780" y="3137160"/>
                <a:ext cx="656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E9BA4617-98EC-424F-9463-EF857C9C08BD}"/>
                  </a:ext>
                </a:extLst>
              </p14:cNvPr>
              <p14:cNvContentPartPr/>
              <p14:nvPr/>
            </p14:nvContentPartPr>
            <p14:xfrm>
              <a:off x="6461100" y="3119160"/>
              <a:ext cx="603000" cy="3672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E9BA4617-98EC-424F-9463-EF857C9C08B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456780" y="3114840"/>
                <a:ext cx="611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030AA9F1-350E-452D-8327-A7E2705A258D}"/>
                  </a:ext>
                </a:extLst>
              </p14:cNvPr>
              <p14:cNvContentPartPr/>
              <p14:nvPr/>
            </p14:nvContentPartPr>
            <p14:xfrm>
              <a:off x="5417460" y="4176480"/>
              <a:ext cx="1630800" cy="9108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030AA9F1-350E-452D-8327-A7E2705A258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13140" y="4172160"/>
                <a:ext cx="1639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8A3C1490-06E6-41D4-AEAA-4C3B7D2B3105}"/>
                  </a:ext>
                </a:extLst>
              </p14:cNvPr>
              <p14:cNvContentPartPr/>
              <p14:nvPr/>
            </p14:nvContentPartPr>
            <p14:xfrm>
              <a:off x="5432220" y="5144160"/>
              <a:ext cx="1712880" cy="5940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8A3C1490-06E6-41D4-AEAA-4C3B7D2B310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27900" y="5139840"/>
                <a:ext cx="172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1627918F-4ED2-4389-8B72-830F1B78F03B}"/>
                  </a:ext>
                </a:extLst>
              </p14:cNvPr>
              <p14:cNvContentPartPr/>
              <p14:nvPr/>
            </p14:nvContentPartPr>
            <p14:xfrm>
              <a:off x="6141420" y="2084880"/>
              <a:ext cx="360" cy="324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1627918F-4ED2-4389-8B72-830F1B78F03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087420" y="1976880"/>
                <a:ext cx="108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5CB11464-BBDD-420F-B5A6-C3765CE0E102}"/>
                  </a:ext>
                </a:extLst>
              </p14:cNvPr>
              <p14:cNvContentPartPr/>
              <p14:nvPr/>
            </p14:nvContentPartPr>
            <p14:xfrm>
              <a:off x="7185420" y="2102880"/>
              <a:ext cx="360" cy="36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5CB11464-BBDD-420F-B5A6-C3765CE0E10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31420" y="19948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9291166-D0EA-49DD-B965-BC4D8625444A}"/>
                  </a:ext>
                </a:extLst>
              </p14:cNvPr>
              <p14:cNvContentPartPr/>
              <p14:nvPr/>
            </p14:nvContentPartPr>
            <p14:xfrm>
              <a:off x="6156900" y="4175760"/>
              <a:ext cx="360" cy="36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9291166-D0EA-49DD-B965-BC4D8625444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02900" y="4068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ECA913B8-A5C6-40C2-8F0B-B893580E5BB5}"/>
                  </a:ext>
                </a:extLst>
              </p14:cNvPr>
              <p14:cNvContentPartPr/>
              <p14:nvPr/>
            </p14:nvContentPartPr>
            <p14:xfrm>
              <a:off x="7185420" y="5204280"/>
              <a:ext cx="360" cy="36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ECA913B8-A5C6-40C2-8F0B-B893580E5BB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31420" y="5096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09818BB9-1D08-455C-B09E-80D9129979AE}"/>
                  </a:ext>
                </a:extLst>
              </p14:cNvPr>
              <p14:cNvContentPartPr/>
              <p14:nvPr/>
            </p14:nvContentPartPr>
            <p14:xfrm>
              <a:off x="6123060" y="3177480"/>
              <a:ext cx="3240" cy="36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09818BB9-1D08-455C-B09E-80D9129979A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69420" y="3069480"/>
                <a:ext cx="11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6A4C3C6C-149B-46AD-8FAA-25294074CD8E}"/>
                  </a:ext>
                </a:extLst>
              </p14:cNvPr>
              <p14:cNvContentPartPr/>
              <p14:nvPr/>
            </p14:nvContentPartPr>
            <p14:xfrm>
              <a:off x="5435220" y="2103100"/>
              <a:ext cx="29520" cy="7488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6A4C3C6C-149B-46AD-8FAA-25294074CD8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426580" y="2094100"/>
                <a:ext cx="4716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19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 descr="iPhone 11 Pro Max/XS Max Edge-to-Edge-Glassbildschirmschutz ...">
            <a:extLst>
              <a:ext uri="{FF2B5EF4-FFF2-40B4-BE49-F238E27FC236}">
                <a16:creationId xmlns:a16="http://schemas.microsoft.com/office/drawing/2014/main" id="{60465BC1-DBE1-4A3C-A859-EB6C3E59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83" y="-4655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1E2AE7-171A-487B-9385-2742054C98FA}"/>
              </a:ext>
            </a:extLst>
          </p:cNvPr>
          <p:cNvSpPr/>
          <p:nvPr/>
        </p:nvSpPr>
        <p:spPr>
          <a:xfrm>
            <a:off x="5631983" y="1108364"/>
            <a:ext cx="2448560" cy="4917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1880C-7476-4ACB-8134-C623A260A99C}"/>
              </a:ext>
            </a:extLst>
          </p:cNvPr>
          <p:cNvSpPr/>
          <p:nvPr/>
        </p:nvSpPr>
        <p:spPr>
          <a:xfrm>
            <a:off x="5631983" y="1108364"/>
            <a:ext cx="314960" cy="4917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FB5485-5ECD-4199-9D4C-5AE161B3B280}"/>
                  </a:ext>
                </a:extLst>
              </p14:cNvPr>
              <p14:cNvContentPartPr/>
              <p14:nvPr/>
            </p14:nvContentPartPr>
            <p14:xfrm>
              <a:off x="5672263" y="1171744"/>
              <a:ext cx="19008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FB5485-5ECD-4199-9D4C-5AE161B3B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3263" y="1162885"/>
                <a:ext cx="207720" cy="4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5B98D7-61BB-46C8-9F0B-D176EEF982B5}"/>
                  </a:ext>
                </a:extLst>
              </p14:cNvPr>
              <p14:cNvContentPartPr/>
              <p14:nvPr/>
            </p14:nvContentPartPr>
            <p14:xfrm>
              <a:off x="5684503" y="1293784"/>
              <a:ext cx="19296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5B98D7-61BB-46C8-9F0B-D176EEF982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5863" y="1284784"/>
                <a:ext cx="210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A76849-E0CA-494D-A849-FD09416D0609}"/>
                  </a:ext>
                </a:extLst>
              </p14:cNvPr>
              <p14:cNvContentPartPr/>
              <p14:nvPr/>
            </p14:nvContentPartPr>
            <p14:xfrm>
              <a:off x="5687743" y="1415464"/>
              <a:ext cx="1821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A76849-E0CA-494D-A849-FD09416D06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8743" y="1406464"/>
                <a:ext cx="199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3A82B-B799-4BC9-A4E9-616DE2B9A805}"/>
              </a:ext>
            </a:extLst>
          </p:cNvPr>
          <p:cNvSpPr/>
          <p:nvPr/>
        </p:nvSpPr>
        <p:spPr>
          <a:xfrm>
            <a:off x="6091723" y="130386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0828FA-868E-4FE0-8DC8-A44536C673D0}"/>
              </a:ext>
            </a:extLst>
          </p:cNvPr>
          <p:cNvSpPr/>
          <p:nvPr/>
        </p:nvSpPr>
        <p:spPr>
          <a:xfrm>
            <a:off x="7086133" y="130386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E3BA86-6759-4F42-A0F2-FC9F0533B9F5}"/>
              </a:ext>
            </a:extLst>
          </p:cNvPr>
          <p:cNvSpPr/>
          <p:nvPr/>
        </p:nvSpPr>
        <p:spPr>
          <a:xfrm>
            <a:off x="6091723" y="23554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CFCB3B-E0FB-4E13-A9B0-3266AD278275}"/>
              </a:ext>
            </a:extLst>
          </p:cNvPr>
          <p:cNvSpPr/>
          <p:nvPr/>
        </p:nvSpPr>
        <p:spPr>
          <a:xfrm>
            <a:off x="7086133" y="23554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1E75F1-94E6-4EE4-A5B0-8A6CB3463B39}"/>
              </a:ext>
            </a:extLst>
          </p:cNvPr>
          <p:cNvSpPr/>
          <p:nvPr/>
        </p:nvSpPr>
        <p:spPr>
          <a:xfrm>
            <a:off x="6091723" y="340698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F0BF4D-5F32-465D-8A70-87B171EDAAF2}"/>
              </a:ext>
            </a:extLst>
          </p:cNvPr>
          <p:cNvSpPr/>
          <p:nvPr/>
        </p:nvSpPr>
        <p:spPr>
          <a:xfrm>
            <a:off x="7082324" y="340698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88976-39EE-404E-BC19-982734B886D2}"/>
              </a:ext>
            </a:extLst>
          </p:cNvPr>
          <p:cNvSpPr/>
          <p:nvPr/>
        </p:nvSpPr>
        <p:spPr>
          <a:xfrm>
            <a:off x="6091723" y="43747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9EE71D-D34B-4317-923F-3B0FD1E9FC57}"/>
              </a:ext>
            </a:extLst>
          </p:cNvPr>
          <p:cNvSpPr/>
          <p:nvPr/>
        </p:nvSpPr>
        <p:spPr>
          <a:xfrm>
            <a:off x="7082324" y="43747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D9E136-F2A6-410E-A861-3955304C499B}"/>
              </a:ext>
            </a:extLst>
          </p:cNvPr>
          <p:cNvSpPr/>
          <p:nvPr/>
        </p:nvSpPr>
        <p:spPr>
          <a:xfrm>
            <a:off x="6091723" y="534246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BF50B4-D6BC-453D-9155-AA21995D0FFE}"/>
              </a:ext>
            </a:extLst>
          </p:cNvPr>
          <p:cNvSpPr/>
          <p:nvPr/>
        </p:nvSpPr>
        <p:spPr>
          <a:xfrm>
            <a:off x="7082324" y="533738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F372C7-4149-426F-84C6-6CF935EB7BF2}"/>
                  </a:ext>
                </a:extLst>
              </p14:cNvPr>
              <p14:cNvContentPartPr/>
              <p14:nvPr/>
            </p14:nvContentPartPr>
            <p14:xfrm>
              <a:off x="6154363" y="1311364"/>
              <a:ext cx="797760" cy="63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F372C7-4149-426F-84C6-6CF935EB7B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5363" y="1302364"/>
                <a:ext cx="8154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240603-5256-49CE-AAE8-8C0821D9B6B2}"/>
                  </a:ext>
                </a:extLst>
              </p14:cNvPr>
              <p14:cNvContentPartPr/>
              <p14:nvPr/>
            </p14:nvContentPartPr>
            <p14:xfrm>
              <a:off x="6129523" y="2361124"/>
              <a:ext cx="853200" cy="615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240603-5256-49CE-AAE8-8C0821D9B6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0523" y="2352484"/>
                <a:ext cx="8708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993DDB-AF4B-4F83-962A-1963E037A613}"/>
                  </a:ext>
                </a:extLst>
              </p14:cNvPr>
              <p14:cNvContentPartPr/>
              <p14:nvPr/>
            </p14:nvContentPartPr>
            <p14:xfrm>
              <a:off x="7127803" y="1344484"/>
              <a:ext cx="748800" cy="535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993DDB-AF4B-4F83-962A-1963E037A6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18803" y="1335484"/>
                <a:ext cx="7664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B9A21C-16D9-48B4-ABFF-C03F67D10325}"/>
                  </a:ext>
                </a:extLst>
              </p14:cNvPr>
              <p14:cNvContentPartPr/>
              <p14:nvPr/>
            </p14:nvContentPartPr>
            <p14:xfrm>
              <a:off x="7105123" y="2376604"/>
              <a:ext cx="865080" cy="642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B9A21C-16D9-48B4-ABFF-C03F67D103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6123" y="2367604"/>
                <a:ext cx="8827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467061-D872-4BA7-BF5A-6117C685F070}"/>
                  </a:ext>
                </a:extLst>
              </p14:cNvPr>
              <p14:cNvContentPartPr/>
              <p14:nvPr/>
            </p14:nvContentPartPr>
            <p14:xfrm>
              <a:off x="6106843" y="3382444"/>
              <a:ext cx="1847520" cy="65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467061-D872-4BA7-BF5A-6117C685F0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7843" y="3373804"/>
                <a:ext cx="18651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5343F5-8CA6-4095-8821-C0263DF9C96A}"/>
                  </a:ext>
                </a:extLst>
              </p14:cNvPr>
              <p14:cNvContentPartPr/>
              <p14:nvPr/>
            </p14:nvContentPartPr>
            <p14:xfrm>
              <a:off x="6121963" y="4411684"/>
              <a:ext cx="810000" cy="318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5343F5-8CA6-4095-8821-C0263DF9C9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2963" y="4402684"/>
                <a:ext cx="827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AA0AAE-54ED-4B6A-A988-DDBF572D5093}"/>
                  </a:ext>
                </a:extLst>
              </p14:cNvPr>
              <p14:cNvContentPartPr/>
              <p14:nvPr/>
            </p14:nvContentPartPr>
            <p14:xfrm>
              <a:off x="7089643" y="4493044"/>
              <a:ext cx="898920" cy="37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AA0AAE-54ED-4B6A-A988-DDBF572D50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80643" y="4484404"/>
                <a:ext cx="916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50ED06-6979-4036-B74D-517E6F1DF965}"/>
                  </a:ext>
                </a:extLst>
              </p14:cNvPr>
              <p14:cNvContentPartPr/>
              <p14:nvPr/>
            </p14:nvContentPartPr>
            <p14:xfrm>
              <a:off x="6128083" y="5371444"/>
              <a:ext cx="1892520" cy="620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50ED06-6979-4036-B74D-517E6F1DF9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19443" y="5362444"/>
                <a:ext cx="19101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14BECD-3BDB-418B-BDA0-4F82453774E9}"/>
                  </a:ext>
                </a:extLst>
              </p14:cNvPr>
              <p14:cNvContentPartPr/>
              <p14:nvPr/>
            </p14:nvContentPartPr>
            <p14:xfrm>
              <a:off x="7322203" y="1415404"/>
              <a:ext cx="559440" cy="486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14BECD-3BDB-418B-BDA0-4F82453774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86540" y="1379431"/>
                <a:ext cx="631126" cy="55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BFC8ED-74BE-47C8-BBA4-4639F0977B52}"/>
                  </a:ext>
                </a:extLst>
              </p14:cNvPr>
              <p14:cNvContentPartPr/>
              <p14:nvPr/>
            </p14:nvContentPartPr>
            <p14:xfrm>
              <a:off x="6190723" y="2648044"/>
              <a:ext cx="504000" cy="32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BFC8ED-74BE-47C8-BBA4-4639F0977B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54723" y="2612044"/>
                <a:ext cx="575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AD60A2-7C1F-4E86-829D-E3FD0866B469}"/>
                  </a:ext>
                </a:extLst>
              </p14:cNvPr>
              <p14:cNvContentPartPr/>
              <p14:nvPr/>
            </p14:nvContentPartPr>
            <p14:xfrm>
              <a:off x="6121963" y="3837844"/>
              <a:ext cx="462600" cy="208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AD60A2-7C1F-4E86-829D-E3FD0866B4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85963" y="3802204"/>
                <a:ext cx="534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320AF4-4917-426E-A7FA-B01A01B43D51}"/>
                  </a:ext>
                </a:extLst>
              </p14:cNvPr>
              <p14:cNvContentPartPr/>
              <p14:nvPr/>
            </p14:nvContentPartPr>
            <p14:xfrm>
              <a:off x="6114403" y="4567204"/>
              <a:ext cx="820440" cy="23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320AF4-4917-426E-A7FA-B01A01B43D5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8403" y="4531564"/>
                <a:ext cx="892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347C28-0836-4D02-9C00-957014E2A2C2}"/>
                  </a:ext>
                </a:extLst>
              </p14:cNvPr>
              <p14:cNvContentPartPr/>
              <p14:nvPr/>
            </p14:nvContentPartPr>
            <p14:xfrm>
              <a:off x="7783003" y="3633004"/>
              <a:ext cx="181080" cy="28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347C28-0836-4D02-9C00-957014E2A2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47003" y="3597004"/>
                <a:ext cx="252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B6BF550-B15C-4EC1-A555-84FD806C119B}"/>
                  </a:ext>
                </a:extLst>
              </p14:cNvPr>
              <p14:cNvContentPartPr/>
              <p14:nvPr/>
            </p14:nvContentPartPr>
            <p14:xfrm>
              <a:off x="7675363" y="5670244"/>
              <a:ext cx="308160" cy="287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B6BF550-B15C-4EC1-A555-84FD806C119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9363" y="5634244"/>
                <a:ext cx="3798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6E864C-08EE-4FFA-B079-142B2AE84FB1}"/>
                  </a:ext>
                </a:extLst>
              </p14:cNvPr>
              <p14:cNvContentPartPr/>
              <p14:nvPr/>
            </p14:nvContentPartPr>
            <p14:xfrm>
              <a:off x="6160123" y="2770084"/>
              <a:ext cx="253800" cy="163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6E864C-08EE-4FFA-B079-142B2AE84F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24123" y="2734444"/>
                <a:ext cx="325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D09D76-CAB7-4EA0-BBC1-8EA3906F0344}"/>
                  </a:ext>
                </a:extLst>
              </p14:cNvPr>
              <p14:cNvContentPartPr/>
              <p14:nvPr/>
            </p14:nvContentPartPr>
            <p14:xfrm>
              <a:off x="7187923" y="2484244"/>
              <a:ext cx="306000" cy="294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D09D76-CAB7-4EA0-BBC1-8EA3906F034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51923" y="2448604"/>
                <a:ext cx="377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4077E-07BA-4752-81D1-8A8887F8BCD4}"/>
                  </a:ext>
                </a:extLst>
              </p14:cNvPr>
              <p14:cNvContentPartPr/>
              <p14:nvPr/>
            </p14:nvContentPartPr>
            <p14:xfrm>
              <a:off x="7210603" y="3814444"/>
              <a:ext cx="480960" cy="186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4077E-07BA-4752-81D1-8A8887F8BC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74963" y="3778444"/>
                <a:ext cx="552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908D82-D914-435A-9946-ED2A3BD38AD1}"/>
                  </a:ext>
                </a:extLst>
              </p14:cNvPr>
              <p14:cNvContentPartPr/>
              <p14:nvPr/>
            </p14:nvContentPartPr>
            <p14:xfrm>
              <a:off x="6767443" y="3456244"/>
              <a:ext cx="172440" cy="16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908D82-D914-435A-9946-ED2A3BD38AD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31803" y="3420244"/>
                <a:ext cx="244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1C9EB8-63D6-44B0-9AF0-1F46E5B5CAFA}"/>
                  </a:ext>
                </a:extLst>
              </p14:cNvPr>
              <p14:cNvContentPartPr/>
              <p14:nvPr/>
            </p14:nvContentPartPr>
            <p14:xfrm>
              <a:off x="6175963" y="4754404"/>
              <a:ext cx="731520" cy="18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1C9EB8-63D6-44B0-9AF0-1F46E5B5CAF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40323" y="4718764"/>
                <a:ext cx="803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D0541B-E3F6-43D3-86EA-7916E91C5CF4}"/>
                  </a:ext>
                </a:extLst>
              </p14:cNvPr>
              <p14:cNvContentPartPr/>
              <p14:nvPr/>
            </p14:nvContentPartPr>
            <p14:xfrm>
              <a:off x="6198283" y="5636404"/>
              <a:ext cx="468000" cy="306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D0541B-E3F6-43D3-86EA-7916E91C5CF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62283" y="5600404"/>
                <a:ext cx="539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A2CD985-15B4-40B4-BD21-E2C4DD39F1D4}"/>
                  </a:ext>
                </a:extLst>
              </p14:cNvPr>
              <p14:cNvContentPartPr/>
              <p14:nvPr/>
            </p14:nvContentPartPr>
            <p14:xfrm>
              <a:off x="6533443" y="1545004"/>
              <a:ext cx="32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A2CD985-15B4-40B4-BD21-E2C4DD39F1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97443" y="1509004"/>
                <a:ext cx="74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9A327D-07E0-4020-BF51-EDE79282B9FD}"/>
                  </a:ext>
                </a:extLst>
              </p14:cNvPr>
              <p14:cNvContentPartPr/>
              <p14:nvPr/>
            </p14:nvContentPartPr>
            <p14:xfrm>
              <a:off x="6632443" y="1834804"/>
              <a:ext cx="214200" cy="116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9A327D-07E0-4020-BF51-EDE79282B9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96443" y="1798804"/>
                <a:ext cx="285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AB1CC4-F1AA-4CDA-B1C5-1F36E2CB182B}"/>
                  </a:ext>
                </a:extLst>
              </p14:cNvPr>
              <p14:cNvContentPartPr/>
              <p14:nvPr/>
            </p14:nvContentPartPr>
            <p14:xfrm>
              <a:off x="6220963" y="1339444"/>
              <a:ext cx="493920" cy="255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AB1CC4-F1AA-4CDA-B1C5-1F36E2CB182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84963" y="1303444"/>
                <a:ext cx="5655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DA6629-CD01-4D6A-9CC9-BB54F65C5922}"/>
                  </a:ext>
                </a:extLst>
              </p14:cNvPr>
              <p14:cNvContentPartPr/>
              <p14:nvPr/>
            </p14:nvContentPartPr>
            <p14:xfrm>
              <a:off x="7317883" y="1400284"/>
              <a:ext cx="555120" cy="509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DA6629-CD01-4D6A-9CC9-BB54F65C59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81906" y="1364284"/>
                <a:ext cx="626714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FDB616A-4BB1-405C-9AD3-8E297292BEE2}"/>
                  </a:ext>
                </a:extLst>
              </p14:cNvPr>
              <p14:cNvContentPartPr/>
              <p14:nvPr/>
            </p14:nvContentPartPr>
            <p14:xfrm>
              <a:off x="6167683" y="3470644"/>
              <a:ext cx="365760" cy="255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FDB616A-4BB1-405C-9AD3-8E297292BEE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32043" y="3435004"/>
                <a:ext cx="437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B8A45F-F9AE-49D7-936D-577D0B9748C8}"/>
                  </a:ext>
                </a:extLst>
              </p14:cNvPr>
              <p14:cNvContentPartPr/>
              <p14:nvPr/>
            </p14:nvContentPartPr>
            <p14:xfrm>
              <a:off x="7086043" y="3477844"/>
              <a:ext cx="549720" cy="164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B8A45F-F9AE-49D7-936D-577D0B9748C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50403" y="3442204"/>
                <a:ext cx="621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3ECB81-1327-4E92-B9C9-A6199819E498}"/>
                  </a:ext>
                </a:extLst>
              </p14:cNvPr>
              <p14:cNvContentPartPr/>
              <p14:nvPr/>
            </p14:nvContentPartPr>
            <p14:xfrm>
              <a:off x="7462963" y="2419804"/>
              <a:ext cx="448920" cy="19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3ECB81-1327-4E92-B9C9-A6199819E4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26963" y="2384164"/>
                <a:ext cx="5205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5BFAEF-F332-4C3B-A5D0-24A2D5DCDAC0}"/>
                  </a:ext>
                </a:extLst>
              </p14:cNvPr>
              <p14:cNvContentPartPr/>
              <p14:nvPr/>
            </p14:nvContentPartPr>
            <p14:xfrm>
              <a:off x="6343003" y="2381644"/>
              <a:ext cx="426240" cy="140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5BFAEF-F332-4C3B-A5D0-24A2D5DCDAC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07003" y="2345644"/>
                <a:ext cx="497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6BF0C4-F106-4A79-A320-F9401FC67B38}"/>
                  </a:ext>
                </a:extLst>
              </p14:cNvPr>
              <p14:cNvContentPartPr/>
              <p14:nvPr/>
            </p14:nvContentPartPr>
            <p14:xfrm>
              <a:off x="7127083" y="4371724"/>
              <a:ext cx="833040" cy="42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6BF0C4-F106-4A79-A320-F9401FC67B3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91083" y="4336084"/>
                <a:ext cx="9046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94576A1-13A9-4760-BABC-29289C8A2A4C}"/>
                  </a:ext>
                </a:extLst>
              </p14:cNvPr>
              <p14:cNvContentPartPr/>
              <p14:nvPr/>
            </p14:nvContentPartPr>
            <p14:xfrm>
              <a:off x="6172723" y="5375764"/>
              <a:ext cx="1672200" cy="54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94576A1-13A9-4760-BABC-29289C8A2A4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36723" y="5340124"/>
                <a:ext cx="1743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895E82-A1AF-492F-B539-D7AE3C3E9B00}"/>
                  </a:ext>
                </a:extLst>
              </p14:cNvPr>
              <p14:cNvContentPartPr/>
              <p14:nvPr/>
            </p14:nvContentPartPr>
            <p14:xfrm>
              <a:off x="7112683" y="5407084"/>
              <a:ext cx="335880" cy="86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895E82-A1AF-492F-B539-D7AE3C3E9B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76683" y="5371444"/>
                <a:ext cx="407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2E703A-15A7-4BE5-9D4D-3ED4D51671E3}"/>
                  </a:ext>
                </a:extLst>
              </p14:cNvPr>
              <p14:cNvContentPartPr/>
              <p14:nvPr/>
            </p14:nvContentPartPr>
            <p14:xfrm>
              <a:off x="6188563" y="4408444"/>
              <a:ext cx="658800" cy="23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2E703A-15A7-4BE5-9D4D-3ED4D51671E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152563" y="4372804"/>
                <a:ext cx="730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531B55B-D82D-4BCF-BB8D-F84B541F4F34}"/>
                  </a:ext>
                </a:extLst>
              </p14:cNvPr>
              <p14:cNvContentPartPr/>
              <p14:nvPr/>
            </p14:nvContentPartPr>
            <p14:xfrm>
              <a:off x="6120883" y="3463804"/>
              <a:ext cx="453240" cy="353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531B55B-D82D-4BCF-BB8D-F84B541F4F3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085243" y="3428164"/>
                <a:ext cx="5248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9C897B-871C-4965-B845-FFB011C68C0B}"/>
                  </a:ext>
                </a:extLst>
              </p14:cNvPr>
              <p14:cNvContentPartPr/>
              <p14:nvPr/>
            </p14:nvContentPartPr>
            <p14:xfrm>
              <a:off x="6762043" y="2679724"/>
              <a:ext cx="107640" cy="261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9C897B-871C-4965-B845-FFB011C68C0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26043" y="2643724"/>
                <a:ext cx="179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7429115-1CDC-463B-B8C8-E54810FC5163}"/>
                  </a:ext>
                </a:extLst>
              </p14:cNvPr>
              <p14:cNvContentPartPr/>
              <p14:nvPr/>
            </p14:nvContentPartPr>
            <p14:xfrm>
              <a:off x="7516603" y="2724364"/>
              <a:ext cx="412560" cy="261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7429115-1CDC-463B-B8C8-E54810FC516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80603" y="2688724"/>
                <a:ext cx="4842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E6B71A-110F-44DE-849D-CA59FE265F9B}"/>
                  </a:ext>
                </a:extLst>
              </p14:cNvPr>
              <p14:cNvContentPartPr/>
              <p14:nvPr/>
            </p14:nvContentPartPr>
            <p14:xfrm>
              <a:off x="7164883" y="3810844"/>
              <a:ext cx="670680" cy="223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E6B71A-110F-44DE-849D-CA59FE265F9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29243" y="3775204"/>
                <a:ext cx="7423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7DD18B-3BAB-407A-A492-80CB9F5DF831}"/>
                  </a:ext>
                </a:extLst>
              </p14:cNvPr>
              <p14:cNvContentPartPr/>
              <p14:nvPr/>
            </p14:nvContentPartPr>
            <p14:xfrm>
              <a:off x="7843843" y="3498364"/>
              <a:ext cx="107280" cy="165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7DD18B-3BAB-407A-A492-80CB9F5DF83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807843" y="3462364"/>
                <a:ext cx="178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AA1542-DCAE-487E-B766-B1EACB987745}"/>
                  </a:ext>
                </a:extLst>
              </p14:cNvPr>
              <p14:cNvContentPartPr/>
              <p14:nvPr/>
            </p14:nvContentPartPr>
            <p14:xfrm>
              <a:off x="7262803" y="4684564"/>
              <a:ext cx="695520" cy="305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AA1542-DCAE-487E-B766-B1EACB98774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27163" y="4648924"/>
                <a:ext cx="767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1D9F481-A62C-487D-88EE-AA9C994B0CC0}"/>
                  </a:ext>
                </a:extLst>
              </p14:cNvPr>
              <p14:cNvContentPartPr/>
              <p14:nvPr/>
            </p14:nvContentPartPr>
            <p14:xfrm>
              <a:off x="6676003" y="3801484"/>
              <a:ext cx="226440" cy="18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1D9F481-A62C-487D-88EE-AA9C994B0CC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640363" y="3765484"/>
                <a:ext cx="298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F684FC-FCF6-4099-96F2-5059756FF303}"/>
                  </a:ext>
                </a:extLst>
              </p14:cNvPr>
              <p14:cNvContentPartPr/>
              <p14:nvPr/>
            </p14:nvContentPartPr>
            <p14:xfrm>
              <a:off x="6212683" y="1379044"/>
              <a:ext cx="1058400" cy="542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F684FC-FCF6-4099-96F2-5059756FF30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94683" y="1349524"/>
                <a:ext cx="10940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AD84F-7E68-45BB-A130-CB7987C88954}"/>
                  </a:ext>
                </a:extLst>
              </p14:cNvPr>
              <p14:cNvContentPartPr/>
              <p14:nvPr/>
            </p14:nvContentPartPr>
            <p14:xfrm>
              <a:off x="6091363" y="1514764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AD84F-7E68-45BB-A130-CB7987C8895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55363" y="14787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4E77198-4024-4F8C-B346-787871676AAA}"/>
                  </a:ext>
                </a:extLst>
              </p14:cNvPr>
              <p14:cNvContentPartPr/>
              <p14:nvPr/>
            </p14:nvContentPartPr>
            <p14:xfrm>
              <a:off x="6106843" y="1315324"/>
              <a:ext cx="428760" cy="199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4E77198-4024-4F8C-B346-787871676AA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70843" y="1279684"/>
                <a:ext cx="5004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71D081-B05A-408A-8996-205916ABE19F}"/>
                  </a:ext>
                </a:extLst>
              </p14:cNvPr>
              <p14:cNvContentPartPr/>
              <p14:nvPr/>
            </p14:nvContentPartPr>
            <p14:xfrm>
              <a:off x="6030523" y="2085724"/>
              <a:ext cx="1810440" cy="98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71D081-B05A-408A-8996-205916ABE19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26203" y="2081404"/>
                <a:ext cx="1819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713A975-C412-4D5C-97E2-BC844828BBE4}"/>
                  </a:ext>
                </a:extLst>
              </p14:cNvPr>
              <p14:cNvContentPartPr/>
              <p14:nvPr/>
            </p14:nvContentPartPr>
            <p14:xfrm>
              <a:off x="6182443" y="3132244"/>
              <a:ext cx="647640" cy="74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713A975-C412-4D5C-97E2-BC844828BBE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78123" y="3127924"/>
                <a:ext cx="656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ACE0F27-2CD0-4C9A-A18D-C4278D636D1A}"/>
                  </a:ext>
                </a:extLst>
              </p14:cNvPr>
              <p14:cNvContentPartPr/>
              <p14:nvPr/>
            </p14:nvContentPartPr>
            <p14:xfrm>
              <a:off x="7226443" y="3109924"/>
              <a:ext cx="603000" cy="36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ACE0F27-2CD0-4C9A-A18D-C4278D636D1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222123" y="3105604"/>
                <a:ext cx="611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4B1ED7-0930-4486-8853-ED7FC062ACE9}"/>
                  </a:ext>
                </a:extLst>
              </p14:cNvPr>
              <p14:cNvContentPartPr/>
              <p14:nvPr/>
            </p14:nvContentPartPr>
            <p14:xfrm>
              <a:off x="6182803" y="4167244"/>
              <a:ext cx="1630800" cy="91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4B1ED7-0930-4486-8853-ED7FC062ACE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78483" y="4162924"/>
                <a:ext cx="1639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378EC6-F8EC-4E93-81B5-B6AFA1C4450D}"/>
                  </a:ext>
                </a:extLst>
              </p14:cNvPr>
              <p14:cNvContentPartPr/>
              <p14:nvPr/>
            </p14:nvContentPartPr>
            <p14:xfrm>
              <a:off x="6197563" y="5134924"/>
              <a:ext cx="1712880" cy="59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378EC6-F8EC-4E93-81B5-B6AFA1C4450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193243" y="5130604"/>
                <a:ext cx="172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477BD00-BE57-465E-8EBC-A0342206155D}"/>
                  </a:ext>
                </a:extLst>
              </p14:cNvPr>
              <p14:cNvContentPartPr/>
              <p14:nvPr/>
            </p14:nvContentPartPr>
            <p14:xfrm>
              <a:off x="6906763" y="2075644"/>
              <a:ext cx="360" cy="3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477BD00-BE57-465E-8EBC-A034220615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52763" y="1967644"/>
                <a:ext cx="108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8EA31B3-5E79-4A97-9496-73840B9EB890}"/>
                  </a:ext>
                </a:extLst>
              </p14:cNvPr>
              <p14:cNvContentPartPr/>
              <p14:nvPr/>
            </p14:nvContentPartPr>
            <p14:xfrm>
              <a:off x="7950763" y="2093644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8EA31B3-5E79-4A97-9496-73840B9EB89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96763" y="19856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BFCAB21-16E2-4157-8892-DAE013475662}"/>
                  </a:ext>
                </a:extLst>
              </p14:cNvPr>
              <p14:cNvContentPartPr/>
              <p14:nvPr/>
            </p14:nvContentPartPr>
            <p14:xfrm>
              <a:off x="6922243" y="4166524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BFCAB21-16E2-4157-8892-DAE01347566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68243" y="40588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F1C281-B4C6-4ADB-A799-DC53D4762EF8}"/>
                  </a:ext>
                </a:extLst>
              </p14:cNvPr>
              <p14:cNvContentPartPr/>
              <p14:nvPr/>
            </p14:nvContentPartPr>
            <p14:xfrm>
              <a:off x="7950763" y="519504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F1C281-B4C6-4ADB-A799-DC53D4762E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96763" y="50874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E771FD-82C8-4BF8-AEE4-473A76ED38DB}"/>
                  </a:ext>
                </a:extLst>
              </p14:cNvPr>
              <p14:cNvContentPartPr/>
              <p14:nvPr/>
            </p14:nvContentPartPr>
            <p14:xfrm>
              <a:off x="6888403" y="3168244"/>
              <a:ext cx="324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E771FD-82C8-4BF8-AEE4-473A76ED38D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834763" y="3060244"/>
                <a:ext cx="110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1A3B29B2-6E77-4463-A1BB-0992CF43F679}"/>
              </a:ext>
            </a:extLst>
          </p:cNvPr>
          <p:cNvSpPr/>
          <p:nvPr/>
        </p:nvSpPr>
        <p:spPr>
          <a:xfrm>
            <a:off x="5631983" y="1108364"/>
            <a:ext cx="1616600" cy="4917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22A40EC-13D0-47D4-AED5-96BA21FC5778}"/>
                  </a:ext>
                </a:extLst>
              </p14:cNvPr>
              <p14:cNvContentPartPr/>
              <p14:nvPr/>
            </p14:nvContentPartPr>
            <p14:xfrm>
              <a:off x="5714640" y="1302960"/>
              <a:ext cx="1384920" cy="280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22A40EC-13D0-47D4-AED5-96BA21FC577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710320" y="1298640"/>
                <a:ext cx="139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8C450E-25DD-4E19-97A9-AD91C32E3165}"/>
                  </a:ext>
                </a:extLst>
              </p14:cNvPr>
              <p14:cNvContentPartPr/>
              <p14:nvPr/>
            </p14:nvContentPartPr>
            <p14:xfrm>
              <a:off x="5684400" y="1764480"/>
              <a:ext cx="824400" cy="338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8C450E-25DD-4E19-97A9-AD91C32E316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80080" y="1760160"/>
                <a:ext cx="8330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2BDA04F-C5D1-4282-9EA3-AD68119BA1EF}"/>
                  </a:ext>
                </a:extLst>
              </p14:cNvPr>
              <p14:cNvContentPartPr/>
              <p14:nvPr/>
            </p14:nvContentPartPr>
            <p14:xfrm>
              <a:off x="5691960" y="2415360"/>
              <a:ext cx="26820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2BDA04F-C5D1-4282-9EA3-AD68119BA1E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87640" y="2411040"/>
                <a:ext cx="276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E89699C-E665-4FB0-8A18-6952BF94F9AB}"/>
                  </a:ext>
                </a:extLst>
              </p14:cNvPr>
              <p14:cNvContentPartPr/>
              <p14:nvPr/>
            </p14:nvContentPartPr>
            <p14:xfrm>
              <a:off x="5918400" y="2246880"/>
              <a:ext cx="1199520" cy="659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E89699C-E665-4FB0-8A18-6952BF94F9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14080" y="2242560"/>
                <a:ext cx="120816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A12DC35-F59B-4C01-83E7-C3C312C43A5B}"/>
                  </a:ext>
                </a:extLst>
              </p14:cNvPr>
              <p14:cNvContentPartPr/>
              <p14:nvPr/>
            </p14:nvContentPartPr>
            <p14:xfrm>
              <a:off x="5653800" y="2857440"/>
              <a:ext cx="1297080" cy="363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A12DC35-F59B-4C01-83E7-C3C312C43A5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649480" y="2853120"/>
                <a:ext cx="130572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16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1CFE63-B176-4E12-8F95-11F8A4DE165E}"/>
                  </a:ext>
                </a:extLst>
              </p14:cNvPr>
              <p14:cNvContentPartPr/>
              <p14:nvPr/>
            </p14:nvContentPartPr>
            <p14:xfrm>
              <a:off x="5493960" y="13944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1CFE63-B176-4E12-8F95-11F8A4DE16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9640" y="139008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Tipps &amp; Tricks für die besten Fotos mit der iPhone 7 Plus Kamera ...">
            <a:extLst>
              <a:ext uri="{FF2B5EF4-FFF2-40B4-BE49-F238E27FC236}">
                <a16:creationId xmlns:a16="http://schemas.microsoft.com/office/drawing/2014/main" id="{BB32C16A-14C8-4A9A-AE53-071A2D1A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206" l="10000" r="96750">
                        <a14:foregroundMark x1="20583" y1="39524" x2="18083" y2="47778"/>
                        <a14:foregroundMark x1="18083" y1="47778" x2="17000" y2="57619"/>
                        <a14:foregroundMark x1="21083" y1="43651" x2="17750" y2="61270"/>
                        <a14:foregroundMark x1="17750" y1="61270" x2="18583" y2="90159"/>
                        <a14:foregroundMark x1="18583" y1="90159" x2="21333" y2="97302"/>
                        <a14:foregroundMark x1="21333" y1="97302" x2="30250" y2="98571"/>
                        <a14:foregroundMark x1="30250" y1="98571" x2="38750" y2="92698"/>
                        <a14:foregroundMark x1="38750" y1="92698" x2="41750" y2="86825"/>
                        <a14:foregroundMark x1="41750" y1="86825" x2="43833" y2="79841"/>
                        <a14:foregroundMark x1="43833" y1="79841" x2="45083" y2="67619"/>
                        <a14:foregroundMark x1="69000" y1="61746" x2="78333" y2="57143"/>
                        <a14:foregroundMark x1="78333" y1="57143" x2="82750" y2="57143"/>
                        <a14:foregroundMark x1="82750" y1="57143" x2="92667" y2="74603"/>
                        <a14:foregroundMark x1="92667" y1="74603" x2="96667" y2="77460"/>
                        <a14:foregroundMark x1="96667" y1="77460" x2="99250" y2="69683"/>
                        <a14:foregroundMark x1="99250" y1="69683" x2="98833" y2="43651"/>
                        <a14:foregroundMark x1="98833" y1="43651" x2="93167" y2="29524"/>
                        <a14:foregroundMark x1="93167" y1="29524" x2="74667" y2="8254"/>
                        <a14:foregroundMark x1="74667" y1="8254" x2="65917" y2="5873"/>
                        <a14:foregroundMark x1="65917" y1="5873" x2="57583" y2="10794"/>
                        <a14:foregroundMark x1="57583" y1="10794" x2="60917" y2="15556"/>
                        <a14:foregroundMark x1="68034" y1="14904" x2="69583" y2="14762"/>
                        <a14:foregroundMark x1="60917" y1="15556" x2="67925" y2="14914"/>
                        <a14:foregroundMark x1="69583" y1="14762" x2="72833" y2="20000"/>
                        <a14:foregroundMark x1="72833" y1="20000" x2="76750" y2="23333"/>
                        <a14:foregroundMark x1="76750" y1="23333" x2="72417" y2="24444"/>
                        <a14:foregroundMark x1="72417" y1="24444" x2="67917" y2="22857"/>
                        <a14:foregroundMark x1="67917" y1="22857" x2="71000" y2="29365"/>
                        <a14:foregroundMark x1="71000" y1="29365" x2="75250" y2="31270"/>
                        <a14:foregroundMark x1="75067" y1="34762" x2="74833" y2="39206"/>
                        <a14:foregroundMark x1="75250" y1="31270" x2="75067" y2="34762"/>
                        <a14:foregroundMark x1="74833" y1="39206" x2="70917" y2="42381"/>
                        <a14:foregroundMark x1="70917" y1="42381" x2="70333" y2="58571"/>
                        <a14:foregroundMark x1="70333" y1="58571" x2="61583" y2="61746"/>
                        <a14:foregroundMark x1="61583" y1="61746" x2="59583" y2="69048"/>
                        <a14:foregroundMark x1="59583" y1="69048" x2="63833" y2="71429"/>
                        <a14:foregroundMark x1="63833" y1="71429" x2="68500" y2="71111"/>
                        <a14:foregroundMark x1="68500" y1="71111" x2="81833" y2="65238"/>
                        <a14:foregroundMark x1="81833" y1="65238" x2="89833" y2="73175"/>
                        <a14:foregroundMark x1="89833" y1="73175" x2="91083" y2="73651"/>
                        <a14:foregroundMark x1="87500" y1="24762" x2="94917" y2="50952"/>
                        <a14:foregroundMark x1="94917" y1="50952" x2="96167" y2="68095"/>
                        <a14:foregroundMark x1="96167" y1="68095" x2="96833" y2="70476"/>
                        <a14:foregroundMark x1="40833" y1="91111" x2="42167" y2="99048"/>
                        <a14:foregroundMark x1="42167" y1="99048" x2="42333" y2="99206"/>
                        <a14:foregroundMark x1="35250" y1="78730" x2="36417" y2="70476"/>
                        <a14:foregroundMark x1="36417" y1="70476" x2="37250" y2="68730"/>
                        <a14:backgroundMark x1="66917" y1="17619" x2="68833" y2="18730"/>
                        <a14:backgroundMark x1="69667" y1="35873" x2="73000" y2="35873"/>
                        <a14:backgroundMark x1="75417" y1="34762" x2="75417" y2="34762"/>
                        <a14:backgroundMark x1="75167" y1="34921" x2="75167" y2="34921"/>
                        <a14:backgroundMark x1="74500" y1="35238" x2="74917" y2="34444"/>
                        <a14:backgroundMark x1="75083" y1="35079" x2="75083" y2="34444"/>
                        <a14:backgroundMark x1="22083" y1="59524" x2="22250" y2="593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91105"/>
            <a:ext cx="10930038" cy="57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6F4B2F-46B7-47BC-8706-5AD70584BB1E}"/>
              </a:ext>
            </a:extLst>
          </p:cNvPr>
          <p:cNvSpPr/>
          <p:nvPr/>
        </p:nvSpPr>
        <p:spPr>
          <a:xfrm rot="20863664">
            <a:off x="6716151" y="1656631"/>
            <a:ext cx="755904" cy="2517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0588445-FC8A-48D7-82A5-DB5998357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6974">
            <a:off x="3852023" y="3440484"/>
            <a:ext cx="270167" cy="27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08C089B-76FF-4341-B76C-D92A1914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976" y="3214688"/>
            <a:ext cx="428624" cy="4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CC6C01-1BB7-4498-AAB8-A68CEE5CCFC0}"/>
                  </a:ext>
                </a:extLst>
              </p14:cNvPr>
              <p14:cNvContentPartPr/>
              <p14:nvPr/>
            </p14:nvContentPartPr>
            <p14:xfrm>
              <a:off x="629600" y="151360"/>
              <a:ext cx="5952240" cy="1236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CC6C01-1BB7-4498-AAB8-A68CEE5CCF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956" y="88702"/>
                <a:ext cx="6077888" cy="13622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1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 descr="iPhone 11 Pro Max/XS Max Edge-to-Edge-Glassbildschirmschutz ...">
            <a:extLst>
              <a:ext uri="{FF2B5EF4-FFF2-40B4-BE49-F238E27FC236}">
                <a16:creationId xmlns:a16="http://schemas.microsoft.com/office/drawing/2014/main" id="{60465BC1-DBE1-4A3C-A859-EB6C3E59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83" y="-4655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1E2AE7-171A-487B-9385-2742054C98FA}"/>
              </a:ext>
            </a:extLst>
          </p:cNvPr>
          <p:cNvSpPr/>
          <p:nvPr/>
        </p:nvSpPr>
        <p:spPr>
          <a:xfrm>
            <a:off x="5631983" y="1108364"/>
            <a:ext cx="2448560" cy="4917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1880C-7476-4ACB-8134-C623A260A99C}"/>
              </a:ext>
            </a:extLst>
          </p:cNvPr>
          <p:cNvSpPr/>
          <p:nvPr/>
        </p:nvSpPr>
        <p:spPr>
          <a:xfrm>
            <a:off x="5631983" y="1108364"/>
            <a:ext cx="314960" cy="4917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FB5485-5ECD-4199-9D4C-5AE161B3B280}"/>
                  </a:ext>
                </a:extLst>
              </p14:cNvPr>
              <p14:cNvContentPartPr/>
              <p14:nvPr/>
            </p14:nvContentPartPr>
            <p14:xfrm>
              <a:off x="5672263" y="1171744"/>
              <a:ext cx="19008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FB5485-5ECD-4199-9D4C-5AE161B3B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3263" y="1162885"/>
                <a:ext cx="207720" cy="4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5B98D7-61BB-46C8-9F0B-D176EEF982B5}"/>
                  </a:ext>
                </a:extLst>
              </p14:cNvPr>
              <p14:cNvContentPartPr/>
              <p14:nvPr/>
            </p14:nvContentPartPr>
            <p14:xfrm>
              <a:off x="5684503" y="1293784"/>
              <a:ext cx="19296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5B98D7-61BB-46C8-9F0B-D176EEF982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5863" y="1284784"/>
                <a:ext cx="210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A76849-E0CA-494D-A849-FD09416D0609}"/>
                  </a:ext>
                </a:extLst>
              </p14:cNvPr>
              <p14:cNvContentPartPr/>
              <p14:nvPr/>
            </p14:nvContentPartPr>
            <p14:xfrm>
              <a:off x="5687743" y="1415464"/>
              <a:ext cx="1821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A76849-E0CA-494D-A849-FD09416D06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8743" y="1406464"/>
                <a:ext cx="199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3A82B-B799-4BC9-A4E9-616DE2B9A805}"/>
              </a:ext>
            </a:extLst>
          </p:cNvPr>
          <p:cNvSpPr/>
          <p:nvPr/>
        </p:nvSpPr>
        <p:spPr>
          <a:xfrm>
            <a:off x="6091723" y="130386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0828FA-868E-4FE0-8DC8-A44536C673D0}"/>
              </a:ext>
            </a:extLst>
          </p:cNvPr>
          <p:cNvSpPr/>
          <p:nvPr/>
        </p:nvSpPr>
        <p:spPr>
          <a:xfrm>
            <a:off x="7086133" y="130386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E3BA86-6759-4F42-A0F2-FC9F0533B9F5}"/>
              </a:ext>
            </a:extLst>
          </p:cNvPr>
          <p:cNvSpPr/>
          <p:nvPr/>
        </p:nvSpPr>
        <p:spPr>
          <a:xfrm>
            <a:off x="6091723" y="23554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CFCB3B-E0FB-4E13-A9B0-3266AD278275}"/>
              </a:ext>
            </a:extLst>
          </p:cNvPr>
          <p:cNvSpPr/>
          <p:nvPr/>
        </p:nvSpPr>
        <p:spPr>
          <a:xfrm>
            <a:off x="7086133" y="23554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1E75F1-94E6-4EE4-A5B0-8A6CB3463B39}"/>
              </a:ext>
            </a:extLst>
          </p:cNvPr>
          <p:cNvSpPr/>
          <p:nvPr/>
        </p:nvSpPr>
        <p:spPr>
          <a:xfrm>
            <a:off x="6091723" y="340698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F0BF4D-5F32-465D-8A70-87B171EDAAF2}"/>
              </a:ext>
            </a:extLst>
          </p:cNvPr>
          <p:cNvSpPr/>
          <p:nvPr/>
        </p:nvSpPr>
        <p:spPr>
          <a:xfrm>
            <a:off x="7082324" y="340698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88976-39EE-404E-BC19-982734B886D2}"/>
              </a:ext>
            </a:extLst>
          </p:cNvPr>
          <p:cNvSpPr/>
          <p:nvPr/>
        </p:nvSpPr>
        <p:spPr>
          <a:xfrm>
            <a:off x="6091723" y="43747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9EE71D-D34B-4317-923F-3B0FD1E9FC57}"/>
              </a:ext>
            </a:extLst>
          </p:cNvPr>
          <p:cNvSpPr/>
          <p:nvPr/>
        </p:nvSpPr>
        <p:spPr>
          <a:xfrm>
            <a:off x="7082324" y="437472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D9E136-F2A6-410E-A861-3955304C499B}"/>
              </a:ext>
            </a:extLst>
          </p:cNvPr>
          <p:cNvSpPr/>
          <p:nvPr/>
        </p:nvSpPr>
        <p:spPr>
          <a:xfrm>
            <a:off x="6091723" y="534246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BF50B4-D6BC-453D-9155-AA21995D0FFE}"/>
              </a:ext>
            </a:extLst>
          </p:cNvPr>
          <p:cNvSpPr/>
          <p:nvPr/>
        </p:nvSpPr>
        <p:spPr>
          <a:xfrm>
            <a:off x="7082324" y="5337384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F372C7-4149-426F-84C6-6CF935EB7BF2}"/>
                  </a:ext>
                </a:extLst>
              </p14:cNvPr>
              <p14:cNvContentPartPr/>
              <p14:nvPr/>
            </p14:nvContentPartPr>
            <p14:xfrm>
              <a:off x="6154363" y="1311364"/>
              <a:ext cx="797760" cy="63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F372C7-4149-426F-84C6-6CF935EB7B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5363" y="1302364"/>
                <a:ext cx="8154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240603-5256-49CE-AAE8-8C0821D9B6B2}"/>
                  </a:ext>
                </a:extLst>
              </p14:cNvPr>
              <p14:cNvContentPartPr/>
              <p14:nvPr/>
            </p14:nvContentPartPr>
            <p14:xfrm>
              <a:off x="6129523" y="2361124"/>
              <a:ext cx="853200" cy="615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240603-5256-49CE-AAE8-8C0821D9B6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0523" y="2352484"/>
                <a:ext cx="8708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993DDB-AF4B-4F83-962A-1963E037A613}"/>
                  </a:ext>
                </a:extLst>
              </p14:cNvPr>
              <p14:cNvContentPartPr/>
              <p14:nvPr/>
            </p14:nvContentPartPr>
            <p14:xfrm>
              <a:off x="7127803" y="1344484"/>
              <a:ext cx="748800" cy="535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993DDB-AF4B-4F83-962A-1963E037A6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18803" y="1335484"/>
                <a:ext cx="7664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B9A21C-16D9-48B4-ABFF-C03F67D10325}"/>
                  </a:ext>
                </a:extLst>
              </p14:cNvPr>
              <p14:cNvContentPartPr/>
              <p14:nvPr/>
            </p14:nvContentPartPr>
            <p14:xfrm>
              <a:off x="7105123" y="2376604"/>
              <a:ext cx="865080" cy="642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B9A21C-16D9-48B4-ABFF-C03F67D103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6123" y="2367604"/>
                <a:ext cx="8827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467061-D872-4BA7-BF5A-6117C685F070}"/>
                  </a:ext>
                </a:extLst>
              </p14:cNvPr>
              <p14:cNvContentPartPr/>
              <p14:nvPr/>
            </p14:nvContentPartPr>
            <p14:xfrm>
              <a:off x="6106843" y="3382444"/>
              <a:ext cx="1847520" cy="65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467061-D872-4BA7-BF5A-6117C685F0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7843" y="3373804"/>
                <a:ext cx="18651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5343F5-8CA6-4095-8821-C0263DF9C96A}"/>
                  </a:ext>
                </a:extLst>
              </p14:cNvPr>
              <p14:cNvContentPartPr/>
              <p14:nvPr/>
            </p14:nvContentPartPr>
            <p14:xfrm>
              <a:off x="6121963" y="4411684"/>
              <a:ext cx="810000" cy="318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5343F5-8CA6-4095-8821-C0263DF9C9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2963" y="4402684"/>
                <a:ext cx="827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AA0AAE-54ED-4B6A-A988-DDBF572D5093}"/>
                  </a:ext>
                </a:extLst>
              </p14:cNvPr>
              <p14:cNvContentPartPr/>
              <p14:nvPr/>
            </p14:nvContentPartPr>
            <p14:xfrm>
              <a:off x="7089643" y="4493044"/>
              <a:ext cx="898920" cy="37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AA0AAE-54ED-4B6A-A988-DDBF572D50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80643" y="4484404"/>
                <a:ext cx="916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50ED06-6979-4036-B74D-517E6F1DF965}"/>
                  </a:ext>
                </a:extLst>
              </p14:cNvPr>
              <p14:cNvContentPartPr/>
              <p14:nvPr/>
            </p14:nvContentPartPr>
            <p14:xfrm>
              <a:off x="6128083" y="5371444"/>
              <a:ext cx="1892520" cy="620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50ED06-6979-4036-B74D-517E6F1DF9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19443" y="5362444"/>
                <a:ext cx="19101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14BECD-3BDB-418B-BDA0-4F82453774E9}"/>
                  </a:ext>
                </a:extLst>
              </p14:cNvPr>
              <p14:cNvContentPartPr/>
              <p14:nvPr/>
            </p14:nvContentPartPr>
            <p14:xfrm>
              <a:off x="7322203" y="1415404"/>
              <a:ext cx="559440" cy="486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14BECD-3BDB-418B-BDA0-4F82453774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86540" y="1379431"/>
                <a:ext cx="631126" cy="55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BFC8ED-74BE-47C8-BBA4-4639F0977B52}"/>
                  </a:ext>
                </a:extLst>
              </p14:cNvPr>
              <p14:cNvContentPartPr/>
              <p14:nvPr/>
            </p14:nvContentPartPr>
            <p14:xfrm>
              <a:off x="6190723" y="2648044"/>
              <a:ext cx="504000" cy="32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BFC8ED-74BE-47C8-BBA4-4639F0977B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54723" y="2612044"/>
                <a:ext cx="575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AD60A2-7C1F-4E86-829D-E3FD0866B469}"/>
                  </a:ext>
                </a:extLst>
              </p14:cNvPr>
              <p14:cNvContentPartPr/>
              <p14:nvPr/>
            </p14:nvContentPartPr>
            <p14:xfrm>
              <a:off x="6121963" y="3837844"/>
              <a:ext cx="462600" cy="208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AD60A2-7C1F-4E86-829D-E3FD0866B4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85963" y="3802204"/>
                <a:ext cx="534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320AF4-4917-426E-A7FA-B01A01B43D51}"/>
                  </a:ext>
                </a:extLst>
              </p14:cNvPr>
              <p14:cNvContentPartPr/>
              <p14:nvPr/>
            </p14:nvContentPartPr>
            <p14:xfrm>
              <a:off x="6114403" y="4567204"/>
              <a:ext cx="820440" cy="23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320AF4-4917-426E-A7FA-B01A01B43D5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8403" y="4531564"/>
                <a:ext cx="892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347C28-0836-4D02-9C00-957014E2A2C2}"/>
                  </a:ext>
                </a:extLst>
              </p14:cNvPr>
              <p14:cNvContentPartPr/>
              <p14:nvPr/>
            </p14:nvContentPartPr>
            <p14:xfrm>
              <a:off x="7783003" y="3633004"/>
              <a:ext cx="181080" cy="28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347C28-0836-4D02-9C00-957014E2A2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47003" y="3597004"/>
                <a:ext cx="252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B6BF550-B15C-4EC1-A555-84FD806C119B}"/>
                  </a:ext>
                </a:extLst>
              </p14:cNvPr>
              <p14:cNvContentPartPr/>
              <p14:nvPr/>
            </p14:nvContentPartPr>
            <p14:xfrm>
              <a:off x="7675363" y="5670244"/>
              <a:ext cx="308160" cy="287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B6BF550-B15C-4EC1-A555-84FD806C119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9363" y="5634244"/>
                <a:ext cx="3798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6E864C-08EE-4FFA-B079-142B2AE84FB1}"/>
                  </a:ext>
                </a:extLst>
              </p14:cNvPr>
              <p14:cNvContentPartPr/>
              <p14:nvPr/>
            </p14:nvContentPartPr>
            <p14:xfrm>
              <a:off x="6160123" y="2770084"/>
              <a:ext cx="253800" cy="163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6E864C-08EE-4FFA-B079-142B2AE84F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24123" y="2734444"/>
                <a:ext cx="325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D09D76-CAB7-4EA0-BBC1-8EA3906F0344}"/>
                  </a:ext>
                </a:extLst>
              </p14:cNvPr>
              <p14:cNvContentPartPr/>
              <p14:nvPr/>
            </p14:nvContentPartPr>
            <p14:xfrm>
              <a:off x="7187923" y="2484244"/>
              <a:ext cx="306000" cy="294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D09D76-CAB7-4EA0-BBC1-8EA3906F034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51923" y="2448604"/>
                <a:ext cx="377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74077E-07BA-4752-81D1-8A8887F8BCD4}"/>
                  </a:ext>
                </a:extLst>
              </p14:cNvPr>
              <p14:cNvContentPartPr/>
              <p14:nvPr/>
            </p14:nvContentPartPr>
            <p14:xfrm>
              <a:off x="7210603" y="3814444"/>
              <a:ext cx="480960" cy="186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74077E-07BA-4752-81D1-8A8887F8BC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74963" y="3778444"/>
                <a:ext cx="552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908D82-D914-435A-9946-ED2A3BD38AD1}"/>
                  </a:ext>
                </a:extLst>
              </p14:cNvPr>
              <p14:cNvContentPartPr/>
              <p14:nvPr/>
            </p14:nvContentPartPr>
            <p14:xfrm>
              <a:off x="6767443" y="3456244"/>
              <a:ext cx="172440" cy="16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908D82-D914-435A-9946-ED2A3BD38AD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31803" y="3420244"/>
                <a:ext cx="244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1C9EB8-63D6-44B0-9AF0-1F46E5B5CAFA}"/>
                  </a:ext>
                </a:extLst>
              </p14:cNvPr>
              <p14:cNvContentPartPr/>
              <p14:nvPr/>
            </p14:nvContentPartPr>
            <p14:xfrm>
              <a:off x="6175963" y="4754404"/>
              <a:ext cx="731520" cy="18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1C9EB8-63D6-44B0-9AF0-1F46E5B5CAF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40323" y="4718764"/>
                <a:ext cx="803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D0541B-E3F6-43D3-86EA-7916E91C5CF4}"/>
                  </a:ext>
                </a:extLst>
              </p14:cNvPr>
              <p14:cNvContentPartPr/>
              <p14:nvPr/>
            </p14:nvContentPartPr>
            <p14:xfrm>
              <a:off x="6198283" y="5636404"/>
              <a:ext cx="468000" cy="306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D0541B-E3F6-43D3-86EA-7916E91C5CF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62283" y="5600404"/>
                <a:ext cx="539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A2CD985-15B4-40B4-BD21-E2C4DD39F1D4}"/>
                  </a:ext>
                </a:extLst>
              </p14:cNvPr>
              <p14:cNvContentPartPr/>
              <p14:nvPr/>
            </p14:nvContentPartPr>
            <p14:xfrm>
              <a:off x="6533443" y="1545004"/>
              <a:ext cx="32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A2CD985-15B4-40B4-BD21-E2C4DD39F1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97443" y="1509004"/>
                <a:ext cx="74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9A327D-07E0-4020-BF51-EDE79282B9FD}"/>
                  </a:ext>
                </a:extLst>
              </p14:cNvPr>
              <p14:cNvContentPartPr/>
              <p14:nvPr/>
            </p14:nvContentPartPr>
            <p14:xfrm>
              <a:off x="6632443" y="1834804"/>
              <a:ext cx="214200" cy="116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9A327D-07E0-4020-BF51-EDE79282B9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96443" y="1798804"/>
                <a:ext cx="285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4AB1CC4-F1AA-4CDA-B1C5-1F36E2CB182B}"/>
                  </a:ext>
                </a:extLst>
              </p14:cNvPr>
              <p14:cNvContentPartPr/>
              <p14:nvPr/>
            </p14:nvContentPartPr>
            <p14:xfrm>
              <a:off x="6220963" y="1339444"/>
              <a:ext cx="493920" cy="255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4AB1CC4-F1AA-4CDA-B1C5-1F36E2CB182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84963" y="1303444"/>
                <a:ext cx="5655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DA6629-CD01-4D6A-9CC9-BB54F65C5922}"/>
                  </a:ext>
                </a:extLst>
              </p14:cNvPr>
              <p14:cNvContentPartPr/>
              <p14:nvPr/>
            </p14:nvContentPartPr>
            <p14:xfrm>
              <a:off x="7317883" y="1400284"/>
              <a:ext cx="555120" cy="509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DA6629-CD01-4D6A-9CC9-BB54F65C59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81906" y="1364284"/>
                <a:ext cx="626714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FDB616A-4BB1-405C-9AD3-8E297292BEE2}"/>
                  </a:ext>
                </a:extLst>
              </p14:cNvPr>
              <p14:cNvContentPartPr/>
              <p14:nvPr/>
            </p14:nvContentPartPr>
            <p14:xfrm>
              <a:off x="6167683" y="3470644"/>
              <a:ext cx="365760" cy="255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FDB616A-4BB1-405C-9AD3-8E297292BEE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32043" y="3435004"/>
                <a:ext cx="437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B8A45F-F9AE-49D7-936D-577D0B9748C8}"/>
                  </a:ext>
                </a:extLst>
              </p14:cNvPr>
              <p14:cNvContentPartPr/>
              <p14:nvPr/>
            </p14:nvContentPartPr>
            <p14:xfrm>
              <a:off x="7086043" y="3477844"/>
              <a:ext cx="549720" cy="164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B8A45F-F9AE-49D7-936D-577D0B9748C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50403" y="3442204"/>
                <a:ext cx="621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3ECB81-1327-4E92-B9C9-A6199819E498}"/>
                  </a:ext>
                </a:extLst>
              </p14:cNvPr>
              <p14:cNvContentPartPr/>
              <p14:nvPr/>
            </p14:nvContentPartPr>
            <p14:xfrm>
              <a:off x="7462963" y="2419804"/>
              <a:ext cx="448920" cy="19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3ECB81-1327-4E92-B9C9-A6199819E4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26963" y="2384164"/>
                <a:ext cx="5205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5BFAEF-F332-4C3B-A5D0-24A2D5DCDAC0}"/>
                  </a:ext>
                </a:extLst>
              </p14:cNvPr>
              <p14:cNvContentPartPr/>
              <p14:nvPr/>
            </p14:nvContentPartPr>
            <p14:xfrm>
              <a:off x="6343003" y="2381644"/>
              <a:ext cx="426240" cy="140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5BFAEF-F332-4C3B-A5D0-24A2D5DCDAC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07003" y="2345644"/>
                <a:ext cx="497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6BF0C4-F106-4A79-A320-F9401FC67B38}"/>
                  </a:ext>
                </a:extLst>
              </p14:cNvPr>
              <p14:cNvContentPartPr/>
              <p14:nvPr/>
            </p14:nvContentPartPr>
            <p14:xfrm>
              <a:off x="7127083" y="4371724"/>
              <a:ext cx="833040" cy="42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6BF0C4-F106-4A79-A320-F9401FC67B3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091083" y="4336084"/>
                <a:ext cx="9046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94576A1-13A9-4760-BABC-29289C8A2A4C}"/>
                  </a:ext>
                </a:extLst>
              </p14:cNvPr>
              <p14:cNvContentPartPr/>
              <p14:nvPr/>
            </p14:nvContentPartPr>
            <p14:xfrm>
              <a:off x="6172723" y="5375764"/>
              <a:ext cx="1672200" cy="54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94576A1-13A9-4760-BABC-29289C8A2A4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36723" y="5340124"/>
                <a:ext cx="1743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6895E82-A1AF-492F-B539-D7AE3C3E9B00}"/>
                  </a:ext>
                </a:extLst>
              </p14:cNvPr>
              <p14:cNvContentPartPr/>
              <p14:nvPr/>
            </p14:nvContentPartPr>
            <p14:xfrm>
              <a:off x="7112683" y="5407084"/>
              <a:ext cx="335880" cy="86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6895E82-A1AF-492F-B539-D7AE3C3E9B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76683" y="5371444"/>
                <a:ext cx="407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2E703A-15A7-4BE5-9D4D-3ED4D51671E3}"/>
                  </a:ext>
                </a:extLst>
              </p14:cNvPr>
              <p14:cNvContentPartPr/>
              <p14:nvPr/>
            </p14:nvContentPartPr>
            <p14:xfrm>
              <a:off x="6188563" y="4408444"/>
              <a:ext cx="658800" cy="239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2E703A-15A7-4BE5-9D4D-3ED4D51671E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152563" y="4372804"/>
                <a:ext cx="730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531B55B-D82D-4BCF-BB8D-F84B541F4F34}"/>
                  </a:ext>
                </a:extLst>
              </p14:cNvPr>
              <p14:cNvContentPartPr/>
              <p14:nvPr/>
            </p14:nvContentPartPr>
            <p14:xfrm>
              <a:off x="6120883" y="3463804"/>
              <a:ext cx="453240" cy="353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531B55B-D82D-4BCF-BB8D-F84B541F4F3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085243" y="3428164"/>
                <a:ext cx="5248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9C897B-871C-4965-B845-FFB011C68C0B}"/>
                  </a:ext>
                </a:extLst>
              </p14:cNvPr>
              <p14:cNvContentPartPr/>
              <p14:nvPr/>
            </p14:nvContentPartPr>
            <p14:xfrm>
              <a:off x="6762043" y="2679724"/>
              <a:ext cx="107640" cy="261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9C897B-871C-4965-B845-FFB011C68C0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26043" y="2643724"/>
                <a:ext cx="179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7429115-1CDC-463B-B8C8-E54810FC5163}"/>
                  </a:ext>
                </a:extLst>
              </p14:cNvPr>
              <p14:cNvContentPartPr/>
              <p14:nvPr/>
            </p14:nvContentPartPr>
            <p14:xfrm>
              <a:off x="7516603" y="2724364"/>
              <a:ext cx="412560" cy="261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7429115-1CDC-463B-B8C8-E54810FC516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80603" y="2688724"/>
                <a:ext cx="4842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E6B71A-110F-44DE-849D-CA59FE265F9B}"/>
                  </a:ext>
                </a:extLst>
              </p14:cNvPr>
              <p14:cNvContentPartPr/>
              <p14:nvPr/>
            </p14:nvContentPartPr>
            <p14:xfrm>
              <a:off x="7164883" y="3810844"/>
              <a:ext cx="670680" cy="223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E6B71A-110F-44DE-849D-CA59FE265F9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29243" y="3775204"/>
                <a:ext cx="7423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7DD18B-3BAB-407A-A492-80CB9F5DF831}"/>
                  </a:ext>
                </a:extLst>
              </p14:cNvPr>
              <p14:cNvContentPartPr/>
              <p14:nvPr/>
            </p14:nvContentPartPr>
            <p14:xfrm>
              <a:off x="7843843" y="3498364"/>
              <a:ext cx="107280" cy="165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7DD18B-3BAB-407A-A492-80CB9F5DF83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807843" y="3462364"/>
                <a:ext cx="178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AA1542-DCAE-487E-B766-B1EACB987745}"/>
                  </a:ext>
                </a:extLst>
              </p14:cNvPr>
              <p14:cNvContentPartPr/>
              <p14:nvPr/>
            </p14:nvContentPartPr>
            <p14:xfrm>
              <a:off x="7262803" y="4684564"/>
              <a:ext cx="695520" cy="305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AA1542-DCAE-487E-B766-B1EACB98774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27163" y="4648924"/>
                <a:ext cx="767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1D9F481-A62C-487D-88EE-AA9C994B0CC0}"/>
                  </a:ext>
                </a:extLst>
              </p14:cNvPr>
              <p14:cNvContentPartPr/>
              <p14:nvPr/>
            </p14:nvContentPartPr>
            <p14:xfrm>
              <a:off x="6676003" y="3801484"/>
              <a:ext cx="226440" cy="18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1D9F481-A62C-487D-88EE-AA9C994B0CC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640363" y="3765484"/>
                <a:ext cx="298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F684FC-FCF6-4099-96F2-5059756FF303}"/>
                  </a:ext>
                </a:extLst>
              </p14:cNvPr>
              <p14:cNvContentPartPr/>
              <p14:nvPr/>
            </p14:nvContentPartPr>
            <p14:xfrm>
              <a:off x="6212683" y="1379044"/>
              <a:ext cx="1058400" cy="542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F684FC-FCF6-4099-96F2-5059756FF30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94683" y="1349524"/>
                <a:ext cx="10940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AD84F-7E68-45BB-A130-CB7987C88954}"/>
                  </a:ext>
                </a:extLst>
              </p14:cNvPr>
              <p14:cNvContentPartPr/>
              <p14:nvPr/>
            </p14:nvContentPartPr>
            <p14:xfrm>
              <a:off x="6091363" y="1514764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AD84F-7E68-45BB-A130-CB7987C8895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55363" y="14787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4E77198-4024-4F8C-B346-787871676AAA}"/>
                  </a:ext>
                </a:extLst>
              </p14:cNvPr>
              <p14:cNvContentPartPr/>
              <p14:nvPr/>
            </p14:nvContentPartPr>
            <p14:xfrm>
              <a:off x="6106843" y="1315324"/>
              <a:ext cx="428760" cy="199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4E77198-4024-4F8C-B346-787871676AA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70843" y="1279684"/>
                <a:ext cx="5004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71D081-B05A-408A-8996-205916ABE19F}"/>
                  </a:ext>
                </a:extLst>
              </p14:cNvPr>
              <p14:cNvContentPartPr/>
              <p14:nvPr/>
            </p14:nvContentPartPr>
            <p14:xfrm>
              <a:off x="6030523" y="2085724"/>
              <a:ext cx="1810440" cy="98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71D081-B05A-408A-8996-205916ABE19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26203" y="2081404"/>
                <a:ext cx="1819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713A975-C412-4D5C-97E2-BC844828BBE4}"/>
                  </a:ext>
                </a:extLst>
              </p14:cNvPr>
              <p14:cNvContentPartPr/>
              <p14:nvPr/>
            </p14:nvContentPartPr>
            <p14:xfrm>
              <a:off x="6182443" y="3132244"/>
              <a:ext cx="647640" cy="74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713A975-C412-4D5C-97E2-BC844828BBE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78123" y="3127924"/>
                <a:ext cx="656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ACE0F27-2CD0-4C9A-A18D-C4278D636D1A}"/>
                  </a:ext>
                </a:extLst>
              </p14:cNvPr>
              <p14:cNvContentPartPr/>
              <p14:nvPr/>
            </p14:nvContentPartPr>
            <p14:xfrm>
              <a:off x="7226443" y="3109924"/>
              <a:ext cx="603000" cy="36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ACE0F27-2CD0-4C9A-A18D-C4278D636D1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222123" y="3105604"/>
                <a:ext cx="611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4B1ED7-0930-4486-8853-ED7FC062ACE9}"/>
                  </a:ext>
                </a:extLst>
              </p14:cNvPr>
              <p14:cNvContentPartPr/>
              <p14:nvPr/>
            </p14:nvContentPartPr>
            <p14:xfrm>
              <a:off x="6182803" y="4167244"/>
              <a:ext cx="1630800" cy="91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4B1ED7-0930-4486-8853-ED7FC062ACE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78483" y="4162924"/>
                <a:ext cx="1639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378EC6-F8EC-4E93-81B5-B6AFA1C4450D}"/>
                  </a:ext>
                </a:extLst>
              </p14:cNvPr>
              <p14:cNvContentPartPr/>
              <p14:nvPr/>
            </p14:nvContentPartPr>
            <p14:xfrm>
              <a:off x="6197563" y="5134924"/>
              <a:ext cx="1712880" cy="59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378EC6-F8EC-4E93-81B5-B6AFA1C4450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193243" y="5130604"/>
                <a:ext cx="172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477BD00-BE57-465E-8EBC-A0342206155D}"/>
                  </a:ext>
                </a:extLst>
              </p14:cNvPr>
              <p14:cNvContentPartPr/>
              <p14:nvPr/>
            </p14:nvContentPartPr>
            <p14:xfrm>
              <a:off x="6906763" y="2075644"/>
              <a:ext cx="360" cy="3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477BD00-BE57-465E-8EBC-A034220615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52763" y="1967644"/>
                <a:ext cx="108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8EA31B3-5E79-4A97-9496-73840B9EB890}"/>
                  </a:ext>
                </a:extLst>
              </p14:cNvPr>
              <p14:cNvContentPartPr/>
              <p14:nvPr/>
            </p14:nvContentPartPr>
            <p14:xfrm>
              <a:off x="7950763" y="2093644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8EA31B3-5E79-4A97-9496-73840B9EB89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96763" y="19856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BFCAB21-16E2-4157-8892-DAE013475662}"/>
                  </a:ext>
                </a:extLst>
              </p14:cNvPr>
              <p14:cNvContentPartPr/>
              <p14:nvPr/>
            </p14:nvContentPartPr>
            <p14:xfrm>
              <a:off x="6922243" y="4166524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BFCAB21-16E2-4157-8892-DAE01347566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68243" y="405888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F1C281-B4C6-4ADB-A799-DC53D4762EF8}"/>
                  </a:ext>
                </a:extLst>
              </p14:cNvPr>
              <p14:cNvContentPartPr/>
              <p14:nvPr/>
            </p14:nvContentPartPr>
            <p14:xfrm>
              <a:off x="7950763" y="5195044"/>
              <a:ext cx="36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F1C281-B4C6-4ADB-A799-DC53D4762E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96763" y="50874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E771FD-82C8-4BF8-AEE4-473A76ED38DB}"/>
                  </a:ext>
                </a:extLst>
              </p14:cNvPr>
              <p14:cNvContentPartPr/>
              <p14:nvPr/>
            </p14:nvContentPartPr>
            <p14:xfrm>
              <a:off x="6888403" y="3168244"/>
              <a:ext cx="324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E771FD-82C8-4BF8-AEE4-473A76ED38D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834763" y="3060244"/>
                <a:ext cx="110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1A3B29B2-6E77-4463-A1BB-0992CF43F679}"/>
              </a:ext>
            </a:extLst>
          </p:cNvPr>
          <p:cNvSpPr/>
          <p:nvPr/>
        </p:nvSpPr>
        <p:spPr>
          <a:xfrm>
            <a:off x="5631983" y="1108364"/>
            <a:ext cx="1616600" cy="4917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22A40EC-13D0-47D4-AED5-96BA21FC5778}"/>
                  </a:ext>
                </a:extLst>
              </p14:cNvPr>
              <p14:cNvContentPartPr/>
              <p14:nvPr/>
            </p14:nvContentPartPr>
            <p14:xfrm>
              <a:off x="5714640" y="1302960"/>
              <a:ext cx="1384920" cy="280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22A40EC-13D0-47D4-AED5-96BA21FC577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710320" y="1298640"/>
                <a:ext cx="139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8C450E-25DD-4E19-97A9-AD91C32E3165}"/>
                  </a:ext>
                </a:extLst>
              </p14:cNvPr>
              <p14:cNvContentPartPr/>
              <p14:nvPr/>
            </p14:nvContentPartPr>
            <p14:xfrm>
              <a:off x="5684400" y="1764480"/>
              <a:ext cx="824400" cy="338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8C450E-25DD-4E19-97A9-AD91C32E316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80080" y="1760160"/>
                <a:ext cx="8330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2BDA04F-C5D1-4282-9EA3-AD68119BA1EF}"/>
                  </a:ext>
                </a:extLst>
              </p14:cNvPr>
              <p14:cNvContentPartPr/>
              <p14:nvPr/>
            </p14:nvContentPartPr>
            <p14:xfrm>
              <a:off x="5691960" y="2415360"/>
              <a:ext cx="26820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2BDA04F-C5D1-4282-9EA3-AD68119BA1E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87640" y="2411040"/>
                <a:ext cx="276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E89699C-E665-4FB0-8A18-6952BF94F9AB}"/>
                  </a:ext>
                </a:extLst>
              </p14:cNvPr>
              <p14:cNvContentPartPr/>
              <p14:nvPr/>
            </p14:nvContentPartPr>
            <p14:xfrm>
              <a:off x="5918400" y="2246880"/>
              <a:ext cx="1199520" cy="659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E89699C-E665-4FB0-8A18-6952BF94F9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914080" y="2242560"/>
                <a:ext cx="120816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A12DC35-F59B-4C01-83E7-C3C312C43A5B}"/>
                  </a:ext>
                </a:extLst>
              </p14:cNvPr>
              <p14:cNvContentPartPr/>
              <p14:nvPr/>
            </p14:nvContentPartPr>
            <p14:xfrm>
              <a:off x="5653800" y="2857440"/>
              <a:ext cx="1297080" cy="363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A12DC35-F59B-4C01-83E7-C3C312C43A5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649480" y="2853120"/>
                <a:ext cx="130572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8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Phone 11 Pro Max/XS Max Edge-to-Edge-Glassbildschirmschutz ...">
            <a:extLst>
              <a:ext uri="{FF2B5EF4-FFF2-40B4-BE49-F238E27FC236}">
                <a16:creationId xmlns:a16="http://schemas.microsoft.com/office/drawing/2014/main" id="{479262CE-B026-495D-9699-E2E48A9D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82DC0A-5551-40EF-8FDE-016839305639}"/>
              </a:ext>
            </a:extLst>
          </p:cNvPr>
          <p:cNvSpPr/>
          <p:nvPr/>
        </p:nvSpPr>
        <p:spPr>
          <a:xfrm>
            <a:off x="4866640" y="1117600"/>
            <a:ext cx="2448560" cy="4917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790E2-F3CE-49AF-92FB-9A6D21D051DF}"/>
              </a:ext>
            </a:extLst>
          </p:cNvPr>
          <p:cNvSpPr/>
          <p:nvPr/>
        </p:nvSpPr>
        <p:spPr>
          <a:xfrm>
            <a:off x="4866640" y="1117600"/>
            <a:ext cx="314960" cy="4917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EA00A4-E44C-4496-AC31-905011B7ED00}"/>
                  </a:ext>
                </a:extLst>
              </p14:cNvPr>
              <p14:cNvContentPartPr/>
              <p14:nvPr/>
            </p14:nvContentPartPr>
            <p14:xfrm>
              <a:off x="4906920" y="1180980"/>
              <a:ext cx="190080" cy="22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EA00A4-E44C-4496-AC31-905011B7E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7920" y="1172121"/>
                <a:ext cx="207720" cy="4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DCF4B6-3309-4235-A8AF-E36941C22BEA}"/>
                  </a:ext>
                </a:extLst>
              </p14:cNvPr>
              <p14:cNvContentPartPr/>
              <p14:nvPr/>
            </p14:nvContentPartPr>
            <p14:xfrm>
              <a:off x="4919160" y="1303020"/>
              <a:ext cx="192960" cy="10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DCF4B6-3309-4235-A8AF-E36941C22B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0520" y="1294020"/>
                <a:ext cx="210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F9B7FC-9DBB-4148-96EC-4E11E15E05B9}"/>
                  </a:ext>
                </a:extLst>
              </p14:cNvPr>
              <p14:cNvContentPartPr/>
              <p14:nvPr/>
            </p14:nvContentPartPr>
            <p14:xfrm>
              <a:off x="4922400" y="1424700"/>
              <a:ext cx="182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F9B7FC-9DBB-4148-96EC-4E11E15E05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3400" y="1415700"/>
                <a:ext cx="199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A2187A-7956-492C-BCFA-20525F2EFB8B}"/>
              </a:ext>
            </a:extLst>
          </p:cNvPr>
          <p:cNvSpPr/>
          <p:nvPr/>
        </p:nvSpPr>
        <p:spPr>
          <a:xfrm>
            <a:off x="5326380" y="131310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332984-C4C1-48C7-A4C5-6829EC73F600}"/>
              </a:ext>
            </a:extLst>
          </p:cNvPr>
          <p:cNvSpPr/>
          <p:nvPr/>
        </p:nvSpPr>
        <p:spPr>
          <a:xfrm>
            <a:off x="6320790" y="131310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62A777-184C-4BF9-BBBB-77E3ECF19D8B}"/>
              </a:ext>
            </a:extLst>
          </p:cNvPr>
          <p:cNvSpPr/>
          <p:nvPr/>
        </p:nvSpPr>
        <p:spPr>
          <a:xfrm>
            <a:off x="5326380" y="23646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169462-15C7-4407-82FA-5F7DBD03063F}"/>
              </a:ext>
            </a:extLst>
          </p:cNvPr>
          <p:cNvSpPr/>
          <p:nvPr/>
        </p:nvSpPr>
        <p:spPr>
          <a:xfrm>
            <a:off x="6320790" y="23646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2266B8-8D50-47EA-9AA5-52038349E4E2}"/>
              </a:ext>
            </a:extLst>
          </p:cNvPr>
          <p:cNvSpPr/>
          <p:nvPr/>
        </p:nvSpPr>
        <p:spPr>
          <a:xfrm>
            <a:off x="5326380" y="341622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87CBAC-08E5-4BA5-ACAE-DF46B1A3BEFD}"/>
              </a:ext>
            </a:extLst>
          </p:cNvPr>
          <p:cNvSpPr/>
          <p:nvPr/>
        </p:nvSpPr>
        <p:spPr>
          <a:xfrm>
            <a:off x="6316981" y="341622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0E37D5-A5E9-4D67-9E2F-88D9ACD7722C}"/>
              </a:ext>
            </a:extLst>
          </p:cNvPr>
          <p:cNvSpPr/>
          <p:nvPr/>
        </p:nvSpPr>
        <p:spPr>
          <a:xfrm>
            <a:off x="5326380" y="43839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32E1F5-A9EE-47AE-AC76-1800F48A4FBE}"/>
              </a:ext>
            </a:extLst>
          </p:cNvPr>
          <p:cNvSpPr/>
          <p:nvPr/>
        </p:nvSpPr>
        <p:spPr>
          <a:xfrm>
            <a:off x="6316981" y="438396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3E03FD-B9D5-4257-943E-6DB2EF12ACFF}"/>
              </a:ext>
            </a:extLst>
          </p:cNvPr>
          <p:cNvSpPr/>
          <p:nvPr/>
        </p:nvSpPr>
        <p:spPr>
          <a:xfrm>
            <a:off x="5326380" y="535170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11B1BF-C864-458E-9BA0-41968AEC3304}"/>
              </a:ext>
            </a:extLst>
          </p:cNvPr>
          <p:cNvSpPr/>
          <p:nvPr/>
        </p:nvSpPr>
        <p:spPr>
          <a:xfrm>
            <a:off x="6316981" y="5346620"/>
            <a:ext cx="906780" cy="68334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AD334A-9B61-4C89-A2AF-1D735AF939F7}"/>
                  </a:ext>
                </a:extLst>
              </p14:cNvPr>
              <p14:cNvContentPartPr/>
              <p14:nvPr/>
            </p14:nvContentPartPr>
            <p14:xfrm>
              <a:off x="5389020" y="1320600"/>
              <a:ext cx="797760" cy="637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AD334A-9B61-4C89-A2AF-1D735AF939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0020" y="1311600"/>
                <a:ext cx="8154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D3225377-C5CF-496E-AD10-66FAF8489FD0}"/>
                  </a:ext>
                </a:extLst>
              </p14:cNvPr>
              <p14:cNvContentPartPr/>
              <p14:nvPr/>
            </p14:nvContentPartPr>
            <p14:xfrm>
              <a:off x="5364180" y="2370360"/>
              <a:ext cx="853200" cy="61560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D3225377-C5CF-496E-AD10-66FAF8489F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5180" y="2361720"/>
                <a:ext cx="8708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60F44C81-9712-46BA-8863-3E679565E5FE}"/>
                  </a:ext>
                </a:extLst>
              </p14:cNvPr>
              <p14:cNvContentPartPr/>
              <p14:nvPr/>
            </p14:nvContentPartPr>
            <p14:xfrm>
              <a:off x="6362460" y="1353720"/>
              <a:ext cx="748800" cy="53532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60F44C81-9712-46BA-8863-3E679565E5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53460" y="1344720"/>
                <a:ext cx="7664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991621F4-6B4A-4ADE-BFEC-E4C2B4A6BDB6}"/>
                  </a:ext>
                </a:extLst>
              </p14:cNvPr>
              <p14:cNvContentPartPr/>
              <p14:nvPr/>
            </p14:nvContentPartPr>
            <p14:xfrm>
              <a:off x="6339780" y="2385840"/>
              <a:ext cx="865080" cy="6426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991621F4-6B4A-4ADE-BFEC-E4C2B4A6BD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0780" y="2376840"/>
                <a:ext cx="88272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6A71E380-85BF-4A60-BF81-B7982A9C3CE4}"/>
                  </a:ext>
                </a:extLst>
              </p14:cNvPr>
              <p14:cNvContentPartPr/>
              <p14:nvPr/>
            </p14:nvContentPartPr>
            <p14:xfrm>
              <a:off x="5341500" y="3391680"/>
              <a:ext cx="1847520" cy="65556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6A71E380-85BF-4A60-BF81-B7982A9C3C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2500" y="3383040"/>
                <a:ext cx="18651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DE9566D1-3115-48D7-AA03-6D983F0C9BEA}"/>
                  </a:ext>
                </a:extLst>
              </p14:cNvPr>
              <p14:cNvContentPartPr/>
              <p14:nvPr/>
            </p14:nvContentPartPr>
            <p14:xfrm>
              <a:off x="5356620" y="4420920"/>
              <a:ext cx="810000" cy="3189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DE9566D1-3115-48D7-AA03-6D983F0C9B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47620" y="4411920"/>
                <a:ext cx="8276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E68AA991-4191-4C94-AB8F-35E92E62947F}"/>
                  </a:ext>
                </a:extLst>
              </p14:cNvPr>
              <p14:cNvContentPartPr/>
              <p14:nvPr/>
            </p14:nvContentPartPr>
            <p14:xfrm>
              <a:off x="6324300" y="4502280"/>
              <a:ext cx="898920" cy="37548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E68AA991-4191-4C94-AB8F-35E92E6294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15300" y="4493640"/>
                <a:ext cx="916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5076AB9F-6E23-41BA-B230-B78B095344B1}"/>
                  </a:ext>
                </a:extLst>
              </p14:cNvPr>
              <p14:cNvContentPartPr/>
              <p14:nvPr/>
            </p14:nvContentPartPr>
            <p14:xfrm>
              <a:off x="5362740" y="5380680"/>
              <a:ext cx="1892520" cy="62028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5076AB9F-6E23-41BA-B230-B78B095344B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4100" y="5371680"/>
                <a:ext cx="19101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442ADF4A-D789-4B66-AE78-3EA14CDF8640}"/>
                  </a:ext>
                </a:extLst>
              </p14:cNvPr>
              <p14:cNvContentPartPr/>
              <p14:nvPr/>
            </p14:nvContentPartPr>
            <p14:xfrm>
              <a:off x="6556860" y="1424640"/>
              <a:ext cx="559440" cy="48600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442ADF4A-D789-4B66-AE78-3EA14CDF864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1197" y="1388667"/>
                <a:ext cx="631126" cy="55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A32ECA81-A005-4F0B-A40D-D110C2AD26E0}"/>
                  </a:ext>
                </a:extLst>
              </p14:cNvPr>
              <p14:cNvContentPartPr/>
              <p14:nvPr/>
            </p14:nvContentPartPr>
            <p14:xfrm>
              <a:off x="5425380" y="2657280"/>
              <a:ext cx="504000" cy="32184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A32ECA81-A005-4F0B-A40D-D110C2AD26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9380" y="2621280"/>
                <a:ext cx="575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67FE6F7F-9012-4976-A992-43C11BBEC35E}"/>
                  </a:ext>
                </a:extLst>
              </p14:cNvPr>
              <p14:cNvContentPartPr/>
              <p14:nvPr/>
            </p14:nvContentPartPr>
            <p14:xfrm>
              <a:off x="5356620" y="3847080"/>
              <a:ext cx="462600" cy="20880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67FE6F7F-9012-4976-A992-43C11BBEC35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20620" y="3811440"/>
                <a:ext cx="534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7460A508-6514-454A-BBFA-ABE7D85CB117}"/>
                  </a:ext>
                </a:extLst>
              </p14:cNvPr>
              <p14:cNvContentPartPr/>
              <p14:nvPr/>
            </p14:nvContentPartPr>
            <p14:xfrm>
              <a:off x="5349060" y="4576440"/>
              <a:ext cx="820440" cy="23976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7460A508-6514-454A-BBFA-ABE7D85CB11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13060" y="4540800"/>
                <a:ext cx="892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0B7F38AD-1E29-49EB-8829-8ED02A9A5DDF}"/>
                  </a:ext>
                </a:extLst>
              </p14:cNvPr>
              <p14:cNvContentPartPr/>
              <p14:nvPr/>
            </p14:nvContentPartPr>
            <p14:xfrm>
              <a:off x="7017660" y="3642240"/>
              <a:ext cx="181080" cy="28404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0B7F38AD-1E29-49EB-8829-8ED02A9A5DD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81660" y="3606240"/>
                <a:ext cx="252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0AEBDDB1-0BE8-4859-897C-E531143F0E86}"/>
                  </a:ext>
                </a:extLst>
              </p14:cNvPr>
              <p14:cNvContentPartPr/>
              <p14:nvPr/>
            </p14:nvContentPartPr>
            <p14:xfrm>
              <a:off x="6910020" y="5679480"/>
              <a:ext cx="308160" cy="28764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0AEBDDB1-0BE8-4859-897C-E531143F0E8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74020" y="5643480"/>
                <a:ext cx="3798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BF51A81A-B2DA-4A49-A55A-012F7E030604}"/>
                  </a:ext>
                </a:extLst>
              </p14:cNvPr>
              <p14:cNvContentPartPr/>
              <p14:nvPr/>
            </p14:nvContentPartPr>
            <p14:xfrm>
              <a:off x="5394780" y="2779320"/>
              <a:ext cx="253800" cy="16344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BF51A81A-B2DA-4A49-A55A-012F7E0306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58780" y="2743680"/>
                <a:ext cx="3254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A19F3CCB-BDA3-48E8-AA87-267637BF514E}"/>
                  </a:ext>
                </a:extLst>
              </p14:cNvPr>
              <p14:cNvContentPartPr/>
              <p14:nvPr/>
            </p14:nvContentPartPr>
            <p14:xfrm>
              <a:off x="6422580" y="2493480"/>
              <a:ext cx="306000" cy="29448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A19F3CCB-BDA3-48E8-AA87-267637BF514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386580" y="2457840"/>
                <a:ext cx="377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EAFB8313-7F21-4C02-A259-19962A1EB21A}"/>
                  </a:ext>
                </a:extLst>
              </p14:cNvPr>
              <p14:cNvContentPartPr/>
              <p14:nvPr/>
            </p14:nvContentPartPr>
            <p14:xfrm>
              <a:off x="6445260" y="3823680"/>
              <a:ext cx="480960" cy="18684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EAFB8313-7F21-4C02-A259-19962A1EB2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09620" y="3787680"/>
                <a:ext cx="5526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E854187A-AABD-4907-A388-227F8C24D940}"/>
                  </a:ext>
                </a:extLst>
              </p14:cNvPr>
              <p14:cNvContentPartPr/>
              <p14:nvPr/>
            </p14:nvContentPartPr>
            <p14:xfrm>
              <a:off x="6002100" y="3465480"/>
              <a:ext cx="172440" cy="16200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E854187A-AABD-4907-A388-227F8C24D94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66460" y="3429480"/>
                <a:ext cx="244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A6872CCC-A24D-4CD4-9C64-474A4E6B0ACC}"/>
                  </a:ext>
                </a:extLst>
              </p14:cNvPr>
              <p14:cNvContentPartPr/>
              <p14:nvPr/>
            </p14:nvContentPartPr>
            <p14:xfrm>
              <a:off x="5410620" y="4763640"/>
              <a:ext cx="731520" cy="18972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A6872CCC-A24D-4CD4-9C64-474A4E6B0AC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74980" y="4728000"/>
                <a:ext cx="803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44959EE4-E968-44F8-BDFA-F9DE2A30956F}"/>
                  </a:ext>
                </a:extLst>
              </p14:cNvPr>
              <p14:cNvContentPartPr/>
              <p14:nvPr/>
            </p14:nvContentPartPr>
            <p14:xfrm>
              <a:off x="5432940" y="5645640"/>
              <a:ext cx="468000" cy="30672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44959EE4-E968-44F8-BDFA-F9DE2A3095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96940" y="5609640"/>
                <a:ext cx="5396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258E3515-33E4-438C-B259-F485B9EAE079}"/>
                  </a:ext>
                </a:extLst>
              </p14:cNvPr>
              <p14:cNvContentPartPr/>
              <p14:nvPr/>
            </p14:nvContentPartPr>
            <p14:xfrm>
              <a:off x="5768100" y="1554240"/>
              <a:ext cx="3240" cy="36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258E3515-33E4-438C-B259-F485B9EAE07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32100" y="1518240"/>
                <a:ext cx="74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E51460EF-63F8-4446-9942-93014FF4E266}"/>
                  </a:ext>
                </a:extLst>
              </p14:cNvPr>
              <p14:cNvContentPartPr/>
              <p14:nvPr/>
            </p14:nvContentPartPr>
            <p14:xfrm>
              <a:off x="5867100" y="1844040"/>
              <a:ext cx="214200" cy="11664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E51460EF-63F8-4446-9942-93014FF4E2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31100" y="1808040"/>
                <a:ext cx="2858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9323AB53-884B-463E-96F7-E9E0F6888907}"/>
                  </a:ext>
                </a:extLst>
              </p14:cNvPr>
              <p14:cNvContentPartPr/>
              <p14:nvPr/>
            </p14:nvContentPartPr>
            <p14:xfrm>
              <a:off x="5455620" y="1348680"/>
              <a:ext cx="493920" cy="25524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9323AB53-884B-463E-96F7-E9E0F688890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19620" y="1312680"/>
                <a:ext cx="5655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8C25FED1-1995-4BDF-92D8-B67768249D65}"/>
                  </a:ext>
                </a:extLst>
              </p14:cNvPr>
              <p14:cNvContentPartPr/>
              <p14:nvPr/>
            </p14:nvContentPartPr>
            <p14:xfrm>
              <a:off x="6552540" y="1409520"/>
              <a:ext cx="555120" cy="50976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8C25FED1-1995-4BDF-92D8-B67768249D6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16563" y="1373520"/>
                <a:ext cx="626714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B5A15FCC-395E-4481-9484-56871338A108}"/>
                  </a:ext>
                </a:extLst>
              </p14:cNvPr>
              <p14:cNvContentPartPr/>
              <p14:nvPr/>
            </p14:nvContentPartPr>
            <p14:xfrm>
              <a:off x="5402340" y="3479880"/>
              <a:ext cx="365760" cy="25524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B5A15FCC-395E-4481-9484-56871338A10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366700" y="3444240"/>
                <a:ext cx="437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7D3B5A61-398E-44F3-95F1-6E2C718A95F8}"/>
                  </a:ext>
                </a:extLst>
              </p14:cNvPr>
              <p14:cNvContentPartPr/>
              <p14:nvPr/>
            </p14:nvContentPartPr>
            <p14:xfrm>
              <a:off x="6320700" y="3487080"/>
              <a:ext cx="549720" cy="16416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7D3B5A61-398E-44F3-95F1-6E2C718A95F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85060" y="3451440"/>
                <a:ext cx="621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42A243BD-8B2C-42B7-980D-DA21152D361E}"/>
                  </a:ext>
                </a:extLst>
              </p14:cNvPr>
              <p14:cNvContentPartPr/>
              <p14:nvPr/>
            </p14:nvContentPartPr>
            <p14:xfrm>
              <a:off x="6697620" y="2429040"/>
              <a:ext cx="448920" cy="19332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42A243BD-8B2C-42B7-980D-DA21152D361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61620" y="2393400"/>
                <a:ext cx="5205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A7E4690F-D7CB-4547-A23A-BC90C13BC534}"/>
                  </a:ext>
                </a:extLst>
              </p14:cNvPr>
              <p14:cNvContentPartPr/>
              <p14:nvPr/>
            </p14:nvContentPartPr>
            <p14:xfrm>
              <a:off x="5577660" y="2390880"/>
              <a:ext cx="426240" cy="14076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A7E4690F-D7CB-4547-A23A-BC90C13BC53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41660" y="2354880"/>
                <a:ext cx="497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2E10C5BB-BF49-47D9-B0A9-F36480536B04}"/>
                  </a:ext>
                </a:extLst>
              </p14:cNvPr>
              <p14:cNvContentPartPr/>
              <p14:nvPr/>
            </p14:nvContentPartPr>
            <p14:xfrm>
              <a:off x="6361740" y="4380960"/>
              <a:ext cx="833040" cy="42876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2E10C5BB-BF49-47D9-B0A9-F36480536B0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25740" y="4345320"/>
                <a:ext cx="9046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312ACAEE-D56D-4F3C-A0FB-A3C878949F36}"/>
                  </a:ext>
                </a:extLst>
              </p14:cNvPr>
              <p14:cNvContentPartPr/>
              <p14:nvPr/>
            </p14:nvContentPartPr>
            <p14:xfrm>
              <a:off x="5407380" y="5385000"/>
              <a:ext cx="1672200" cy="54504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312ACAEE-D56D-4F3C-A0FB-A3C878949F3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71380" y="5349360"/>
                <a:ext cx="1743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1ABE63D8-A6F2-4CA8-A13A-F05095D1330F}"/>
                  </a:ext>
                </a:extLst>
              </p14:cNvPr>
              <p14:cNvContentPartPr/>
              <p14:nvPr/>
            </p14:nvContentPartPr>
            <p14:xfrm>
              <a:off x="6347340" y="5416320"/>
              <a:ext cx="335880" cy="8604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1ABE63D8-A6F2-4CA8-A13A-F05095D1330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311340" y="5380680"/>
                <a:ext cx="407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3E1B825E-C23C-4005-8B63-F79AB0272DE4}"/>
                  </a:ext>
                </a:extLst>
              </p14:cNvPr>
              <p14:cNvContentPartPr/>
              <p14:nvPr/>
            </p14:nvContentPartPr>
            <p14:xfrm>
              <a:off x="5423220" y="4417680"/>
              <a:ext cx="658800" cy="23976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3E1B825E-C23C-4005-8B63-F79AB0272D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87220" y="4382040"/>
                <a:ext cx="730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3834EBEE-19C0-4309-A944-185BE4C2DFBB}"/>
                  </a:ext>
                </a:extLst>
              </p14:cNvPr>
              <p14:cNvContentPartPr/>
              <p14:nvPr/>
            </p14:nvContentPartPr>
            <p14:xfrm>
              <a:off x="5355540" y="3473040"/>
              <a:ext cx="453240" cy="35352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3834EBEE-19C0-4309-A944-185BE4C2DFB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19900" y="3437400"/>
                <a:ext cx="5248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CE2FAF2D-B410-4C5C-95D8-4CC7754ECE25}"/>
                  </a:ext>
                </a:extLst>
              </p14:cNvPr>
              <p14:cNvContentPartPr/>
              <p14:nvPr/>
            </p14:nvContentPartPr>
            <p14:xfrm>
              <a:off x="5996700" y="2688960"/>
              <a:ext cx="107640" cy="261360"/>
            </p14:xfrm>
          </p:contentPart>
        </mc:Choice>
        <mc:Fallback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CE2FAF2D-B410-4C5C-95D8-4CC7754ECE2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960700" y="2652960"/>
                <a:ext cx="179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6B7920C3-C501-409D-B60D-8957DD4BDF9E}"/>
                  </a:ext>
                </a:extLst>
              </p14:cNvPr>
              <p14:cNvContentPartPr/>
              <p14:nvPr/>
            </p14:nvContentPartPr>
            <p14:xfrm>
              <a:off x="6751260" y="2733600"/>
              <a:ext cx="412560" cy="26136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6B7920C3-C501-409D-B60D-8957DD4BDF9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15260" y="2697960"/>
                <a:ext cx="4842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BAAEB1C7-B286-4F60-9558-20B593824DD6}"/>
                  </a:ext>
                </a:extLst>
              </p14:cNvPr>
              <p14:cNvContentPartPr/>
              <p14:nvPr/>
            </p14:nvContentPartPr>
            <p14:xfrm>
              <a:off x="6399540" y="3820080"/>
              <a:ext cx="670680" cy="22356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BAAEB1C7-B286-4F60-9558-20B593824DD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63900" y="3784440"/>
                <a:ext cx="7423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0EDB0F6B-D0EE-453F-87CC-5B99D93C4608}"/>
                  </a:ext>
                </a:extLst>
              </p14:cNvPr>
              <p14:cNvContentPartPr/>
              <p14:nvPr/>
            </p14:nvContentPartPr>
            <p14:xfrm>
              <a:off x="7078500" y="3507600"/>
              <a:ext cx="107280" cy="16560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0EDB0F6B-D0EE-453F-87CC-5B99D93C460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042500" y="3471600"/>
                <a:ext cx="178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72AE83BD-C095-426A-BFC0-70998E37E123}"/>
                  </a:ext>
                </a:extLst>
              </p14:cNvPr>
              <p14:cNvContentPartPr/>
              <p14:nvPr/>
            </p14:nvContentPartPr>
            <p14:xfrm>
              <a:off x="6497460" y="4693800"/>
              <a:ext cx="695520" cy="30528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72AE83BD-C095-426A-BFC0-70998E37E12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61820" y="4658160"/>
                <a:ext cx="767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262C60F3-2578-4FFE-951C-08A3DFB48A60}"/>
                  </a:ext>
                </a:extLst>
              </p14:cNvPr>
              <p14:cNvContentPartPr/>
              <p14:nvPr/>
            </p14:nvContentPartPr>
            <p14:xfrm>
              <a:off x="5910660" y="3810720"/>
              <a:ext cx="226440" cy="186480"/>
            </p14:xfrm>
          </p:contentPart>
        </mc:Choice>
        <mc:Fallback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262C60F3-2578-4FFE-951C-08A3DFB48A6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75020" y="3774720"/>
                <a:ext cx="298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81964C0A-7247-4846-B250-1A57C91A0C1A}"/>
                  </a:ext>
                </a:extLst>
              </p14:cNvPr>
              <p14:cNvContentPartPr/>
              <p14:nvPr/>
            </p14:nvContentPartPr>
            <p14:xfrm>
              <a:off x="5447340" y="1388280"/>
              <a:ext cx="1058400" cy="542160"/>
            </p14:xfrm>
          </p:contentPart>
        </mc:Choice>
        <mc:Fallback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81964C0A-7247-4846-B250-1A57C91A0C1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429340" y="1358760"/>
                <a:ext cx="10940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D93B84E4-D2E6-4B39-9ADA-1EAD085CC738}"/>
                  </a:ext>
                </a:extLst>
              </p14:cNvPr>
              <p14:cNvContentPartPr/>
              <p14:nvPr/>
            </p14:nvContentPartPr>
            <p14:xfrm>
              <a:off x="5326020" y="1524000"/>
              <a:ext cx="360" cy="36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D93B84E4-D2E6-4B39-9ADA-1EAD085CC73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90020" y="1488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5DEEACAF-6FF9-4AB2-92DA-8D9B38017A96}"/>
                  </a:ext>
                </a:extLst>
              </p14:cNvPr>
              <p14:cNvContentPartPr/>
              <p14:nvPr/>
            </p14:nvContentPartPr>
            <p14:xfrm>
              <a:off x="5341500" y="1324560"/>
              <a:ext cx="428760" cy="19980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5DEEACAF-6FF9-4AB2-92DA-8D9B38017A9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305500" y="1288920"/>
                <a:ext cx="5004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5EED65C4-8E12-40EE-A1BA-1DFD71504169}"/>
                  </a:ext>
                </a:extLst>
              </p14:cNvPr>
              <p14:cNvContentPartPr/>
              <p14:nvPr/>
            </p14:nvContentPartPr>
            <p14:xfrm>
              <a:off x="5265180" y="2094960"/>
              <a:ext cx="1810440" cy="98280"/>
            </p14:xfrm>
          </p:contentPart>
        </mc:Choice>
        <mc:Fallback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5EED65C4-8E12-40EE-A1BA-1DFD715041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60860" y="2090640"/>
                <a:ext cx="1819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3C0E9742-A59E-4F06-960C-EF8346BF5204}"/>
                  </a:ext>
                </a:extLst>
              </p14:cNvPr>
              <p14:cNvContentPartPr/>
              <p14:nvPr/>
            </p14:nvContentPartPr>
            <p14:xfrm>
              <a:off x="5417100" y="3141480"/>
              <a:ext cx="647640" cy="7452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3C0E9742-A59E-4F06-960C-EF8346BF520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412780" y="3137160"/>
                <a:ext cx="656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E9BA4617-98EC-424F-9463-EF857C9C08BD}"/>
                  </a:ext>
                </a:extLst>
              </p14:cNvPr>
              <p14:cNvContentPartPr/>
              <p14:nvPr/>
            </p14:nvContentPartPr>
            <p14:xfrm>
              <a:off x="6461100" y="3119160"/>
              <a:ext cx="603000" cy="36720"/>
            </p14:xfrm>
          </p:contentPart>
        </mc:Choice>
        <mc:Fallback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E9BA4617-98EC-424F-9463-EF857C9C08B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456780" y="3114840"/>
                <a:ext cx="611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030AA9F1-350E-452D-8327-A7E2705A258D}"/>
                  </a:ext>
                </a:extLst>
              </p14:cNvPr>
              <p14:cNvContentPartPr/>
              <p14:nvPr/>
            </p14:nvContentPartPr>
            <p14:xfrm>
              <a:off x="5417460" y="4176480"/>
              <a:ext cx="1630800" cy="91080"/>
            </p14:xfrm>
          </p:contentPart>
        </mc:Choice>
        <mc:Fallback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030AA9F1-350E-452D-8327-A7E2705A258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13140" y="4172160"/>
                <a:ext cx="1639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8A3C1490-06E6-41D4-AEAA-4C3B7D2B3105}"/>
                  </a:ext>
                </a:extLst>
              </p14:cNvPr>
              <p14:cNvContentPartPr/>
              <p14:nvPr/>
            </p14:nvContentPartPr>
            <p14:xfrm>
              <a:off x="5432220" y="5144160"/>
              <a:ext cx="1712880" cy="59400"/>
            </p14:xfrm>
          </p:contentPart>
        </mc:Choice>
        <mc:Fallback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8A3C1490-06E6-41D4-AEAA-4C3B7D2B310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27900" y="5139840"/>
                <a:ext cx="1721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1627918F-4ED2-4389-8B72-830F1B78F03B}"/>
                  </a:ext>
                </a:extLst>
              </p14:cNvPr>
              <p14:cNvContentPartPr/>
              <p14:nvPr/>
            </p14:nvContentPartPr>
            <p14:xfrm>
              <a:off x="6141420" y="2084880"/>
              <a:ext cx="360" cy="3240"/>
            </p14:xfrm>
          </p:contentPart>
        </mc:Choice>
        <mc:Fallback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1627918F-4ED2-4389-8B72-830F1B78F03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087420" y="1976880"/>
                <a:ext cx="108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5CB11464-BBDD-420F-B5A6-C3765CE0E102}"/>
                  </a:ext>
                </a:extLst>
              </p14:cNvPr>
              <p14:cNvContentPartPr/>
              <p14:nvPr/>
            </p14:nvContentPartPr>
            <p14:xfrm>
              <a:off x="7185420" y="2102880"/>
              <a:ext cx="360" cy="36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5CB11464-BBDD-420F-B5A6-C3765CE0E10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31420" y="19948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9291166-D0EA-49DD-B965-BC4D8625444A}"/>
                  </a:ext>
                </a:extLst>
              </p14:cNvPr>
              <p14:cNvContentPartPr/>
              <p14:nvPr/>
            </p14:nvContentPartPr>
            <p14:xfrm>
              <a:off x="6156900" y="4175760"/>
              <a:ext cx="360" cy="36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9291166-D0EA-49DD-B965-BC4D8625444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102900" y="4068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ECA913B8-A5C6-40C2-8F0B-B893580E5BB5}"/>
                  </a:ext>
                </a:extLst>
              </p14:cNvPr>
              <p14:cNvContentPartPr/>
              <p14:nvPr/>
            </p14:nvContentPartPr>
            <p14:xfrm>
              <a:off x="7185420" y="5204280"/>
              <a:ext cx="360" cy="36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ECA913B8-A5C6-40C2-8F0B-B893580E5BB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31420" y="5096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09818BB9-1D08-455C-B09E-80D9129979AE}"/>
                  </a:ext>
                </a:extLst>
              </p14:cNvPr>
              <p14:cNvContentPartPr/>
              <p14:nvPr/>
            </p14:nvContentPartPr>
            <p14:xfrm>
              <a:off x="6123060" y="3177480"/>
              <a:ext cx="3240" cy="36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09818BB9-1D08-455C-B09E-80D9129979A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69420" y="3069480"/>
                <a:ext cx="1108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A3525232-9154-46E2-8934-BF545A09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90" y="1583580"/>
            <a:ext cx="953580" cy="4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3369A7-E70C-452B-8A62-BBA7166D89EF}"/>
              </a:ext>
            </a:extLst>
          </p:cNvPr>
          <p:cNvSpPr/>
          <p:nvPr/>
        </p:nvSpPr>
        <p:spPr>
          <a:xfrm>
            <a:off x="5181600" y="1180980"/>
            <a:ext cx="2133600" cy="4854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E556E38-0EDF-461F-B26F-277EB6A0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10" y="1324020"/>
            <a:ext cx="1492620" cy="74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231D683-6428-48AE-ABC6-3DCC2A42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00" y="2552160"/>
            <a:ext cx="1536600" cy="7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as Wanderheim Hohe List.">
            <a:extLst>
              <a:ext uri="{FF2B5EF4-FFF2-40B4-BE49-F238E27FC236}">
                <a16:creationId xmlns:a16="http://schemas.microsoft.com/office/drawing/2014/main" id="{2C0BC0CB-A2B4-4899-8041-ED742D15A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380049" y="3832905"/>
            <a:ext cx="1668420" cy="8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irzeckhaus">
            <a:extLst>
              <a:ext uri="{FF2B5EF4-FFF2-40B4-BE49-F238E27FC236}">
                <a16:creationId xmlns:a16="http://schemas.microsoft.com/office/drawing/2014/main" id="{26178347-9CBB-4312-9682-B41D68C7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76" y="5146056"/>
            <a:ext cx="1767808" cy="88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49" name="Ink 1148">
                <a:extLst>
                  <a:ext uri="{FF2B5EF4-FFF2-40B4-BE49-F238E27FC236}">
                    <a16:creationId xmlns:a16="http://schemas.microsoft.com/office/drawing/2014/main" id="{EE49A27C-CDFD-4AB4-8FC9-E576AF71F101}"/>
                  </a:ext>
                </a:extLst>
              </p14:cNvPr>
              <p14:cNvContentPartPr/>
              <p14:nvPr/>
            </p14:nvContentPartPr>
            <p14:xfrm>
              <a:off x="5410020" y="2102020"/>
              <a:ext cx="1305000" cy="292320"/>
            </p14:xfrm>
          </p:contentPart>
        </mc:Choice>
        <mc:Fallback>
          <p:pic>
            <p:nvPicPr>
              <p:cNvPr id="1149" name="Ink 1148">
                <a:extLst>
                  <a:ext uri="{FF2B5EF4-FFF2-40B4-BE49-F238E27FC236}">
                    <a16:creationId xmlns:a16="http://schemas.microsoft.com/office/drawing/2014/main" id="{EE49A27C-CDFD-4AB4-8FC9-E576AF71F10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01020" y="2093020"/>
                <a:ext cx="13226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EFF721D0-CE93-4A44-A8B2-8A1C54FA790D}"/>
                  </a:ext>
                </a:extLst>
              </p14:cNvPr>
              <p14:cNvContentPartPr/>
              <p14:nvPr/>
            </p14:nvContentPartPr>
            <p14:xfrm>
              <a:off x="5410020" y="3360220"/>
              <a:ext cx="1147680" cy="2034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EFF721D0-CE93-4A44-A8B2-8A1C54FA790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01017" y="3351220"/>
                <a:ext cx="1165326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098CBDF3-95D4-47D3-8A3C-D12E4DDC0805}"/>
                  </a:ext>
                </a:extLst>
              </p14:cNvPr>
              <p14:cNvContentPartPr/>
              <p14:nvPr/>
            </p14:nvContentPartPr>
            <p14:xfrm>
              <a:off x="6298860" y="3484780"/>
              <a:ext cx="360" cy="3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098CBDF3-95D4-47D3-8A3C-D12E4DDC080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290220" y="3475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DB8B05CA-86E5-469A-9CB7-6D33AD5BB9F9}"/>
                  </a:ext>
                </a:extLst>
              </p14:cNvPr>
              <p14:cNvContentPartPr/>
              <p14:nvPr/>
            </p14:nvContentPartPr>
            <p14:xfrm>
              <a:off x="5374380" y="4697020"/>
              <a:ext cx="851760" cy="11412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DB8B05CA-86E5-469A-9CB7-6D33AD5BB9F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65740" y="4688380"/>
                <a:ext cx="869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115641A7-0131-4B1E-87ED-48ED8E70C2D9}"/>
                  </a:ext>
                </a:extLst>
              </p14:cNvPr>
              <p14:cNvContentPartPr/>
              <p14:nvPr/>
            </p14:nvContentPartPr>
            <p14:xfrm>
              <a:off x="6351420" y="4693780"/>
              <a:ext cx="293040" cy="11808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115641A7-0131-4B1E-87ED-48ED8E70C2D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342420" y="4685140"/>
                <a:ext cx="310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F30C1BEE-7A29-49CE-9095-C7F6F4ABAA7F}"/>
                  </a:ext>
                </a:extLst>
              </p14:cNvPr>
              <p14:cNvContentPartPr/>
              <p14:nvPr/>
            </p14:nvContentPartPr>
            <p14:xfrm>
              <a:off x="5397420" y="4837780"/>
              <a:ext cx="312840" cy="12564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F30C1BEE-7A29-49CE-9095-C7F6F4ABAA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88410" y="4829140"/>
                <a:ext cx="3305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6EEAD0B0-D4C5-4D86-AF11-4CB1A15170BC}"/>
                  </a:ext>
                </a:extLst>
              </p14:cNvPr>
              <p14:cNvContentPartPr/>
              <p14:nvPr/>
            </p14:nvContentPartPr>
            <p14:xfrm>
              <a:off x="6484320" y="2331720"/>
              <a:ext cx="360" cy="36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6EEAD0B0-D4C5-4D86-AF11-4CB1A15170B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475320" y="23227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89" name="Picture 1088">
            <a:extLst>
              <a:ext uri="{FF2B5EF4-FFF2-40B4-BE49-F238E27FC236}">
                <a16:creationId xmlns:a16="http://schemas.microsoft.com/office/drawing/2014/main" id="{EF1A26A4-4A7A-4F33-8623-B88C97B47884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5977674" y="2250941"/>
            <a:ext cx="967824" cy="205758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CBB6993F-19B0-4978-AC6A-11BFE0C584D1}"/>
              </a:ext>
            </a:extLst>
          </p:cNvPr>
          <p:cNvPicPr>
            <a:picLocks noChangeAspect="1"/>
          </p:cNvPicPr>
          <p:nvPr/>
        </p:nvPicPr>
        <p:blipFill>
          <a:blip r:embed="rId129"/>
          <a:stretch>
            <a:fillRect/>
          </a:stretch>
        </p:blipFill>
        <p:spPr>
          <a:xfrm>
            <a:off x="5996520" y="3540081"/>
            <a:ext cx="929721" cy="205758"/>
          </a:xfrm>
          <a:prstGeom prst="rect">
            <a:avLst/>
          </a:prstGeom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D7A73FC8-9ED3-406B-9B76-25DAEFE5D8AE}"/>
              </a:ext>
            </a:extLst>
          </p:cNvPr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>
            <a:off x="6103140" y="4809247"/>
            <a:ext cx="922100" cy="2133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123" name="Ink 5122">
                <a:extLst>
                  <a:ext uri="{FF2B5EF4-FFF2-40B4-BE49-F238E27FC236}">
                    <a16:creationId xmlns:a16="http://schemas.microsoft.com/office/drawing/2014/main" id="{D421A89A-6DAE-46BB-A4F9-4D1396C72A79}"/>
                  </a:ext>
                </a:extLst>
              </p14:cNvPr>
              <p14:cNvContentPartPr/>
              <p14:nvPr/>
            </p14:nvContentPartPr>
            <p14:xfrm>
              <a:off x="223160" y="274120"/>
              <a:ext cx="3060360" cy="621720"/>
            </p14:xfrm>
          </p:contentPart>
        </mc:Choice>
        <mc:Fallback>
          <p:pic>
            <p:nvPicPr>
              <p:cNvPr id="5123" name="Ink 5122">
                <a:extLst>
                  <a:ext uri="{FF2B5EF4-FFF2-40B4-BE49-F238E27FC236}">
                    <a16:creationId xmlns:a16="http://schemas.microsoft.com/office/drawing/2014/main" id="{D421A89A-6DAE-46BB-A4F9-4D1396C72A7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60513" y="211156"/>
                <a:ext cx="3186015" cy="747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140" name="Ink 5139">
                <a:extLst>
                  <a:ext uri="{FF2B5EF4-FFF2-40B4-BE49-F238E27FC236}">
                    <a16:creationId xmlns:a16="http://schemas.microsoft.com/office/drawing/2014/main" id="{2D06A313-1378-4A70-B2EE-F8C053B76683}"/>
                  </a:ext>
                </a:extLst>
              </p14:cNvPr>
              <p14:cNvContentPartPr/>
              <p14:nvPr/>
            </p14:nvContentPartPr>
            <p14:xfrm>
              <a:off x="131360" y="1209040"/>
              <a:ext cx="3066480" cy="982080"/>
            </p14:xfrm>
          </p:contentPart>
        </mc:Choice>
        <mc:Fallback>
          <p:pic>
            <p:nvPicPr>
              <p:cNvPr id="5140" name="Ink 5139">
                <a:extLst>
                  <a:ext uri="{FF2B5EF4-FFF2-40B4-BE49-F238E27FC236}">
                    <a16:creationId xmlns:a16="http://schemas.microsoft.com/office/drawing/2014/main" id="{2D06A313-1378-4A70-B2EE-F8C053B7668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8720" y="1146400"/>
                <a:ext cx="3192120" cy="11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53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35D0-A037-412F-BB96-E4B604BA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B1A7-6C90-4FBE-A658-C6F78514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http://pw.pfaelzerwaldverein-hauenstein.de/wanderungen/gefuhrte-wanderungen/</a:t>
            </a:r>
            <a:r>
              <a:rPr lang="de-DE" sz="1800" dirty="0"/>
              <a:t>, 01.04,2020, 11:43 Uhr</a:t>
            </a:r>
          </a:p>
          <a:p>
            <a:r>
              <a:rPr lang="de-DE" sz="1800" dirty="0">
                <a:hlinkClick r:id="rId3"/>
              </a:rPr>
              <a:t>https://www.outdooractive.com/de/berghuetten/suedwestpfalz/berghuetten-in-der-suedwestpfalz/21859324/</a:t>
            </a:r>
            <a:r>
              <a:rPr lang="de-DE" sz="1800" dirty="0"/>
              <a:t>, 01.04.2020, 11:43 Uhr</a:t>
            </a:r>
          </a:p>
          <a:p>
            <a:r>
              <a:rPr lang="de-DE" sz="1800" dirty="0">
                <a:hlinkClick r:id="rId4"/>
              </a:rPr>
              <a:t>https://www.google.com/search?q=iphone+kamera&amp;rlz=1C1GCEU_deDE860DE860&amp;sxsrf=ALeKk03q3HOJcbroOfSsa0KYj0-W8-5O4w:1585734214875&amp;source=lnms&amp;tbm=isch&amp;sa=X&amp;ved=2ahUKEwi5ytek-MboAhUkmVwKHeCHAWAQ_AUoAXoECA0QAw&amp;biw=1920&amp;bih=937#imgrc=uxnhZw8d3f2JnM</a:t>
            </a:r>
            <a:r>
              <a:rPr lang="de-DE" sz="1800" dirty="0"/>
              <a:t>, 01.04.2020, 11:43 Uhr</a:t>
            </a:r>
          </a:p>
          <a:p>
            <a:r>
              <a:rPr lang="de-DE" sz="1800" dirty="0">
                <a:hlinkClick r:id="rId5"/>
              </a:rPr>
              <a:t>https://www.google.com/search?q=iphone+11+pro+screen&amp;tbm=isch&amp;ved=2ahUKEwjs4dOl-MboAhVLSxoKHb4fDKcQ2-cCegQIABAA&amp;oq=iphone+11+pro+screen&amp;gs_lcp=CgNpbWcQAzIECCMQJzICCAAyBAgAEB4yBAgAEB4yBAgAEB4yBAgAEB4yBAgAEB4yBAgAEB4yBAgAEB4yBAgAEB46BAgAEENQ9JkCWNCzAmDPtAJoAHAAeACAAXOIAbALkgEEMTkuMZgBAKABAaoBC2d3cy13aXotaW1n&amp;sclient=img&amp;ei=SGKEXuydN8uWab6_sLgK&amp;bih=937&amp;biw=1920&amp;rlz=1C1GCEU_deDE860DE860#imgrc=4WC_XknaliaAwM</a:t>
            </a:r>
            <a:r>
              <a:rPr lang="de-DE" sz="1800" dirty="0"/>
              <a:t>, 01.04.2020, 11:44 Uhr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5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Lukas</dc:creator>
  <cp:lastModifiedBy>Werner, Lukas</cp:lastModifiedBy>
  <cp:revision>10</cp:revision>
  <dcterms:created xsi:type="dcterms:W3CDTF">2020-04-01T09:08:05Z</dcterms:created>
  <dcterms:modified xsi:type="dcterms:W3CDTF">2020-04-01T13:43:30Z</dcterms:modified>
</cp:coreProperties>
</file>