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91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706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4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0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0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1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DED08-CADF-44F9-A3BB-3FCFEFB05A4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605263-C902-48DB-AA98-994A29840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lp.tourismusnetzwerk.info/2018/09/13/studie-zum-digitalen-verhalten-der-wanderer-bte-stell-ergebnisse-vo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lp.tourismusnetzwerk.info/2018/09/13/studie-zum-digitalen-verhalten-der-wanderer-bte-stell-ergebnisse-v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70FA-9858-42E8-8E6C-4AB33ABEB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wanderoo</a:t>
            </a:r>
            <a:r>
              <a:rPr lang="en-US" dirty="0"/>
              <a:t> – Gruppe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EA682-8093-444E-823D-AB3E711A3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Veronika Taranek - Nicolas </a:t>
            </a:r>
            <a:r>
              <a:rPr lang="en-US" dirty="0" err="1"/>
              <a:t>Geppert</a:t>
            </a:r>
            <a:r>
              <a:rPr lang="en-US" dirty="0"/>
              <a:t> – Philipp </a:t>
            </a:r>
            <a:r>
              <a:rPr lang="en-US" dirty="0" err="1"/>
              <a:t>Fenesan</a:t>
            </a:r>
            <a:r>
              <a:rPr lang="en-US" dirty="0"/>
              <a:t> – Lukas Werner</a:t>
            </a:r>
          </a:p>
          <a:p>
            <a:r>
              <a:rPr lang="en-US" dirty="0"/>
              <a:t>(Luisa)</a:t>
            </a:r>
          </a:p>
        </p:txBody>
      </p:sp>
    </p:spTree>
    <p:extLst>
      <p:ext uri="{BB962C8B-B14F-4D97-AF65-F5344CB8AC3E}">
        <p14:creationId xmlns:p14="http://schemas.microsoft.com/office/powerpoint/2010/main" val="529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B43C-842D-49BB-89C2-531DD9DA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E071-3753-44F0-8939-43A25753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Wozu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Wanderführer</a:t>
            </a:r>
            <a:r>
              <a:rPr lang="en-US" dirty="0"/>
              <a:t>-App?</a:t>
            </a:r>
          </a:p>
          <a:p>
            <a:r>
              <a:rPr lang="en-US" dirty="0" err="1"/>
              <a:t>Prototyp</a:t>
            </a:r>
            <a:endParaRPr lang="en-US" dirty="0"/>
          </a:p>
          <a:p>
            <a:r>
              <a:rPr lang="en-US" dirty="0"/>
              <a:t>Was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endParaRPr lang="en-US" dirty="0"/>
          </a:p>
          <a:p>
            <a:r>
              <a:rPr lang="en-US" dirty="0"/>
              <a:t>App-Demo</a:t>
            </a:r>
          </a:p>
        </p:txBody>
      </p:sp>
    </p:spTree>
    <p:extLst>
      <p:ext uri="{BB962C8B-B14F-4D97-AF65-F5344CB8AC3E}">
        <p14:creationId xmlns:p14="http://schemas.microsoft.com/office/powerpoint/2010/main" val="250231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EDCC-9CB3-4BAD-A1F0-8DC7B816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Wozu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Wanderführer</a:t>
            </a:r>
            <a:r>
              <a:rPr lang="en-US" dirty="0"/>
              <a:t>-App?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16F92-1166-464A-8CD3-7BB27E201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941223"/>
            <a:ext cx="4185623" cy="3304117"/>
          </a:xfrm>
        </p:spPr>
        <p:txBody>
          <a:bodyPr/>
          <a:lstStyle/>
          <a:p>
            <a:r>
              <a:rPr lang="en-US" dirty="0"/>
              <a:t>Inspiration und </a:t>
            </a:r>
            <a:r>
              <a:rPr lang="en-US" dirty="0" err="1"/>
              <a:t>Impulsgeber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Wanderung</a:t>
            </a:r>
            <a:r>
              <a:rPr lang="en-US" dirty="0"/>
              <a:t> sei </a:t>
            </a:r>
            <a:r>
              <a:rPr lang="en-US" dirty="0" err="1"/>
              <a:t>bei</a:t>
            </a:r>
            <a:r>
              <a:rPr lang="en-US" dirty="0"/>
              <a:t> 42% der </a:t>
            </a:r>
            <a:r>
              <a:rPr lang="en-US" dirty="0" err="1"/>
              <a:t>Befragten</a:t>
            </a:r>
            <a:r>
              <a:rPr lang="en-US" dirty="0"/>
              <a:t> das Internet</a:t>
            </a:r>
          </a:p>
          <a:p>
            <a:endParaRPr lang="en-US" dirty="0"/>
          </a:p>
          <a:p>
            <a:r>
              <a:rPr lang="en-US" dirty="0"/>
              <a:t>Apps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beliebt</a:t>
            </a:r>
            <a:r>
              <a:rPr lang="en-US" dirty="0"/>
              <a:t> und </a:t>
            </a:r>
            <a:r>
              <a:rPr lang="en-US" dirty="0" err="1"/>
              <a:t>helfen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824D0525-466F-4136-9F9A-9C79F707AEFF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75667" y="1954969"/>
            <a:ext cx="4162455" cy="1638312"/>
          </a:xfrm>
          <a:prstGeom prst="rect">
            <a:avLst/>
          </a:prstGeom>
        </p:spPr>
      </p:pic>
      <p:pic>
        <p:nvPicPr>
          <p:cNvPr id="8" name="Grafik 23">
            <a:extLst>
              <a:ext uri="{FF2B5EF4-FFF2-40B4-BE49-F238E27FC236}">
                <a16:creationId xmlns:a16="http://schemas.microsoft.com/office/drawing/2014/main" id="{386B3949-B3FD-4F1C-A4CC-F92BDC6A34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75667" y="3617850"/>
            <a:ext cx="4185623" cy="2630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66596A-8C96-4BB2-B8C8-2342E2878D1C}"/>
              </a:ext>
            </a:extLst>
          </p:cNvPr>
          <p:cNvSpPr/>
          <p:nvPr/>
        </p:nvSpPr>
        <p:spPr>
          <a:xfrm>
            <a:off x="405468" y="6379151"/>
            <a:ext cx="7874466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2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https://rlp.tourismusnetzwerk.info/2018/09/13/studie-zum-digitalen-verhalten-der-wanderer-bte-stell-ergebnisse-vor/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5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2447-123E-4594-A012-D3166F2F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Wozu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Wanderführer</a:t>
            </a:r>
            <a:r>
              <a:rPr lang="en-US" dirty="0"/>
              <a:t>-App?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5F08-81B4-4BD4-B1FC-BDC5AFE6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39% der </a:t>
            </a:r>
            <a:r>
              <a:rPr lang="en-US" dirty="0" err="1"/>
              <a:t>Befragten</a:t>
            </a:r>
            <a:r>
              <a:rPr lang="en-US" dirty="0"/>
              <a:t> </a:t>
            </a:r>
            <a:r>
              <a:rPr lang="en-US" dirty="0" err="1"/>
              <a:t>verzichten</a:t>
            </a:r>
            <a:r>
              <a:rPr lang="en-US" dirty="0"/>
              <a:t> </a:t>
            </a:r>
            <a:r>
              <a:rPr lang="en-US" dirty="0" err="1"/>
              <a:t>bewusst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r>
              <a:rPr lang="en-US" dirty="0"/>
              <a:t> auf </a:t>
            </a:r>
            <a:r>
              <a:rPr lang="en-US" dirty="0" err="1"/>
              <a:t>ihr</a:t>
            </a:r>
            <a:r>
              <a:rPr lang="en-US" dirty="0"/>
              <a:t> Smartphone</a:t>
            </a:r>
          </a:p>
          <a:p>
            <a:pPr lvl="1"/>
            <a:r>
              <a:rPr lang="en-US" dirty="0" err="1"/>
              <a:t>Daraus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schließen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Wanderer </a:t>
            </a:r>
            <a:r>
              <a:rPr lang="en-US" dirty="0" err="1"/>
              <a:t>ihr</a:t>
            </a:r>
            <a:r>
              <a:rPr lang="en-US" dirty="0"/>
              <a:t> Smartphone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Wandern</a:t>
            </a:r>
            <a:r>
              <a:rPr lang="en-US" dirty="0"/>
              <a:t> </a:t>
            </a:r>
            <a:r>
              <a:rPr lang="en-US" dirty="0" err="1"/>
              <a:t>nutzen</a:t>
            </a:r>
            <a:endParaRPr lang="en-US" dirty="0"/>
          </a:p>
          <a:p>
            <a:r>
              <a:rPr lang="en-US" dirty="0"/>
              <a:t>Eine App, die </a:t>
            </a:r>
            <a:r>
              <a:rPr lang="en-US" dirty="0" err="1"/>
              <a:t>genutzte</a:t>
            </a:r>
            <a:r>
              <a:rPr lang="en-US" dirty="0"/>
              <a:t> </a:t>
            </a:r>
            <a:r>
              <a:rPr lang="en-US" dirty="0" err="1"/>
              <a:t>Angebote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verschiedenen</a:t>
            </a:r>
            <a:r>
              <a:rPr lang="en-US" dirty="0"/>
              <a:t> Apps </a:t>
            </a:r>
            <a:r>
              <a:rPr lang="en-US" dirty="0" err="1"/>
              <a:t>kombiniert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Zukunft</a:t>
            </a:r>
            <a:r>
              <a:rPr lang="en-US" dirty="0"/>
              <a:t>: </a:t>
            </a:r>
            <a:r>
              <a:rPr lang="en-US" dirty="0" err="1"/>
              <a:t>Gerade</a:t>
            </a:r>
            <a:r>
              <a:rPr lang="en-US" dirty="0"/>
              <a:t> der </a:t>
            </a:r>
            <a:r>
              <a:rPr lang="en-US" dirty="0" err="1"/>
              <a:t>jüngeren</a:t>
            </a:r>
            <a:r>
              <a:rPr lang="en-US" dirty="0"/>
              <a:t> Generation </a:t>
            </a:r>
            <a:r>
              <a:rPr lang="en-US" dirty="0" err="1"/>
              <a:t>könnte</a:t>
            </a:r>
            <a:r>
              <a:rPr lang="en-US" dirty="0"/>
              <a:t> man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solch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App das </a:t>
            </a:r>
            <a:r>
              <a:rPr lang="en-US" dirty="0" err="1"/>
              <a:t>Wandern</a:t>
            </a:r>
            <a:r>
              <a:rPr lang="en-US" dirty="0"/>
              <a:t> </a:t>
            </a:r>
            <a:r>
              <a:rPr lang="en-US" dirty="0" err="1"/>
              <a:t>näher</a:t>
            </a:r>
            <a:r>
              <a:rPr lang="en-US" dirty="0"/>
              <a:t> </a:t>
            </a:r>
            <a:r>
              <a:rPr lang="en-US" dirty="0" err="1"/>
              <a:t>bringen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176F1-8059-48A8-B95C-128E01FEAE2C}"/>
              </a:ext>
            </a:extLst>
          </p:cNvPr>
          <p:cNvSpPr/>
          <p:nvPr/>
        </p:nvSpPr>
        <p:spPr>
          <a:xfrm>
            <a:off x="405468" y="6379151"/>
            <a:ext cx="7874466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2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https://rlp.tourismusnetzwerk.info/2018/09/13/studie-zum-digitalen-verhalten-der-wanderer-bte-stell-ergebnisse-vor/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8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C839-CD46-40FA-8D7C-362FAED15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Prototyp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590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4F32-E0B9-4BF7-BAD9-69A5AD76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A1CA-2F06-4FCF-9DDB-2EBC49DF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187"/>
            <a:ext cx="8596668" cy="5058562"/>
          </a:xfrm>
        </p:spPr>
        <p:txBody>
          <a:bodyPr>
            <a:norm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 err="1"/>
              <a:t>Menü</a:t>
            </a:r>
            <a:endParaRPr lang="en-US" dirty="0"/>
          </a:p>
          <a:p>
            <a:r>
              <a:rPr lang="en-US" dirty="0" err="1"/>
              <a:t>Karte</a:t>
            </a:r>
            <a:endParaRPr lang="en-US" dirty="0"/>
          </a:p>
          <a:p>
            <a:r>
              <a:rPr lang="en-US" dirty="0" err="1"/>
              <a:t>Attraktionen</a:t>
            </a:r>
            <a:endParaRPr lang="en-US" dirty="0"/>
          </a:p>
          <a:p>
            <a:r>
              <a:rPr lang="en-US" dirty="0"/>
              <a:t>Blog</a:t>
            </a:r>
          </a:p>
          <a:p>
            <a:r>
              <a:rPr lang="en-US" dirty="0" err="1"/>
              <a:t>Mountainbiking</a:t>
            </a:r>
            <a:endParaRPr lang="en-US" dirty="0"/>
          </a:p>
          <a:p>
            <a:r>
              <a:rPr lang="en-US" dirty="0"/>
              <a:t>Geocaching</a:t>
            </a:r>
          </a:p>
          <a:p>
            <a:r>
              <a:rPr lang="en-US" dirty="0"/>
              <a:t>QR-Code</a:t>
            </a:r>
          </a:p>
          <a:p>
            <a:r>
              <a:rPr lang="en-US" dirty="0" err="1"/>
              <a:t>Hundebesitzer</a:t>
            </a:r>
            <a:endParaRPr lang="en-US" dirty="0"/>
          </a:p>
          <a:p>
            <a:r>
              <a:rPr lang="en-US" dirty="0"/>
              <a:t> Mein </a:t>
            </a:r>
            <a:r>
              <a:rPr lang="en-US" dirty="0" err="1"/>
              <a:t>Profil</a:t>
            </a:r>
            <a:endParaRPr lang="en-US" dirty="0"/>
          </a:p>
          <a:p>
            <a:r>
              <a:rPr lang="en-US" dirty="0" err="1"/>
              <a:t>Audioguide</a:t>
            </a:r>
            <a:endParaRPr lang="en-US" dirty="0"/>
          </a:p>
          <a:p>
            <a:r>
              <a:rPr lang="en-US" dirty="0"/>
              <a:t>Live-Stream</a:t>
            </a:r>
          </a:p>
          <a:p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2AA2425-5688-48A3-8619-75AF2BEEE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426" y="1686187"/>
            <a:ext cx="350441" cy="350441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F40798E0-F277-4BFD-A409-5C9DF38B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426" y="2076591"/>
            <a:ext cx="350441" cy="350441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812D613-A1E5-4BF7-9F0E-4469FE27D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7998" y="5322887"/>
            <a:ext cx="350441" cy="350441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E620055F-BC3D-4AB2-9106-EC7D32634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4677" y="2477156"/>
            <a:ext cx="425723" cy="425723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C9DBD8D1-A101-4923-AFD7-214613E99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3845" y="3681737"/>
            <a:ext cx="425723" cy="425723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64A9108D-F926-4B6B-A11E-AD463E9A93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844" y="2894947"/>
            <a:ext cx="425723" cy="425723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B1EDF40C-3291-4553-8446-9E43E4340D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3844" y="3290757"/>
            <a:ext cx="425723" cy="425723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CD89538A-8006-4A19-B422-6E4E92C289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4677" y="4097317"/>
            <a:ext cx="425723" cy="425723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F63B2284-7BB7-4B99-AC8B-B4B7D8143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0358" y="4484600"/>
            <a:ext cx="425723" cy="425723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CF99AAE1-ABF3-4EA7-A51F-53B1E0763F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7517" y="4858388"/>
            <a:ext cx="425723" cy="425723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D190FB3B-B1D7-427E-B5B1-B866DD3588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2716" y="5686970"/>
            <a:ext cx="425723" cy="425723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D558CBC3-ECDB-465A-831E-7BA16FE7D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2715" y="6119372"/>
            <a:ext cx="425723" cy="4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6C46-E723-4487-8FAA-27EA8E6D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App-Demo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4875-D43D-43C5-8207-AF4354D75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sieht</a:t>
            </a:r>
            <a:r>
              <a:rPr lang="en-US" dirty="0"/>
              <a:t> 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489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Trebuchet MS</vt:lpstr>
      <vt:lpstr>Wingdings 3</vt:lpstr>
      <vt:lpstr>Facet</vt:lpstr>
      <vt:lpstr>wanderoo – Gruppe 3</vt:lpstr>
      <vt:lpstr>Inhalt</vt:lpstr>
      <vt:lpstr>Wozu eine Wanderführer-App?</vt:lpstr>
      <vt:lpstr>Wozu eine Wanderführer-App?</vt:lpstr>
      <vt:lpstr>Prototyp Demo</vt:lpstr>
      <vt:lpstr>So wurde implementiert</vt:lpstr>
      <vt:lpstr>App-Demo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wanderoo – Gruppe 3</dc:title>
  <dc:creator>Werner, Lukas</dc:creator>
  <cp:lastModifiedBy>Werner, Lukas</cp:lastModifiedBy>
  <cp:revision>10</cp:revision>
  <dcterms:created xsi:type="dcterms:W3CDTF">2020-09-05T10:05:15Z</dcterms:created>
  <dcterms:modified xsi:type="dcterms:W3CDTF">2020-09-07T09:55:40Z</dcterms:modified>
</cp:coreProperties>
</file>