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66" r:id="rId4"/>
    <p:sldId id="268" r:id="rId5"/>
    <p:sldId id="267" r:id="rId6"/>
    <p:sldId id="259" r:id="rId7"/>
    <p:sldId id="262" r:id="rId8"/>
    <p:sldId id="260" r:id="rId9"/>
    <p:sldId id="261" r:id="rId10"/>
    <p:sldId id="263" r:id="rId11"/>
    <p:sldId id="269" r:id="rId12"/>
    <p:sldId id="270" r:id="rId13"/>
    <p:sldId id="271" r:id="rId14"/>
    <p:sldId id="264" r:id="rId15"/>
    <p:sldId id="272"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8602" autoAdjust="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01.11.2020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01.11.2020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01.11.2020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01.11.2020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01.11.2020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01.11.2020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01.11.2020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01.11.2020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01.11.2020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01.11.2020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fontScale="70000" lnSpcReduction="20000"/>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lnSpcReduction="10000"/>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5" name="TextBox 4">
            <a:extLst>
              <a:ext uri="{FF2B5EF4-FFF2-40B4-BE49-F238E27FC236}">
                <a16:creationId xmlns:a16="http://schemas.microsoft.com/office/drawing/2014/main" id="{7FDF7188-C07D-448D-A4A7-2BC551B56E6A}"/>
              </a:ext>
            </a:extLst>
          </p:cNvPr>
          <p:cNvSpPr txBox="1"/>
          <p:nvPr/>
        </p:nvSpPr>
        <p:spPr>
          <a:xfrm>
            <a:off x="677334" y="1662618"/>
            <a:ext cx="7928774" cy="646331"/>
          </a:xfrm>
          <a:prstGeom prst="rect">
            <a:avLst/>
          </a:prstGeom>
          <a:noFill/>
        </p:spPr>
        <p:txBody>
          <a:bodyPr wrap="none" rtlCol="0">
            <a:spAutoFit/>
          </a:bodyPr>
          <a:lstStyle/>
          <a:p>
            <a:r>
              <a:rPr lang="en-US" dirty="0" err="1"/>
              <a:t>Auffällig</a:t>
            </a:r>
            <a:r>
              <a:rPr lang="en-US" dirty="0"/>
              <a:t> </a:t>
            </a:r>
            <a:r>
              <a:rPr lang="en-US" dirty="0" err="1"/>
              <a:t>ist</a:t>
            </a:r>
            <a:r>
              <a:rPr lang="en-US" dirty="0"/>
              <a:t>, </a:t>
            </a:r>
            <a:r>
              <a:rPr lang="en-US" dirty="0" err="1"/>
              <a:t>dass</a:t>
            </a:r>
            <a:r>
              <a:rPr lang="en-US" dirty="0"/>
              <a:t> die </a:t>
            </a:r>
            <a:r>
              <a:rPr lang="en-US" dirty="0" err="1"/>
              <a:t>Funktionen</a:t>
            </a:r>
            <a:r>
              <a:rPr lang="en-US" dirty="0"/>
              <a:t> von den Design-Klassen </a:t>
            </a:r>
            <a:r>
              <a:rPr lang="en-US" dirty="0" err="1"/>
              <a:t>getrennt</a:t>
            </a:r>
            <a:r>
              <a:rPr lang="en-US" dirty="0"/>
              <a:t> </a:t>
            </a:r>
            <a:r>
              <a:rPr lang="en-US" dirty="0" err="1"/>
              <a:t>wurden</a:t>
            </a:r>
            <a:r>
              <a:rPr lang="en-US" dirty="0"/>
              <a:t>.</a:t>
            </a:r>
            <a:br>
              <a:rPr lang="en-US" dirty="0"/>
            </a:br>
            <a:r>
              <a:rPr lang="en-US" dirty="0"/>
              <a:t>Die </a:t>
            </a:r>
            <a:r>
              <a:rPr lang="en-US" dirty="0" err="1"/>
              <a:t>Logik</a:t>
            </a:r>
            <a:r>
              <a:rPr lang="en-US" dirty="0"/>
              <a:t> </a:t>
            </a:r>
            <a:r>
              <a:rPr lang="en-US" dirty="0" err="1"/>
              <a:t>wird</a:t>
            </a:r>
            <a:r>
              <a:rPr lang="en-US" dirty="0"/>
              <a:t> in extra Klassen </a:t>
            </a:r>
            <a:r>
              <a:rPr lang="en-US" dirty="0" err="1"/>
              <a:t>implementiert</a:t>
            </a:r>
            <a:r>
              <a:rPr lang="en-US" dirty="0"/>
              <a:t>, die </a:t>
            </a:r>
            <a:r>
              <a:rPr lang="en-US" dirty="0" err="1"/>
              <a:t>getrennt</a:t>
            </a:r>
            <a:r>
              <a:rPr lang="en-US" dirty="0"/>
              <a:t> von der UI </a:t>
            </a:r>
            <a:r>
              <a:rPr lang="en-US" dirty="0" err="1"/>
              <a:t>sind</a:t>
            </a:r>
            <a:endParaRPr lang="en-US" dirty="0"/>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7" name="Date Placeholder 3">
            <a:extLst>
              <a:ext uri="{FF2B5EF4-FFF2-40B4-BE49-F238E27FC236}">
                <a16:creationId xmlns:a16="http://schemas.microsoft.com/office/drawing/2014/main" id="{0F246959-6071-4609-B298-646E582C928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87004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p:txBody>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77334" y="5056120"/>
            <a:ext cx="8596668" cy="1320801"/>
          </a:xfrm>
        </p:spPr>
        <p:txBody>
          <a:bodyPr/>
          <a:lstStyle/>
          <a:p>
            <a:r>
              <a:rPr lang="en-US" dirty="0" err="1"/>
              <a:t>Als</a:t>
            </a:r>
            <a:r>
              <a:rPr lang="en-US" dirty="0"/>
              <a:t> </a:t>
            </a:r>
            <a:r>
              <a:rPr lang="en-US" dirty="0" err="1"/>
              <a:t>Datenbanklösung</a:t>
            </a:r>
            <a:r>
              <a:rPr lang="en-US" dirty="0"/>
              <a:t> </a:t>
            </a:r>
            <a:r>
              <a:rPr lang="en-US" dirty="0" err="1"/>
              <a:t>nutzen</a:t>
            </a:r>
            <a:r>
              <a:rPr lang="en-US" dirty="0"/>
              <a:t> </a:t>
            </a:r>
            <a:r>
              <a:rPr lang="en-US" dirty="0" err="1"/>
              <a:t>wir</a:t>
            </a:r>
            <a:r>
              <a:rPr lang="en-US" dirty="0"/>
              <a:t> </a:t>
            </a:r>
            <a:r>
              <a:rPr lang="en-US" dirty="0" err="1"/>
              <a:t>als</a:t>
            </a:r>
            <a:r>
              <a:rPr lang="en-US" dirty="0"/>
              <a:t> </a:t>
            </a:r>
            <a:r>
              <a:rPr lang="en-US" dirty="0" err="1"/>
              <a:t>LocalHost</a:t>
            </a:r>
            <a:r>
              <a:rPr lang="en-US" dirty="0"/>
              <a:t> </a:t>
            </a:r>
            <a:r>
              <a:rPr lang="en-US" dirty="0" err="1"/>
              <a:t>eine</a:t>
            </a:r>
            <a:r>
              <a:rPr lang="en-US" dirty="0"/>
              <a:t> MySQL-</a:t>
            </a:r>
            <a:r>
              <a:rPr lang="en-US" dirty="0" err="1"/>
              <a:t>Datenbank</a:t>
            </a:r>
            <a:endParaRPr lang="en-US" dirty="0"/>
          </a:p>
          <a:p>
            <a:r>
              <a:rPr lang="en-US" dirty="0"/>
              <a:t>Die </a:t>
            </a:r>
            <a:r>
              <a:rPr lang="en-US" dirty="0" err="1"/>
              <a:t>Anbindung</a:t>
            </a:r>
            <a:r>
              <a:rPr lang="en-US" dirty="0"/>
              <a:t> an </a:t>
            </a:r>
            <a:r>
              <a:rPr lang="en-US" dirty="0" err="1"/>
              <a:t>einen</a:t>
            </a:r>
            <a:r>
              <a:rPr lang="en-US" dirty="0"/>
              <a:t> Server </a:t>
            </a:r>
            <a:r>
              <a:rPr lang="en-US" dirty="0" err="1"/>
              <a:t>wäre</a:t>
            </a:r>
            <a:r>
              <a:rPr lang="en-US" dirty="0"/>
              <a:t> </a:t>
            </a:r>
            <a:r>
              <a:rPr lang="en-US" dirty="0" err="1"/>
              <a:t>möglich</a:t>
            </a:r>
            <a:r>
              <a:rPr lang="en-US" dirty="0"/>
              <a:t>, </a:t>
            </a:r>
            <a:r>
              <a:rPr lang="en-US" dirty="0" err="1"/>
              <a:t>soll</a:t>
            </a:r>
            <a:r>
              <a:rPr lang="en-US" dirty="0"/>
              <a:t> </a:t>
            </a:r>
            <a:r>
              <a:rPr lang="en-US" dirty="0" err="1"/>
              <a:t>jedoch</a:t>
            </a:r>
            <a:r>
              <a:rPr lang="en-US" dirty="0"/>
              <a:t> </a:t>
            </a:r>
            <a:r>
              <a:rPr lang="en-US" dirty="0" err="1"/>
              <a:t>nicht</a:t>
            </a:r>
            <a:r>
              <a:rPr lang="en-US" dirty="0"/>
              <a:t> </a:t>
            </a:r>
            <a:r>
              <a:rPr lang="en-US" dirty="0" err="1"/>
              <a:t>öffentlich</a:t>
            </a:r>
            <a:r>
              <a:rPr lang="en-US" dirty="0"/>
              <a:t> auf dem git </a:t>
            </a:r>
            <a:r>
              <a:rPr lang="en-US" dirty="0" err="1"/>
              <a:t>liegen</a:t>
            </a:r>
            <a:r>
              <a:rPr lang="en-US" dirty="0"/>
              <a:t>, da der Server </a:t>
            </a:r>
            <a:r>
              <a:rPr lang="en-US" dirty="0" err="1"/>
              <a:t>privat</a:t>
            </a:r>
            <a:r>
              <a:rPr lang="en-US" dirty="0"/>
              <a:t> </a:t>
            </a:r>
            <a:r>
              <a:rPr lang="en-US" dirty="0" err="1"/>
              <a:t>aufgesetzt</a:t>
            </a:r>
            <a:r>
              <a:rPr lang="en-US" dirty="0"/>
              <a:t> </a:t>
            </a:r>
            <a:r>
              <a:rPr lang="en-US" dirty="0" err="1"/>
              <a:t>wurde</a:t>
            </a:r>
            <a:endParaRPr lang="en-US" dirty="0"/>
          </a:p>
        </p:txBody>
      </p:sp>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5" name="TextBox 4">
            <a:extLst>
              <a:ext uri="{FF2B5EF4-FFF2-40B4-BE49-F238E27FC236}">
                <a16:creationId xmlns:a16="http://schemas.microsoft.com/office/drawing/2014/main" id="{C50338CC-BAF4-4233-B337-6673376B0790}"/>
              </a:ext>
            </a:extLst>
          </p:cNvPr>
          <p:cNvSpPr txBox="1"/>
          <p:nvPr/>
        </p:nvSpPr>
        <p:spPr>
          <a:xfrm>
            <a:off x="1748900" y="1930400"/>
            <a:ext cx="6490225" cy="369332"/>
          </a:xfrm>
          <a:prstGeom prst="rect">
            <a:avLst/>
          </a:prstGeom>
          <a:noFill/>
        </p:spPr>
        <p:txBody>
          <a:bodyPr wrap="square" rtlCol="0">
            <a:spAutoFit/>
          </a:bodyPr>
          <a:lstStyle/>
          <a:p>
            <a:r>
              <a:rPr lang="en-US" dirty="0" err="1"/>
              <a:t>Platzhalter</a:t>
            </a:r>
            <a:r>
              <a:rPr lang="en-US" dirty="0"/>
              <a:t> ERD</a:t>
            </a:r>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Tree>
    <p:extLst>
      <p:ext uri="{BB962C8B-B14F-4D97-AF65-F5344CB8AC3E}">
        <p14:creationId xmlns:p14="http://schemas.microsoft.com/office/powerpoint/2010/main" val="195219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lstStyle/>
          <a:p>
            <a:r>
              <a:rPr lang="en-US" dirty="0" err="1"/>
              <a:t>Problemstellung</a:t>
            </a:r>
            <a:endParaRPr lang="en-US" dirty="0"/>
          </a:p>
          <a:p>
            <a:r>
              <a:rPr lang="en-US" dirty="0" err="1"/>
              <a:t>Wanderführer</a:t>
            </a:r>
            <a:endParaRPr lang="en-US" dirty="0"/>
          </a:p>
          <a:p>
            <a:r>
              <a:rPr lang="en-US" dirty="0" err="1"/>
              <a:t>Hauenstein</a:t>
            </a:r>
            <a:endParaRPr lang="en-US" dirty="0"/>
          </a:p>
          <a:p>
            <a:r>
              <a:rPr lang="en-US" dirty="0" err="1"/>
              <a:t>Wozu</a:t>
            </a:r>
            <a:r>
              <a:rPr lang="en-US" dirty="0"/>
              <a:t> </a:t>
            </a:r>
            <a:r>
              <a:rPr lang="en-US" dirty="0" err="1"/>
              <a:t>eine</a:t>
            </a:r>
            <a:r>
              <a:rPr lang="en-US" dirty="0"/>
              <a:t> </a:t>
            </a:r>
            <a:r>
              <a:rPr lang="en-US" dirty="0" err="1"/>
              <a:t>Wanderführer</a:t>
            </a:r>
            <a:r>
              <a:rPr lang="en-US" dirty="0"/>
              <a:t>-App?</a:t>
            </a:r>
          </a:p>
          <a:p>
            <a:r>
              <a:rPr lang="en-US" dirty="0" err="1"/>
              <a:t>Prototyp</a:t>
            </a:r>
            <a:endParaRPr lang="en-US" dirty="0"/>
          </a:p>
          <a:p>
            <a:r>
              <a:rPr lang="en-US" dirty="0"/>
              <a:t>Was </a:t>
            </a:r>
            <a:r>
              <a:rPr lang="en-US" dirty="0" err="1"/>
              <a:t>wurde</a:t>
            </a:r>
            <a:r>
              <a:rPr lang="en-US" dirty="0"/>
              <a:t> </a:t>
            </a:r>
            <a:r>
              <a:rPr lang="en-US" dirty="0" err="1"/>
              <a:t>implementiert</a:t>
            </a:r>
            <a:endParaRPr lang="en-US" dirty="0"/>
          </a:p>
          <a:p>
            <a:r>
              <a:rPr lang="en-US" dirty="0"/>
              <a:t>App-Demo</a:t>
            </a:r>
          </a:p>
          <a:p>
            <a:r>
              <a:rPr lang="en-US" dirty="0"/>
              <a:t>Aufbau der App</a:t>
            </a:r>
          </a:p>
          <a:p>
            <a:r>
              <a:rPr lang="en-US" dirty="0" err="1"/>
              <a:t>Datenbankeinbindung</a:t>
            </a:r>
            <a:endParaRPr lang="en-US" dirty="0"/>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01.11.2020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01.11.2020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970</Words>
  <Application>Microsoft Office PowerPoint</Application>
  <PresentationFormat>Widescreen</PresentationFormat>
  <Paragraphs>153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App-Demo </vt:lpstr>
      <vt:lpstr>Use Case: Registrierung</vt:lpstr>
      <vt:lpstr>Use Case: Mein Profil</vt:lpstr>
      <vt:lpstr>Use Case: Karte</vt:lpstr>
      <vt:lpstr>Aufbau</vt:lpstr>
      <vt:lpstr>Aufbau</vt:lpstr>
      <vt:lpstr>Aufbau</vt:lpstr>
      <vt:lpstr>Datenbank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Werner, Lukas</dc:creator>
  <cp:lastModifiedBy>Werner, Lukas</cp:lastModifiedBy>
  <cp:revision>54</cp:revision>
  <dcterms:created xsi:type="dcterms:W3CDTF">2020-09-05T10:05:15Z</dcterms:created>
  <dcterms:modified xsi:type="dcterms:W3CDTF">2020-11-01T15:27:58Z</dcterms:modified>
</cp:coreProperties>
</file>