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66" r:id="rId4"/>
    <p:sldId id="268" r:id="rId5"/>
    <p:sldId id="267" r:id="rId6"/>
    <p:sldId id="259" r:id="rId7"/>
    <p:sldId id="262" r:id="rId8"/>
    <p:sldId id="260" r:id="rId9"/>
    <p:sldId id="261" r:id="rId10"/>
    <p:sldId id="272" r:id="rId11"/>
    <p:sldId id="273" r:id="rId12"/>
    <p:sldId id="265" r:id="rId13"/>
    <p:sldId id="263" r:id="rId14"/>
    <p:sldId id="269" r:id="rId15"/>
    <p:sldId id="270" r:id="rId16"/>
    <p:sldId id="271"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8602" autoAdjust="0"/>
  </p:normalViewPr>
  <p:slideViewPr>
    <p:cSldViewPr snapToGrid="0">
      <p:cViewPr varScale="1">
        <p:scale>
          <a:sx n="85" d="100"/>
          <a:sy n="85" d="100"/>
        </p:scale>
        <p:origin x="48" y="5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‹Nr.›</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45734-1697-4AB7-959A-59021CEE7C63}"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0F9FB-1E8A-4CFC-BF19-70653968A72B}"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791FF-7201-4729-B98B-5B802CB6FE26}"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BDE9D-3BF1-458B-B04E-AA705677757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79833-F89A-4CC5-AD26-2146F255572C}"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2CE2-D7A9-4F80-8471-7A4DA8B7236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D6D1C-E905-4368-9630-7DD1E44954A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7FA29-765F-442F-8C7E-8C4E33FBBD15}"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E08BA-6372-4F95-AB4E-CF7226F9351B}"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E0E78-BD63-486A-A840-5A82EE4DABDC}"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FD088E02-9980-4083-8604-339DD30750A9}" type="datetime1">
              <a:rPr lang="de-DE" smtClean="0"/>
              <a:t>02.11.2020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‹Nr.›</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B8740-04A0-4F0F-BA2E-747FAA8552CF}"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40480-09C1-41B7-ACEE-F79B5ACF8268}"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6072F-ABDE-49C9-B45F-982F33145057}" type="datetime1">
              <a:rPr lang="de-DE" smtClean="0"/>
              <a:t>02.11.2020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2E03-99BD-433F-85AD-6324DFFF3902}" type="datetime1">
              <a:rPr lang="de-DE" smtClean="0"/>
              <a:t>02.11.2020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EFE40-CAA3-420B-8D0E-DBD5AB0FE83F}" type="datetime1">
              <a:rPr lang="de-DE" smtClean="0"/>
              <a:t>02.11.2020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C2435-A98B-4155-AB69-4F954FE6AEBB}"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A2304-41B2-49D5-86E3-82760E9ED896}" type="datetime1">
              <a:rPr lang="de-DE" smtClean="0"/>
              <a:t>02.11.2020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‹Nr.›</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46B7071C-03FC-43DF-B990-14F749E9D9DA}" type="datetime1">
              <a:rPr lang="de-DE" smtClean="0"/>
              <a:t>02.11.2020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pic>
        <p:nvPicPr>
          <p:cNvPr id="4" name="Picture 3">
            <a:extLst>
              <a:ext uri="{FF2B5EF4-FFF2-40B4-BE49-F238E27FC236}">
                <a16:creationId xmlns:a16="http://schemas.microsoft.com/office/drawing/2014/main" id="{7B2D7089-3C34-4EF8-BDCF-89CC2F61C08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618" b="978"/>
          <a:stretch/>
        </p:blipFill>
        <p:spPr>
          <a:xfrm>
            <a:off x="0" y="96801"/>
            <a:ext cx="4740676" cy="6676982"/>
          </a:xfrm>
          <a:prstGeom prst="rect">
            <a:avLst/>
          </a:prstGeom>
        </p:spPr>
      </p:pic>
      <p:pic>
        <p:nvPicPr>
          <p:cNvPr id="3" name="Picture 2">
            <a:extLst>
              <a:ext uri="{FF2B5EF4-FFF2-40B4-BE49-F238E27FC236}">
                <a16:creationId xmlns:a16="http://schemas.microsoft.com/office/drawing/2014/main" id="{EE51DD68-657A-4FB6-AC13-5378B289913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651899" y="1183690"/>
            <a:ext cx="4974785" cy="3743911"/>
          </a:xfrm>
          <a:prstGeom prst="rect">
            <a:avLst/>
          </a:prstGeom>
        </p:spPr>
      </p:pic>
    </p:spTree>
    <p:extLst>
      <p:ext uri="{BB962C8B-B14F-4D97-AF65-F5344CB8AC3E}">
        <p14:creationId xmlns:p14="http://schemas.microsoft.com/office/powerpoint/2010/main" val="401541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pic>
        <p:nvPicPr>
          <p:cNvPr id="5" name="Picture 4">
            <a:extLst>
              <a:ext uri="{FF2B5EF4-FFF2-40B4-BE49-F238E27FC236}">
                <a16:creationId xmlns:a16="http://schemas.microsoft.com/office/drawing/2014/main" id="{5D77BC64-D583-48D4-9AD1-72901BF09C9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77334" y="82631"/>
            <a:ext cx="5149924" cy="6775369"/>
          </a:xfrm>
          <a:prstGeom prst="rect">
            <a:avLst/>
          </a:prstGeom>
        </p:spPr>
      </p:pic>
    </p:spTree>
    <p:extLst>
      <p:ext uri="{BB962C8B-B14F-4D97-AF65-F5344CB8AC3E}">
        <p14:creationId xmlns:p14="http://schemas.microsoft.com/office/powerpoint/2010/main" val="4029076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a:xfrm>
            <a:off x="6090445" y="609600"/>
            <a:ext cx="3183556" cy="1320800"/>
          </a:xfrm>
        </p:spPr>
        <p:txBody>
          <a:bodyPr anchor="ctr">
            <a:normAutofit/>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094410" y="2160589"/>
            <a:ext cx="3176589" cy="3880773"/>
          </a:xfrm>
        </p:spPr>
        <p:txBody>
          <a:bodyPr>
            <a:normAutofit/>
          </a:bodyPr>
          <a:lstStyle/>
          <a:p>
            <a:r>
              <a:rPr lang="en-US"/>
              <a:t>Als Datenbanklösung nutzen wir als LocalHost eine MySQL-Datenbank</a:t>
            </a:r>
          </a:p>
          <a:p>
            <a:r>
              <a:rPr lang="en-US"/>
              <a:t>Die Anbindung an einen Server wäre möglich, soll jedoch nicht öffentlich auf dem Git liegen, da der Server privat aufgesetzt wurde</a:t>
            </a:r>
            <a:endParaRPr lang="en-US" dirty="0"/>
          </a:p>
        </p:txBody>
      </p:sp>
      <p:pic>
        <p:nvPicPr>
          <p:cNvPr id="6" name="Grafik 5">
            <a:extLst>
              <a:ext uri="{FF2B5EF4-FFF2-40B4-BE49-F238E27FC236}">
                <a16:creationId xmlns:a16="http://schemas.microsoft.com/office/drawing/2014/main" id="{8A0BAC4A-736B-4AB6-A329-C92FE80A095E}"/>
              </a:ext>
            </a:extLst>
          </p:cNvPr>
          <p:cNvPicPr>
            <a:picLocks noChangeAspect="1"/>
          </p:cNvPicPr>
          <p:nvPr/>
        </p:nvPicPr>
        <p:blipFill>
          <a:blip r:embed="rId2"/>
          <a:stretch>
            <a:fillRect/>
          </a:stretch>
        </p:blipFill>
        <p:spPr>
          <a:xfrm>
            <a:off x="799814" y="1284068"/>
            <a:ext cx="5062993" cy="4278228"/>
          </a:xfrm>
          <a:prstGeom prst="rect">
            <a:avLst/>
          </a:prstGeom>
        </p:spPr>
      </p:pic>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de-DE" sz="1400"/>
              <a:t>Veronika Taranek, Philipp Fenesan, Nicolas Geppert, Lukas Werner</a:t>
            </a:r>
            <a:endParaRPr lang="en-US"/>
          </a:p>
        </p:txBody>
      </p:sp>
      <p:sp>
        <p:nvSpPr>
          <p:cNvPr id="9" name="Date Placeholder 3">
            <a:extLst>
              <a:ext uri="{FF2B5EF4-FFF2-40B4-BE49-F238E27FC236}">
                <a16:creationId xmlns:a16="http://schemas.microsoft.com/office/drawing/2014/main" id="{334A33EB-02E1-40B2-B774-9C5BABFD0FC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5665C720-CFBA-4CD6-B44E-E52DA515AFF8}" type="datetime1">
              <a:rPr lang="de-DE" sz="1400" smtClean="0"/>
              <a:pPr>
                <a:spcAft>
                  <a:spcPts val="600"/>
                </a:spcAft>
              </a:pPr>
              <a:t>02.11.2020</a:t>
            </a:fld>
            <a:endParaRPr lang="en-US"/>
          </a:p>
        </p:txBody>
      </p:sp>
    </p:spTree>
    <p:extLst>
      <p:ext uri="{BB962C8B-B14F-4D97-AF65-F5344CB8AC3E}">
        <p14:creationId xmlns:p14="http://schemas.microsoft.com/office/powerpoint/2010/main" val="1952191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sich einen Account bei </a:t>
            </a:r>
            <a:r>
              <a:rPr lang="de-DE" dirty="0" err="1"/>
              <a:t>wanderoo</a:t>
            </a:r>
            <a:r>
              <a:rPr lang="de-DE" dirty="0"/>
              <a:t> anlegt</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darf nicht vorhanden sein</a:t>
            </a:r>
          </a:p>
          <a:p>
            <a:pPr marL="0" indent="0">
              <a:buNone/>
            </a:pPr>
            <a:r>
              <a:rPr lang="de-DE" b="1" dirty="0"/>
              <a:t>Ereignisfluss</a:t>
            </a:r>
          </a:p>
          <a:p>
            <a:pPr marL="457200" lvl="1" indent="0">
              <a:buNone/>
            </a:pPr>
            <a:r>
              <a:rPr lang="de-DE" dirty="0"/>
              <a:t>Im Login-Screen muss auf Registrieren gedrückt werden</a:t>
            </a:r>
          </a:p>
          <a:p>
            <a:pPr marL="457200" lvl="1" indent="0">
              <a:buNone/>
            </a:pPr>
            <a:r>
              <a:rPr lang="de-DE" dirty="0"/>
              <a:t>Reale Benutzerdaten müssen eingegeben werden</a:t>
            </a:r>
          </a:p>
          <a:p>
            <a:pPr marL="457200" lvl="1" indent="0">
              <a:buNone/>
            </a:pPr>
            <a:r>
              <a:rPr lang="de-DE" dirty="0"/>
              <a:t>Der Registrieren-Knopf muss gedrückt werden</a:t>
            </a:r>
          </a:p>
          <a:p>
            <a:pPr marL="57150" indent="0">
              <a:buNone/>
            </a:pPr>
            <a:r>
              <a:rPr lang="de-DE" b="1" dirty="0"/>
              <a:t>Nachbedingung</a:t>
            </a:r>
          </a:p>
          <a:p>
            <a:pPr marL="457200" lvl="1" indent="0">
              <a:buNone/>
            </a:pPr>
            <a:r>
              <a:rPr lang="de-DE" dirty="0"/>
              <a:t>Erfolgreich: Registrierung abgeschlossen, Menü-Screen wird angezeigt</a:t>
            </a:r>
          </a:p>
          <a:p>
            <a:pPr marL="457200" lvl="1" indent="0">
              <a:buNone/>
            </a:pPr>
            <a:r>
              <a:rPr lang="de-DE" dirty="0"/>
              <a:t>Fehler: Registrierung fehlgeschlagen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53435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fontScale="70000" lnSpcReduction="20000"/>
          </a:bodyPr>
          <a:lstStyle/>
          <a:p>
            <a:pPr marL="0" indent="0">
              <a:buNone/>
            </a:pPr>
            <a:r>
              <a:rPr lang="de-DE" sz="2100" b="1" dirty="0"/>
              <a:t>Beschreibung</a:t>
            </a:r>
          </a:p>
          <a:p>
            <a:pPr marL="457200" lvl="1" indent="0">
              <a:buNone/>
            </a:pPr>
            <a:r>
              <a:rPr lang="de-DE" sz="1800" dirty="0"/>
              <a:t>Dieser </a:t>
            </a:r>
            <a:r>
              <a:rPr lang="de-DE" sz="1800" dirty="0" err="1"/>
              <a:t>Use</a:t>
            </a:r>
            <a:r>
              <a:rPr lang="de-DE" sz="1800" dirty="0"/>
              <a:t> Case beschreibt wie der Benutzer seine Einstellungen über Mein Profil individualisieren kann</a:t>
            </a:r>
          </a:p>
          <a:p>
            <a:pPr marL="0" indent="0">
              <a:buNone/>
            </a:pPr>
            <a:r>
              <a:rPr lang="de-DE" sz="2100" b="1" dirty="0"/>
              <a:t>Beteiligte</a:t>
            </a:r>
          </a:p>
          <a:p>
            <a:pPr marL="457200" lvl="1" indent="0">
              <a:buNone/>
            </a:pPr>
            <a:r>
              <a:rPr lang="de-DE" sz="1800" dirty="0"/>
              <a:t>Benutzer</a:t>
            </a:r>
          </a:p>
          <a:p>
            <a:pPr marL="0" indent="0">
              <a:buNone/>
            </a:pPr>
            <a:r>
              <a:rPr lang="de-DE" sz="2100" b="1" dirty="0"/>
              <a:t>Voraussetzungen</a:t>
            </a:r>
          </a:p>
          <a:p>
            <a:pPr marL="457200" lvl="1" indent="0">
              <a:buNone/>
            </a:pPr>
            <a:r>
              <a:rPr lang="de-DE" sz="1800" dirty="0"/>
              <a:t>Datenbankverbindung muss vorhanden sein</a:t>
            </a:r>
          </a:p>
          <a:p>
            <a:pPr marL="457200" lvl="1" indent="0">
              <a:buNone/>
            </a:pPr>
            <a:r>
              <a:rPr lang="de-DE" sz="1800" dirty="0"/>
              <a:t>Der Benutzer muss erfolgreich eingeloggt sein</a:t>
            </a:r>
          </a:p>
          <a:p>
            <a:pPr marL="0" indent="0">
              <a:buNone/>
            </a:pPr>
            <a:r>
              <a:rPr lang="de-DE" sz="2100" b="1" dirty="0"/>
              <a:t>Ereignisfluss</a:t>
            </a:r>
          </a:p>
          <a:p>
            <a:pPr marL="457200" lvl="1" indent="0">
              <a:buNone/>
            </a:pPr>
            <a:r>
              <a:rPr lang="de-DE" sz="1800" dirty="0"/>
              <a:t>Im Menu Screen muss auf Mein Profil gedrückt werden</a:t>
            </a:r>
          </a:p>
          <a:p>
            <a:pPr marL="457200" lvl="1" indent="0">
              <a:buNone/>
            </a:pPr>
            <a:r>
              <a:rPr lang="de-DE" sz="1800" dirty="0"/>
              <a:t>Der Profil Bearbeiten-Button muss gedrückt werden</a:t>
            </a:r>
          </a:p>
          <a:p>
            <a:pPr marL="457200" lvl="1" indent="0">
              <a:buNone/>
            </a:pPr>
            <a:r>
              <a:rPr lang="de-DE" sz="1800" dirty="0"/>
              <a:t>Der Benutzername und die E-Mail-Adresse kann über die Texteingabe geändert werden</a:t>
            </a:r>
          </a:p>
          <a:p>
            <a:pPr marL="457200" lvl="1" indent="0">
              <a:buNone/>
            </a:pPr>
            <a:r>
              <a:rPr lang="de-DE" sz="1800" dirty="0"/>
              <a:t>Das Level kann über die Combobox verändert werden</a:t>
            </a:r>
          </a:p>
          <a:p>
            <a:pPr marL="457200" lvl="1" indent="0">
              <a:buNone/>
            </a:pPr>
            <a:r>
              <a:rPr lang="de-DE" sz="1800" dirty="0"/>
              <a:t>Über den Neues Profilbild-Button kann ein neues Profilbild angelegt werden</a:t>
            </a:r>
          </a:p>
          <a:p>
            <a:pPr marL="457200" lvl="1" indent="0">
              <a:buNone/>
            </a:pPr>
            <a:r>
              <a:rPr lang="de-DE" sz="1800" dirty="0"/>
              <a:t>Über den Passwort ändern-Button kann das Passwort geändert werden</a:t>
            </a:r>
          </a:p>
          <a:p>
            <a:pPr marL="457200" lvl="1" indent="0">
              <a:buNone/>
            </a:pPr>
            <a:r>
              <a:rPr lang="de-DE" sz="1800" dirty="0"/>
              <a:t>Die Änderungen werden nur gespeichert, wenn nach der Eingabe der Speichern-Button betätigt wird</a:t>
            </a:r>
          </a:p>
          <a:p>
            <a:pPr marL="57150" indent="0">
              <a:buNone/>
            </a:pPr>
            <a:r>
              <a:rPr lang="de-DE" sz="2100" b="1" dirty="0"/>
              <a:t>Nachbedingung</a:t>
            </a:r>
          </a:p>
          <a:p>
            <a:pPr marL="457200" lvl="1" indent="0">
              <a:buNone/>
            </a:pPr>
            <a:r>
              <a:rPr lang="de-DE" sz="1800" dirty="0"/>
              <a:t>Erfolgreich: Die Änderungen werden im Mein Profil-Screen angezeigt</a:t>
            </a:r>
          </a:p>
          <a:p>
            <a:pPr marL="457200" lvl="1" indent="0">
              <a:buNone/>
            </a:pPr>
            <a:r>
              <a:rPr lang="de-DE" sz="1800" dirty="0"/>
              <a:t>Fehler: Die Änderungen konnten nicht übernommen werden und es werden veraltete Daten im Mein Profil-Screen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89056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lnSpcReduction="10000"/>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seine Wanderroute konfigurieren kann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muss erfolgreich eingeloggt sein</a:t>
            </a:r>
          </a:p>
          <a:p>
            <a:pPr marL="0" indent="0">
              <a:buNone/>
            </a:pPr>
            <a:r>
              <a:rPr lang="de-DE" b="1" dirty="0"/>
              <a:t>Ereignisfluss</a:t>
            </a:r>
          </a:p>
          <a:p>
            <a:pPr marL="457200" lvl="1" indent="0">
              <a:buNone/>
            </a:pPr>
            <a:r>
              <a:rPr lang="de-DE" dirty="0"/>
              <a:t>Im Menü-Screen muss auf den Karte-Button gedrückt werden</a:t>
            </a:r>
          </a:p>
          <a:p>
            <a:pPr marL="457200" lvl="1" indent="0">
              <a:buNone/>
            </a:pPr>
            <a:r>
              <a:rPr lang="de-DE" dirty="0"/>
              <a:t>Der Benutzer kann über die Textfelder die Routenlänge und den gewünschten Höhenunterschied für seine Wanderroute angeben</a:t>
            </a:r>
          </a:p>
          <a:p>
            <a:pPr marL="457200" lvl="1" indent="0">
              <a:buNone/>
            </a:pPr>
            <a:r>
              <a:rPr lang="de-DE" dirty="0"/>
              <a:t>Um die Änderungen zu speichern, muss der Bestätigen-Button betätigt werden</a:t>
            </a:r>
          </a:p>
          <a:p>
            <a:pPr marL="57150" indent="0">
              <a:buNone/>
            </a:pPr>
            <a:r>
              <a:rPr lang="de-DE" b="1" dirty="0"/>
              <a:t>Nachbedingung</a:t>
            </a:r>
          </a:p>
          <a:p>
            <a:pPr marL="457200" lvl="1" indent="0">
              <a:buNone/>
            </a:pPr>
            <a:r>
              <a:rPr lang="de-DE" dirty="0"/>
              <a:t>Erfolgreich: Wanderroutenlänge und Höhenunterschied wird gespeichert</a:t>
            </a:r>
          </a:p>
          <a:p>
            <a:pPr marL="457200" lvl="1" indent="0">
              <a:buNone/>
            </a:pPr>
            <a:r>
              <a:rPr lang="de-DE" dirty="0"/>
              <a:t>Fehler: Wanderroutenlänge und Höhenunterschied kann nicht gespeichert werden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940434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5" name="TextBox 4">
            <a:extLst>
              <a:ext uri="{FF2B5EF4-FFF2-40B4-BE49-F238E27FC236}">
                <a16:creationId xmlns:a16="http://schemas.microsoft.com/office/drawing/2014/main" id="{7FDF7188-C07D-448D-A4A7-2BC551B56E6A}"/>
              </a:ext>
            </a:extLst>
          </p:cNvPr>
          <p:cNvSpPr txBox="1"/>
          <p:nvPr/>
        </p:nvSpPr>
        <p:spPr>
          <a:xfrm>
            <a:off x="677334" y="1662618"/>
            <a:ext cx="7928774" cy="646331"/>
          </a:xfrm>
          <a:prstGeom prst="rect">
            <a:avLst/>
          </a:prstGeom>
          <a:noFill/>
        </p:spPr>
        <p:txBody>
          <a:bodyPr wrap="none" rtlCol="0">
            <a:spAutoFit/>
          </a:bodyPr>
          <a:lstStyle/>
          <a:p>
            <a:r>
              <a:rPr lang="en-US" dirty="0" err="1"/>
              <a:t>Auffällig</a:t>
            </a:r>
            <a:r>
              <a:rPr lang="en-US" dirty="0"/>
              <a:t> </a:t>
            </a:r>
            <a:r>
              <a:rPr lang="en-US" dirty="0" err="1"/>
              <a:t>ist</a:t>
            </a:r>
            <a:r>
              <a:rPr lang="en-US" dirty="0"/>
              <a:t>, </a:t>
            </a:r>
            <a:r>
              <a:rPr lang="en-US" dirty="0" err="1"/>
              <a:t>dass</a:t>
            </a:r>
            <a:r>
              <a:rPr lang="en-US" dirty="0"/>
              <a:t> die </a:t>
            </a:r>
            <a:r>
              <a:rPr lang="en-US" dirty="0" err="1"/>
              <a:t>Funktionen</a:t>
            </a:r>
            <a:r>
              <a:rPr lang="en-US" dirty="0"/>
              <a:t> von den Design-Klassen </a:t>
            </a:r>
            <a:r>
              <a:rPr lang="en-US" dirty="0" err="1"/>
              <a:t>getrennt</a:t>
            </a:r>
            <a:r>
              <a:rPr lang="en-US" dirty="0"/>
              <a:t> </a:t>
            </a:r>
            <a:r>
              <a:rPr lang="en-US" dirty="0" err="1"/>
              <a:t>wurden</a:t>
            </a:r>
            <a:r>
              <a:rPr lang="en-US" dirty="0"/>
              <a:t>.</a:t>
            </a:r>
            <a:br>
              <a:rPr lang="en-US" dirty="0"/>
            </a:br>
            <a:r>
              <a:rPr lang="en-US" dirty="0"/>
              <a:t>Die </a:t>
            </a:r>
            <a:r>
              <a:rPr lang="en-US" dirty="0" err="1"/>
              <a:t>Logik</a:t>
            </a:r>
            <a:r>
              <a:rPr lang="en-US" dirty="0"/>
              <a:t> </a:t>
            </a:r>
            <a:r>
              <a:rPr lang="en-US" dirty="0" err="1"/>
              <a:t>wird</a:t>
            </a:r>
            <a:r>
              <a:rPr lang="en-US" dirty="0"/>
              <a:t> in extra Klassen </a:t>
            </a:r>
            <a:r>
              <a:rPr lang="en-US" dirty="0" err="1"/>
              <a:t>implementiert</a:t>
            </a:r>
            <a:r>
              <a:rPr lang="en-US" dirty="0"/>
              <a:t>, die </a:t>
            </a:r>
            <a:r>
              <a:rPr lang="en-US" dirty="0" err="1"/>
              <a:t>getrennt</a:t>
            </a:r>
            <a:r>
              <a:rPr lang="en-US" dirty="0"/>
              <a:t> von der UI </a:t>
            </a:r>
            <a:r>
              <a:rPr lang="en-US" dirty="0" err="1"/>
              <a:t>sind</a:t>
            </a:r>
            <a:endParaRPr lang="en-US" dirty="0"/>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0F246959-6071-4609-B298-646E582C928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87004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lstStyle/>
          <a:p>
            <a:r>
              <a:rPr lang="en-US" dirty="0" err="1"/>
              <a:t>Problemstellung</a:t>
            </a:r>
            <a:endParaRPr lang="en-US" dirty="0"/>
          </a:p>
          <a:p>
            <a:r>
              <a:rPr lang="en-US" dirty="0" err="1"/>
              <a:t>Wanderführer</a:t>
            </a:r>
            <a:endParaRPr lang="en-US" dirty="0"/>
          </a:p>
          <a:p>
            <a:r>
              <a:rPr lang="en-US" dirty="0" err="1"/>
              <a:t>Hauenstein</a:t>
            </a:r>
            <a:endParaRPr lang="en-US" dirty="0"/>
          </a:p>
          <a:p>
            <a:r>
              <a:rPr lang="en-US" dirty="0" err="1"/>
              <a:t>Wozu</a:t>
            </a:r>
            <a:r>
              <a:rPr lang="en-US" dirty="0"/>
              <a:t> </a:t>
            </a:r>
            <a:r>
              <a:rPr lang="en-US" dirty="0" err="1"/>
              <a:t>eine</a:t>
            </a:r>
            <a:r>
              <a:rPr lang="en-US" dirty="0"/>
              <a:t> </a:t>
            </a:r>
            <a:r>
              <a:rPr lang="en-US" dirty="0" err="1"/>
              <a:t>Wanderführer</a:t>
            </a:r>
            <a:r>
              <a:rPr lang="en-US" dirty="0"/>
              <a:t>-App?</a:t>
            </a:r>
          </a:p>
          <a:p>
            <a:r>
              <a:rPr lang="en-US" dirty="0" err="1"/>
              <a:t>Prototyp</a:t>
            </a:r>
            <a:endParaRPr lang="en-US" dirty="0"/>
          </a:p>
          <a:p>
            <a:r>
              <a:rPr lang="en-US" dirty="0"/>
              <a:t>Was </a:t>
            </a:r>
            <a:r>
              <a:rPr lang="en-US" dirty="0" err="1"/>
              <a:t>wurde</a:t>
            </a:r>
            <a:r>
              <a:rPr lang="en-US" dirty="0"/>
              <a:t> </a:t>
            </a:r>
            <a:r>
              <a:rPr lang="en-US" dirty="0" err="1"/>
              <a:t>implementiert</a:t>
            </a:r>
            <a:endParaRPr lang="en-US" dirty="0"/>
          </a:p>
          <a:p>
            <a:r>
              <a:rPr lang="en-US" dirty="0"/>
              <a:t>App-Demo</a:t>
            </a:r>
          </a:p>
          <a:p>
            <a:r>
              <a:rPr lang="en-US" dirty="0"/>
              <a:t>Aufbau der App</a:t>
            </a:r>
          </a:p>
          <a:p>
            <a:r>
              <a:rPr lang="en-US" dirty="0" err="1"/>
              <a:t>Datenbankeinbindung</a:t>
            </a:r>
            <a:endParaRPr lang="en-US" dirty="0"/>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a:lstStyle/>
          <a:p>
            <a:r>
              <a:rPr lang="de-DE" sz="1400" dirty="0"/>
              <a:t>11.09.2020</a:t>
            </a:r>
            <a:endParaRPr lang="en-US"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p:txBody>
          <a:bodyPr/>
          <a:lstStyle/>
          <a:p>
            <a:r>
              <a:rPr lang="en-US" dirty="0"/>
              <a:t>Wie </a:t>
            </a:r>
            <a:r>
              <a:rPr lang="en-US" dirty="0" err="1"/>
              <a:t>kann</a:t>
            </a:r>
            <a:r>
              <a:rPr lang="en-US" dirty="0"/>
              <a:t> man </a:t>
            </a:r>
            <a:r>
              <a:rPr lang="en-US" dirty="0" err="1"/>
              <a:t>einen</a:t>
            </a:r>
            <a:r>
              <a:rPr lang="en-US" dirty="0"/>
              <a:t> </a:t>
            </a:r>
            <a:r>
              <a:rPr lang="en-US" dirty="0" err="1"/>
              <a:t>Wanderführer</a:t>
            </a:r>
            <a:r>
              <a:rPr lang="en-US" dirty="0"/>
              <a:t> in </a:t>
            </a:r>
            <a:r>
              <a:rPr lang="en-US" dirty="0" err="1"/>
              <a:t>Hauenstein</a:t>
            </a:r>
            <a:r>
              <a:rPr lang="en-US" dirty="0"/>
              <a:t> </a:t>
            </a:r>
            <a:r>
              <a:rPr lang="en-US" dirty="0" err="1"/>
              <a:t>durch</a:t>
            </a:r>
            <a:r>
              <a:rPr lang="en-US" dirty="0"/>
              <a:t> </a:t>
            </a:r>
            <a:r>
              <a:rPr lang="en-US" dirty="0" err="1"/>
              <a:t>Digitalisierung</a:t>
            </a:r>
            <a:r>
              <a:rPr lang="en-US" dirty="0"/>
              <a:t> </a:t>
            </a:r>
            <a:r>
              <a:rPr lang="en-US" dirty="0" err="1"/>
              <a:t>unterstützen</a:t>
            </a:r>
            <a:r>
              <a:rPr lang="en-US" dirty="0"/>
              <a:t> / </a:t>
            </a:r>
            <a:r>
              <a:rPr lang="en-US" dirty="0" err="1"/>
              <a:t>ersetzen</a:t>
            </a:r>
            <a:r>
              <a:rPr lang="en-US" dirty="0"/>
              <a:t>?</a:t>
            </a:r>
          </a:p>
          <a:p>
            <a:pPr lvl="1"/>
            <a:r>
              <a:rPr lang="en-US" dirty="0" err="1"/>
              <a:t>Mischung</a:t>
            </a:r>
            <a:r>
              <a:rPr lang="en-US" dirty="0"/>
              <a:t> </a:t>
            </a:r>
            <a:r>
              <a:rPr lang="en-US" dirty="0" err="1"/>
              <a:t>aus</a:t>
            </a:r>
            <a:r>
              <a:rPr lang="en-US" dirty="0"/>
              <a:t> </a:t>
            </a:r>
            <a:r>
              <a:rPr lang="en-US" dirty="0" err="1"/>
              <a:t>beidem</a:t>
            </a:r>
            <a:r>
              <a:rPr lang="en-US" dirty="0"/>
              <a:t>: innovative App, </a:t>
            </a:r>
            <a:r>
              <a:rPr lang="en-US" dirty="0" err="1"/>
              <a:t>mit</a:t>
            </a:r>
            <a:r>
              <a:rPr lang="en-US" dirty="0"/>
              <a:t> der </a:t>
            </a:r>
            <a:r>
              <a:rPr lang="en-US" dirty="0" err="1"/>
              <a:t>jeder</a:t>
            </a:r>
            <a:r>
              <a:rPr lang="en-US" dirty="0"/>
              <a:t> </a:t>
            </a:r>
            <a:r>
              <a:rPr lang="en-US" dirty="0" err="1"/>
              <a:t>sicher</a:t>
            </a:r>
            <a:r>
              <a:rPr lang="en-US" dirty="0"/>
              <a:t> </a:t>
            </a:r>
            <a:r>
              <a:rPr lang="en-US" dirty="0" err="1"/>
              <a:t>ohne</a:t>
            </a:r>
            <a:r>
              <a:rPr lang="en-US" dirty="0"/>
              <a:t> </a:t>
            </a:r>
            <a:r>
              <a:rPr lang="en-US" dirty="0" err="1"/>
              <a:t>Wanderführer</a:t>
            </a:r>
            <a:r>
              <a:rPr lang="en-US" dirty="0"/>
              <a:t> </a:t>
            </a:r>
            <a:r>
              <a:rPr lang="en-US" dirty="0" err="1"/>
              <a:t>wandern</a:t>
            </a:r>
            <a:r>
              <a:rPr lang="en-US" dirty="0"/>
              <a:t> </a:t>
            </a:r>
            <a:r>
              <a:rPr lang="en-US" dirty="0" err="1"/>
              <a:t>gehen</a:t>
            </a:r>
            <a:r>
              <a:rPr lang="en-US" dirty="0"/>
              <a:t> </a:t>
            </a:r>
            <a:r>
              <a:rPr lang="en-US" dirty="0" err="1"/>
              <a:t>kann</a:t>
            </a:r>
            <a:r>
              <a:rPr lang="en-US" dirty="0"/>
              <a:t>, </a:t>
            </a:r>
            <a:r>
              <a:rPr lang="en-US" dirty="0" err="1"/>
              <a:t>aber</a:t>
            </a:r>
            <a:r>
              <a:rPr lang="en-US" dirty="0"/>
              <a:t> </a:t>
            </a:r>
            <a:r>
              <a:rPr lang="en-US" dirty="0" err="1"/>
              <a:t>auch</a:t>
            </a:r>
            <a:r>
              <a:rPr lang="en-US" dirty="0"/>
              <a:t> </a:t>
            </a:r>
            <a:r>
              <a:rPr lang="en-US" dirty="0" err="1"/>
              <a:t>Wanderführer</a:t>
            </a:r>
            <a:r>
              <a:rPr lang="en-US" dirty="0"/>
              <a:t> die </a:t>
            </a:r>
            <a:r>
              <a:rPr lang="en-US" dirty="0" err="1"/>
              <a:t>Möglichkeit</a:t>
            </a:r>
            <a:r>
              <a:rPr lang="en-US" dirty="0"/>
              <a:t> </a:t>
            </a:r>
            <a:r>
              <a:rPr lang="en-US" dirty="0" err="1"/>
              <a:t>bekommen</a:t>
            </a:r>
            <a:r>
              <a:rPr lang="en-US" dirty="0"/>
              <a:t>, </a:t>
            </a:r>
            <a:r>
              <a:rPr lang="en-US" dirty="0" err="1"/>
              <a:t>ihr</a:t>
            </a:r>
            <a:r>
              <a:rPr lang="en-US" dirty="0"/>
              <a:t> </a:t>
            </a:r>
            <a:r>
              <a:rPr lang="en-US" dirty="0" err="1"/>
              <a:t>Wissen</a:t>
            </a:r>
            <a:r>
              <a:rPr lang="en-US" dirty="0"/>
              <a:t> und </a:t>
            </a:r>
            <a:r>
              <a:rPr lang="en-US" dirty="0" err="1"/>
              <a:t>Erfahrung</a:t>
            </a:r>
            <a:r>
              <a:rPr lang="en-US" dirty="0"/>
              <a:t> </a:t>
            </a:r>
            <a:r>
              <a:rPr lang="en-US" dirty="0" err="1"/>
              <a:t>durch</a:t>
            </a:r>
            <a:r>
              <a:rPr lang="en-US" dirty="0"/>
              <a:t> Live-Streams </a:t>
            </a:r>
            <a:r>
              <a:rPr lang="en-US" dirty="0" err="1"/>
              <a:t>oder</a:t>
            </a:r>
            <a:r>
              <a:rPr lang="en-US" dirty="0"/>
              <a:t> Gruppen </a:t>
            </a:r>
            <a:r>
              <a:rPr lang="en-US" dirty="0" err="1"/>
              <a:t>zu</a:t>
            </a:r>
            <a:r>
              <a:rPr lang="en-US" dirty="0"/>
              <a:t> </a:t>
            </a:r>
            <a:r>
              <a:rPr lang="en-US" dirty="0" err="1"/>
              <a:t>teilen</a:t>
            </a:r>
            <a:r>
              <a:rPr lang="en-US" dirty="0"/>
              <a:t>!</a:t>
            </a:r>
          </a:p>
        </p:txBody>
      </p:sp>
      <p:sp>
        <p:nvSpPr>
          <p:cNvPr id="5" name="Date Placeholder 3">
            <a:extLst>
              <a:ext uri="{FF2B5EF4-FFF2-40B4-BE49-F238E27FC236}">
                <a16:creationId xmlns:a16="http://schemas.microsoft.com/office/drawing/2014/main" id="{B31ADB65-6343-4462-9B89-6D85B9C891F9}"/>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11.09.2020</a:t>
            </a:r>
            <a:endParaRPr lang="en-US" dirty="0"/>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lstStyle/>
          <a:p>
            <a:r>
              <a:rPr lang="en-US" dirty="0" err="1"/>
              <a:t>interessante</a:t>
            </a:r>
            <a:r>
              <a:rPr lang="en-US" dirty="0"/>
              <a:t> und informative </a:t>
            </a:r>
            <a:r>
              <a:rPr lang="en-US" dirty="0" err="1"/>
              <a:t>Gestaltung</a:t>
            </a:r>
            <a:r>
              <a:rPr lang="en-US" dirty="0"/>
              <a:t> der </a:t>
            </a:r>
            <a:r>
              <a:rPr lang="en-US" dirty="0" err="1"/>
              <a:t>Touren</a:t>
            </a:r>
            <a:endParaRPr lang="en-US" dirty="0"/>
          </a:p>
          <a:p>
            <a:r>
              <a:rPr lang="en-US" dirty="0" err="1"/>
              <a:t>detailliertes</a:t>
            </a:r>
            <a:r>
              <a:rPr lang="en-US" dirty="0"/>
              <a:t> </a:t>
            </a:r>
            <a:r>
              <a:rPr lang="en-US" dirty="0" err="1"/>
              <a:t>Wissen</a:t>
            </a:r>
            <a:r>
              <a:rPr lang="en-US" dirty="0"/>
              <a:t> </a:t>
            </a:r>
            <a:r>
              <a:rPr lang="en-US" dirty="0" err="1"/>
              <a:t>über</a:t>
            </a:r>
            <a:r>
              <a:rPr lang="en-US" dirty="0"/>
              <a:t> </a:t>
            </a:r>
            <a:r>
              <a:rPr lang="en-US" dirty="0" err="1"/>
              <a:t>einzelne</a:t>
            </a:r>
            <a:r>
              <a:rPr lang="en-US" dirty="0"/>
              <a:t> </a:t>
            </a:r>
            <a:r>
              <a:rPr lang="en-US" dirty="0" err="1"/>
              <a:t>Wege</a:t>
            </a:r>
            <a:endParaRPr lang="en-US" dirty="0"/>
          </a:p>
          <a:p>
            <a:r>
              <a:rPr lang="en-US" dirty="0" err="1"/>
              <a:t>Wettereinschätzung</a:t>
            </a:r>
            <a:endParaRPr lang="en-US" dirty="0"/>
          </a:p>
          <a:p>
            <a:r>
              <a:rPr lang="en-US" dirty="0" err="1"/>
              <a:t>Wissen</a:t>
            </a:r>
            <a:r>
              <a:rPr lang="en-US" dirty="0"/>
              <a:t> </a:t>
            </a:r>
            <a:r>
              <a:rPr lang="en-US" dirty="0" err="1"/>
              <a:t>über</a:t>
            </a:r>
            <a:r>
              <a:rPr lang="en-US" dirty="0"/>
              <a:t> Flora und Fauna</a:t>
            </a:r>
          </a:p>
          <a:p>
            <a:r>
              <a:rPr lang="en-US" dirty="0" err="1"/>
              <a:t>interessante</a:t>
            </a:r>
            <a:r>
              <a:rPr lang="en-US" dirty="0"/>
              <a:t> </a:t>
            </a:r>
            <a:r>
              <a:rPr lang="en-US" dirty="0" err="1"/>
              <a:t>Dorfgeschichten</a:t>
            </a:r>
            <a:endParaRPr lang="en-US" dirty="0"/>
          </a:p>
          <a:p>
            <a:r>
              <a:rPr lang="en-US" dirty="0" err="1"/>
              <a:t>Sicherheit</a:t>
            </a:r>
            <a:r>
              <a:rPr lang="en-US" dirty="0"/>
              <a:t> </a:t>
            </a:r>
            <a:r>
              <a:rPr lang="en-US" dirty="0" err="1"/>
              <a:t>gewährleisten</a:t>
            </a:r>
            <a:endParaRPr lang="en-US" dirty="0"/>
          </a:p>
          <a:p>
            <a:r>
              <a:rPr lang="en-US" dirty="0" err="1"/>
              <a:t>Kartekunde</a:t>
            </a:r>
            <a:endParaRPr lang="en-US" dirty="0"/>
          </a:p>
          <a:p>
            <a:r>
              <a:rPr lang="en-US" dirty="0" err="1"/>
              <a:t>mit</a:t>
            </a:r>
            <a:r>
              <a:rPr lang="en-US" dirty="0"/>
              <a:t> der </a:t>
            </a:r>
            <a:r>
              <a:rPr lang="en-US" dirty="0" err="1"/>
              <a:t>Nutzung</a:t>
            </a:r>
            <a:r>
              <a:rPr lang="en-US" dirty="0"/>
              <a:t> </a:t>
            </a:r>
            <a:r>
              <a:rPr lang="en-US" dirty="0" err="1"/>
              <a:t>eines</a:t>
            </a:r>
            <a:r>
              <a:rPr lang="en-US" dirty="0"/>
              <a:t> GPS-</a:t>
            </a:r>
            <a:r>
              <a:rPr lang="en-US" dirty="0" err="1"/>
              <a:t>Geräts</a:t>
            </a:r>
            <a:r>
              <a:rPr lang="en-US" dirty="0"/>
              <a:t> </a:t>
            </a:r>
            <a:r>
              <a:rPr lang="en-US" dirty="0" err="1"/>
              <a:t>vertraut</a:t>
            </a:r>
            <a:endParaRPr lang="en-US" dirty="0"/>
          </a:p>
          <a:p>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p:txBody>
      </p:sp>
      <p:sp>
        <p:nvSpPr>
          <p:cNvPr id="4" name="Date Placeholder 3">
            <a:extLst>
              <a:ext uri="{FF2B5EF4-FFF2-40B4-BE49-F238E27FC236}">
                <a16:creationId xmlns:a16="http://schemas.microsoft.com/office/drawing/2014/main" id="{41E0B3D4-E200-4541-85BE-E80DCE88DEBC}"/>
              </a:ext>
            </a:extLst>
          </p:cNvPr>
          <p:cNvSpPr>
            <a:spLocks noGrp="1"/>
          </p:cNvSpPr>
          <p:nvPr>
            <p:ph type="dt" sz="half" idx="10"/>
          </p:nvPr>
        </p:nvSpPr>
        <p:spPr/>
        <p:txBody>
          <a:bodyPr/>
          <a:lstStyle/>
          <a:p>
            <a:fld id="{BBFE0E78-BD63-486A-A840-5A82EE4DABDC}" type="datetime1">
              <a:rPr lang="de-DE" smtClean="0"/>
              <a:t>02.11.2020</a:t>
            </a:fld>
            <a:endParaRPr lang="en-US"/>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
        <p:nvSpPr>
          <p:cNvPr id="8" name="Date Placeholder 3">
            <a:extLst>
              <a:ext uri="{FF2B5EF4-FFF2-40B4-BE49-F238E27FC236}">
                <a16:creationId xmlns:a16="http://schemas.microsoft.com/office/drawing/2014/main" id="{C9EFB6BC-B127-482E-A576-5989AAE55916}"/>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Inspiration und </a:t>
            </a:r>
            <a:r>
              <a:rPr lang="en-US" dirty="0" err="1"/>
              <a:t>Impulsgeber</a:t>
            </a:r>
            <a:r>
              <a:rPr lang="en-US" dirty="0"/>
              <a:t> </a:t>
            </a:r>
            <a:r>
              <a:rPr lang="en-US" dirty="0" err="1"/>
              <a:t>für</a:t>
            </a:r>
            <a:r>
              <a:rPr lang="en-US" dirty="0"/>
              <a:t> die </a:t>
            </a:r>
            <a:r>
              <a:rPr lang="en-US" dirty="0" err="1"/>
              <a:t>Wanderung</a:t>
            </a:r>
            <a:r>
              <a:rPr lang="en-US" dirty="0"/>
              <a:t> sei </a:t>
            </a:r>
            <a:r>
              <a:rPr lang="en-US" dirty="0" err="1"/>
              <a:t>bei</a:t>
            </a:r>
            <a:r>
              <a:rPr lang="en-US" dirty="0"/>
              <a:t> 42% der </a:t>
            </a:r>
            <a:r>
              <a:rPr lang="en-US" dirty="0" err="1"/>
              <a:t>Befragten</a:t>
            </a:r>
            <a:r>
              <a:rPr lang="en-US" dirty="0"/>
              <a:t> das Internet</a:t>
            </a:r>
          </a:p>
          <a:p>
            <a:endParaRPr lang="en-US" dirty="0"/>
          </a:p>
          <a:p>
            <a:r>
              <a:rPr lang="en-US" dirty="0"/>
              <a:t>Apps </a:t>
            </a:r>
            <a:r>
              <a:rPr lang="en-US" dirty="0" err="1"/>
              <a:t>beim</a:t>
            </a:r>
            <a:r>
              <a:rPr lang="en-US" dirty="0"/>
              <a:t> </a:t>
            </a:r>
            <a:r>
              <a:rPr lang="en-US" dirty="0" err="1"/>
              <a:t>Wandern</a:t>
            </a:r>
            <a:r>
              <a:rPr lang="en-US" dirty="0"/>
              <a:t> </a:t>
            </a:r>
            <a:r>
              <a:rPr lang="en-US" dirty="0" err="1"/>
              <a:t>sind</a:t>
            </a:r>
            <a:r>
              <a:rPr lang="en-US" dirty="0"/>
              <a:t> </a:t>
            </a:r>
            <a:r>
              <a:rPr lang="en-US" dirty="0" err="1"/>
              <a:t>beliebt</a:t>
            </a:r>
            <a:r>
              <a:rPr lang="en-US" dirty="0"/>
              <a:t> und </a:t>
            </a:r>
            <a:r>
              <a:rPr lang="en-US" dirty="0" err="1"/>
              <a:t>helfen</a:t>
            </a:r>
            <a:r>
              <a:rPr lang="en-US" dirty="0"/>
              <a:t> </a:t>
            </a:r>
            <a:r>
              <a:rPr lang="en-US" dirty="0" err="1"/>
              <a:t>beim</a:t>
            </a:r>
            <a:r>
              <a:rPr lang="en-US" dirty="0"/>
              <a:t> </a:t>
            </a:r>
            <a:r>
              <a:rPr lang="en-US" dirty="0" err="1"/>
              <a:t>Wandern</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err="1"/>
              <a:t>Daraus</a:t>
            </a:r>
            <a:r>
              <a:rPr lang="en-US" dirty="0"/>
              <a:t> </a:t>
            </a:r>
            <a:r>
              <a:rPr lang="en-US" dirty="0" err="1"/>
              <a:t>kann</a:t>
            </a:r>
            <a:r>
              <a:rPr lang="en-US" dirty="0"/>
              <a:t> man </a:t>
            </a:r>
            <a:r>
              <a:rPr lang="en-US" dirty="0" err="1"/>
              <a:t>aber</a:t>
            </a:r>
            <a:r>
              <a:rPr lang="en-US" dirty="0"/>
              <a:t> </a:t>
            </a:r>
            <a:r>
              <a:rPr lang="en-US" dirty="0" err="1"/>
              <a:t>auch</a:t>
            </a:r>
            <a:r>
              <a:rPr lang="en-US" dirty="0"/>
              <a:t> </a:t>
            </a:r>
            <a:r>
              <a:rPr lang="en-US" dirty="0" err="1"/>
              <a:t>schließen</a:t>
            </a:r>
            <a:r>
              <a:rPr lang="en-US" dirty="0"/>
              <a:t>, </a:t>
            </a:r>
            <a:r>
              <a:rPr lang="en-US" dirty="0" err="1"/>
              <a:t>dass</a:t>
            </a:r>
            <a:r>
              <a:rPr lang="en-US" dirty="0"/>
              <a:t> </a:t>
            </a:r>
            <a:r>
              <a:rPr lang="en-US" dirty="0" err="1"/>
              <a:t>viele</a:t>
            </a:r>
            <a:r>
              <a:rPr lang="en-US" dirty="0"/>
              <a:t> Wanderer </a:t>
            </a:r>
            <a:r>
              <a:rPr lang="en-US" dirty="0" err="1"/>
              <a:t>ihr</a:t>
            </a:r>
            <a:r>
              <a:rPr lang="en-US" dirty="0"/>
              <a:t> Smartphone </a:t>
            </a:r>
            <a:r>
              <a:rPr lang="en-US" dirty="0" err="1"/>
              <a:t>beim</a:t>
            </a:r>
            <a:r>
              <a:rPr lang="en-US" dirty="0"/>
              <a:t> </a:t>
            </a:r>
            <a:r>
              <a:rPr lang="en-US" dirty="0" err="1"/>
              <a:t>Wandern</a:t>
            </a:r>
            <a:r>
              <a:rPr lang="en-US" dirty="0"/>
              <a:t> </a:t>
            </a:r>
            <a:r>
              <a:rPr lang="en-US" dirty="0" err="1"/>
              <a:t>nutzen</a:t>
            </a:r>
            <a:endParaRPr lang="en-US" dirty="0"/>
          </a:p>
          <a:p>
            <a:r>
              <a:rPr lang="en-US" dirty="0"/>
              <a:t>Eine App, die </a:t>
            </a:r>
            <a:r>
              <a:rPr lang="en-US" dirty="0" err="1"/>
              <a:t>genutzte</a:t>
            </a:r>
            <a:r>
              <a:rPr lang="en-US" dirty="0"/>
              <a:t> </a:t>
            </a:r>
            <a:r>
              <a:rPr lang="en-US" dirty="0" err="1"/>
              <a:t>Angebote</a:t>
            </a:r>
            <a:r>
              <a:rPr lang="en-US" dirty="0"/>
              <a:t> </a:t>
            </a:r>
            <a:r>
              <a:rPr lang="en-US" dirty="0" err="1"/>
              <a:t>aus</a:t>
            </a:r>
            <a:r>
              <a:rPr lang="en-US" dirty="0"/>
              <a:t> </a:t>
            </a:r>
            <a:r>
              <a:rPr lang="en-US" dirty="0" err="1"/>
              <a:t>verschiedenen</a:t>
            </a:r>
            <a:r>
              <a:rPr lang="en-US" dirty="0"/>
              <a:t> Apps </a:t>
            </a:r>
            <a:r>
              <a:rPr lang="en-US" dirty="0" err="1"/>
              <a:t>kombiniert</a:t>
            </a:r>
            <a:endParaRPr lang="en-US" dirty="0"/>
          </a:p>
          <a:p>
            <a:endParaRPr lang="en-US" dirty="0"/>
          </a:p>
          <a:p>
            <a:r>
              <a:rPr lang="en-US" dirty="0" err="1"/>
              <a:t>Zukunft</a:t>
            </a:r>
            <a:r>
              <a:rPr lang="en-US" dirty="0"/>
              <a:t>: </a:t>
            </a:r>
            <a:r>
              <a:rPr lang="en-US" dirty="0" err="1"/>
              <a:t>Gerade</a:t>
            </a:r>
            <a:r>
              <a:rPr lang="en-US" dirty="0"/>
              <a:t> der </a:t>
            </a:r>
            <a:r>
              <a:rPr lang="en-US" dirty="0" err="1"/>
              <a:t>jüngeren</a:t>
            </a:r>
            <a:r>
              <a:rPr lang="en-US" dirty="0"/>
              <a:t> Generation </a:t>
            </a:r>
            <a:r>
              <a:rPr lang="en-US" dirty="0" err="1"/>
              <a:t>könnte</a:t>
            </a:r>
            <a:r>
              <a:rPr lang="en-US" dirty="0"/>
              <a:t> man </a:t>
            </a:r>
            <a:r>
              <a:rPr lang="en-US" dirty="0" err="1"/>
              <a:t>durch</a:t>
            </a:r>
            <a:r>
              <a:rPr lang="en-US" dirty="0"/>
              <a:t> </a:t>
            </a:r>
            <a:r>
              <a:rPr lang="en-US" dirty="0" err="1"/>
              <a:t>solch</a:t>
            </a:r>
            <a:r>
              <a:rPr lang="en-US" dirty="0"/>
              <a:t> </a:t>
            </a:r>
            <a:r>
              <a:rPr lang="en-US" dirty="0" err="1"/>
              <a:t>eine</a:t>
            </a:r>
            <a:r>
              <a:rPr lang="en-US" dirty="0"/>
              <a:t> App das </a:t>
            </a:r>
            <a:r>
              <a:rPr lang="en-US" dirty="0" err="1"/>
              <a:t>Wandern</a:t>
            </a:r>
            <a:r>
              <a:rPr lang="en-US" dirty="0"/>
              <a:t> </a:t>
            </a:r>
            <a:r>
              <a:rPr lang="en-US" dirty="0" err="1"/>
              <a:t>näher</a:t>
            </a:r>
            <a:r>
              <a:rPr lang="en-US" dirty="0"/>
              <a:t> </a:t>
            </a:r>
            <a:r>
              <a:rPr lang="en-US" dirty="0" err="1"/>
              <a:t>bringen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48900" y="28617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968</Words>
  <Application>Microsoft Office PowerPoint</Application>
  <PresentationFormat>Breitbild</PresentationFormat>
  <Paragraphs>152</Paragraphs>
  <Slides>17</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Aufbau</vt:lpstr>
      <vt:lpstr>Aufbau</vt:lpstr>
      <vt:lpstr>Datenbank</vt:lpstr>
      <vt:lpstr>App-Demo </vt:lpstr>
      <vt:lpstr>Use Case: Registrierung</vt:lpstr>
      <vt:lpstr>Use Case: Mein Profil</vt:lpstr>
      <vt:lpstr>Use Case: Karte</vt:lpstr>
      <vt:lpstr>Aufbau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Philipp Fenesan</dc:creator>
  <cp:lastModifiedBy>Philipp Fenesan</cp:lastModifiedBy>
  <cp:revision>2</cp:revision>
  <dcterms:created xsi:type="dcterms:W3CDTF">2020-11-02T12:04:23Z</dcterms:created>
  <dcterms:modified xsi:type="dcterms:W3CDTF">2020-11-02T14:21:51Z</dcterms:modified>
</cp:coreProperties>
</file>