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9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0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lp.tourismusnetzwerk.info/2018/09/13/studie-zum-digitalen-verhalten-der-wanderer-bte-stell-ergebnisse-vo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p.tourismusnetzwerk.info/2018/09/13/studie-zum-digitalen-verhalten-der-wanderer-bte-stell-ergebnisse-v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0FA-9858-42E8-8E6C-4AB33ABE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wanderoo</a:t>
            </a:r>
            <a:r>
              <a:rPr lang="en-US" dirty="0"/>
              <a:t> – Gruppe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A682-8093-444E-823D-AB3E711A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Veronika Taranek - Nicolas </a:t>
            </a:r>
            <a:r>
              <a:rPr lang="en-US" dirty="0" err="1"/>
              <a:t>Geppert</a:t>
            </a:r>
            <a:r>
              <a:rPr lang="en-US" dirty="0"/>
              <a:t> – Philipp </a:t>
            </a:r>
            <a:r>
              <a:rPr lang="en-US" dirty="0" err="1"/>
              <a:t>Fenesan</a:t>
            </a:r>
            <a:r>
              <a:rPr lang="en-US" dirty="0"/>
              <a:t> – Lukas Werner</a:t>
            </a:r>
          </a:p>
          <a:p>
            <a:r>
              <a:rPr lang="en-US" dirty="0"/>
              <a:t>(Luisa hat das </a:t>
            </a:r>
            <a:r>
              <a:rPr lang="en-US" dirty="0" err="1"/>
              <a:t>Studium</a:t>
            </a:r>
            <a:r>
              <a:rPr lang="en-US" dirty="0"/>
              <a:t> </a:t>
            </a:r>
            <a:r>
              <a:rPr lang="en-US" dirty="0" err="1"/>
              <a:t>abgebroch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43C-842D-49BB-89C2-531DD9D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E071-3753-44F0-8939-43A25753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  <a:p>
            <a:r>
              <a:rPr lang="en-US" dirty="0" err="1"/>
              <a:t>Prototyp</a:t>
            </a:r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/>
              <a:t>App-Demo</a:t>
            </a:r>
          </a:p>
        </p:txBody>
      </p:sp>
    </p:spTree>
    <p:extLst>
      <p:ext uri="{BB962C8B-B14F-4D97-AF65-F5344CB8AC3E}">
        <p14:creationId xmlns:p14="http://schemas.microsoft.com/office/powerpoint/2010/main" val="25023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EDCC-9CB3-4BAD-A1F0-8DC7B816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6F92-1166-464A-8CD3-7BB27E20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941223"/>
            <a:ext cx="4185623" cy="3304117"/>
          </a:xfrm>
        </p:spPr>
        <p:txBody>
          <a:bodyPr/>
          <a:lstStyle/>
          <a:p>
            <a:r>
              <a:rPr lang="en-US" dirty="0"/>
              <a:t>Inspiration und </a:t>
            </a:r>
            <a:r>
              <a:rPr lang="en-US" dirty="0" err="1"/>
              <a:t>Impulsgeber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Wanderung</a:t>
            </a:r>
            <a:r>
              <a:rPr lang="en-US" dirty="0"/>
              <a:t> sei </a:t>
            </a:r>
            <a:r>
              <a:rPr lang="en-US" dirty="0" err="1"/>
              <a:t>bei</a:t>
            </a:r>
            <a:r>
              <a:rPr lang="en-US" dirty="0"/>
              <a:t> 42% der </a:t>
            </a:r>
            <a:r>
              <a:rPr lang="en-US" dirty="0" err="1"/>
              <a:t>Befragten</a:t>
            </a:r>
            <a:r>
              <a:rPr lang="en-US" dirty="0"/>
              <a:t> das Internet</a:t>
            </a:r>
          </a:p>
          <a:p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beliebt</a:t>
            </a:r>
            <a:r>
              <a:rPr lang="en-US" dirty="0"/>
              <a:t> und </a:t>
            </a:r>
            <a:r>
              <a:rPr lang="en-US" dirty="0" err="1"/>
              <a:t>helfen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824D0525-466F-4136-9F9A-9C79F707AEF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75667" y="1954969"/>
            <a:ext cx="4162455" cy="1638312"/>
          </a:xfrm>
          <a:prstGeom prst="rect">
            <a:avLst/>
          </a:prstGeom>
        </p:spPr>
      </p:pic>
      <p:pic>
        <p:nvPicPr>
          <p:cNvPr id="8" name="Grafik 23">
            <a:extLst>
              <a:ext uri="{FF2B5EF4-FFF2-40B4-BE49-F238E27FC236}">
                <a16:creationId xmlns:a16="http://schemas.microsoft.com/office/drawing/2014/main" id="{386B3949-B3FD-4F1C-A4CC-F92BDC6A3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7" y="3617850"/>
            <a:ext cx="4185623" cy="263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66596A-8C96-4BB2-B8C8-2342E2878D1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2447-123E-4594-A012-D3166F2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F08-81B4-4BD4-B1FC-BDC5AFE6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39% der </a:t>
            </a:r>
            <a:r>
              <a:rPr lang="en-US" dirty="0" err="1"/>
              <a:t>Befragten</a:t>
            </a:r>
            <a:r>
              <a:rPr lang="en-US" dirty="0"/>
              <a:t> </a:t>
            </a:r>
            <a:r>
              <a:rPr lang="en-US" dirty="0" err="1"/>
              <a:t>verzichten</a:t>
            </a:r>
            <a:r>
              <a:rPr lang="en-US" dirty="0"/>
              <a:t> </a:t>
            </a:r>
            <a:r>
              <a:rPr lang="en-US" dirty="0" err="1"/>
              <a:t>bewusst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auf </a:t>
            </a:r>
            <a:r>
              <a:rPr lang="en-US" dirty="0" err="1"/>
              <a:t>ihr</a:t>
            </a:r>
            <a:r>
              <a:rPr lang="en-US" dirty="0"/>
              <a:t> Smartphone</a:t>
            </a:r>
          </a:p>
          <a:p>
            <a:pPr lvl="1"/>
            <a:r>
              <a:rPr lang="en-US" dirty="0" err="1"/>
              <a:t>Daraus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schließen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Wanderer </a:t>
            </a:r>
            <a:r>
              <a:rPr lang="en-US" dirty="0" err="1"/>
              <a:t>ihr</a:t>
            </a:r>
            <a:r>
              <a:rPr lang="en-US" dirty="0"/>
              <a:t> Smartphone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nutzen</a:t>
            </a:r>
            <a:endParaRPr lang="en-US" dirty="0"/>
          </a:p>
          <a:p>
            <a:r>
              <a:rPr lang="en-US" dirty="0"/>
              <a:t>Eine App, die </a:t>
            </a:r>
            <a:r>
              <a:rPr lang="en-US" dirty="0" err="1"/>
              <a:t>genutzte</a:t>
            </a:r>
            <a:r>
              <a:rPr lang="en-US" dirty="0"/>
              <a:t> </a:t>
            </a:r>
            <a:r>
              <a:rPr lang="en-US" dirty="0" err="1"/>
              <a:t>Angebote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Apps </a:t>
            </a:r>
            <a:r>
              <a:rPr lang="en-US" dirty="0" err="1"/>
              <a:t>kombiniert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r>
              <a:rPr lang="en-US" dirty="0"/>
              <a:t>: </a:t>
            </a:r>
            <a:r>
              <a:rPr lang="en-US" dirty="0" err="1"/>
              <a:t>Gerade</a:t>
            </a:r>
            <a:r>
              <a:rPr lang="en-US" dirty="0"/>
              <a:t> der </a:t>
            </a:r>
            <a:r>
              <a:rPr lang="en-US" dirty="0" err="1"/>
              <a:t>jüngeren</a:t>
            </a:r>
            <a:r>
              <a:rPr lang="en-US" dirty="0"/>
              <a:t> Generation </a:t>
            </a:r>
            <a:r>
              <a:rPr lang="en-US" dirty="0" err="1"/>
              <a:t>könnte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solch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App das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bringen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176F1-8059-48A8-B95C-128E01FEAE2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3B49E-FBD3-42A1-B9D5-39B7FF4E3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9" b="276"/>
          <a:stretch/>
        </p:blipFill>
        <p:spPr>
          <a:xfrm>
            <a:off x="829355" y="265220"/>
            <a:ext cx="8843151" cy="5613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EC839-CD46-40FA-8D7C-362FAED1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348" y="2404534"/>
            <a:ext cx="7766936" cy="1646302"/>
          </a:xfrm>
        </p:spPr>
        <p:txBody>
          <a:bodyPr/>
          <a:lstStyle/>
          <a:p>
            <a:r>
              <a:rPr lang="en-US" dirty="0"/>
              <a:t>Prototype Demo</a:t>
            </a:r>
          </a:p>
        </p:txBody>
      </p:sp>
    </p:spTree>
    <p:extLst>
      <p:ext uri="{BB962C8B-B14F-4D97-AF65-F5344CB8AC3E}">
        <p14:creationId xmlns:p14="http://schemas.microsoft.com/office/powerpoint/2010/main" val="259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F32-E0B9-4BF7-BAD9-69A5AD7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1CA-2F06-4FCF-9DDB-2EBC49D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187"/>
            <a:ext cx="8596668" cy="5058562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Menü</a:t>
            </a:r>
            <a:endParaRPr lang="en-US" dirty="0"/>
          </a:p>
          <a:p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Attraktionen</a:t>
            </a:r>
            <a:endParaRPr lang="en-US" dirty="0"/>
          </a:p>
          <a:p>
            <a:r>
              <a:rPr lang="en-US" dirty="0"/>
              <a:t>Blog</a:t>
            </a:r>
          </a:p>
          <a:p>
            <a:r>
              <a:rPr lang="en-US" dirty="0" err="1"/>
              <a:t>Mountainbiking</a:t>
            </a:r>
            <a:endParaRPr lang="en-US" dirty="0"/>
          </a:p>
          <a:p>
            <a:r>
              <a:rPr lang="en-US" dirty="0"/>
              <a:t>Geocaching</a:t>
            </a:r>
          </a:p>
          <a:p>
            <a:r>
              <a:rPr lang="en-US" dirty="0"/>
              <a:t>QR-Code</a:t>
            </a:r>
          </a:p>
          <a:p>
            <a:r>
              <a:rPr lang="en-US" dirty="0" err="1"/>
              <a:t>Hundebesitzer</a:t>
            </a:r>
            <a:endParaRPr lang="en-US" dirty="0"/>
          </a:p>
          <a:p>
            <a:r>
              <a:rPr lang="en-US" dirty="0"/>
              <a:t> Mein </a:t>
            </a:r>
            <a:r>
              <a:rPr lang="en-US" dirty="0" err="1"/>
              <a:t>Profil</a:t>
            </a:r>
            <a:endParaRPr lang="en-US" dirty="0"/>
          </a:p>
          <a:p>
            <a:r>
              <a:rPr lang="en-US" dirty="0" err="1"/>
              <a:t>Audioguide</a:t>
            </a:r>
            <a:endParaRPr lang="en-US" dirty="0"/>
          </a:p>
          <a:p>
            <a:r>
              <a:rPr lang="en-US" dirty="0"/>
              <a:t>Live-Stream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2AA2425-5688-48A3-8619-75AF2BEE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1686187"/>
            <a:ext cx="350441" cy="350441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40798E0-F277-4BFD-A409-5C9DF38B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2076591"/>
            <a:ext cx="350441" cy="350441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812D613-A1E5-4BF7-9F0E-4469FE27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98" y="5322887"/>
            <a:ext cx="350441" cy="350441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E620055F-BC3D-4AB2-9106-EC7D32634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4677" y="2477156"/>
            <a:ext cx="425723" cy="425723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9DBD8D1-A101-4923-AFD7-214613E9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3845" y="3681737"/>
            <a:ext cx="425723" cy="425723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64A9108D-F926-4B6B-A11E-AD463E9A9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2894947"/>
            <a:ext cx="425723" cy="425723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B1EDF40C-3291-4553-8446-9E43E4340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3290757"/>
            <a:ext cx="425723" cy="425723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CD89538A-8006-4A19-B422-6E4E92C28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677" y="4097317"/>
            <a:ext cx="425723" cy="425723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F63B2284-7BB7-4B99-AC8B-B4B7D8143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0358" y="4484600"/>
            <a:ext cx="425723" cy="42572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F99AAE1-ABF3-4EA7-A51F-53B1E076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17" y="4858388"/>
            <a:ext cx="425723" cy="425723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190FB3B-B1D7-427E-B5B1-B866DD358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6" y="5686970"/>
            <a:ext cx="425723" cy="425723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D558CBC3-ECDB-465A-831E-7BA16FE7D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5" y="6119372"/>
            <a:ext cx="425723" cy="4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6C46-E723-4487-8FAA-27EA8E6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4875-D43D-43C5-8207-AF4354D75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116E-A0C7-4056-9C3A-084E5F14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44" y="232838"/>
            <a:ext cx="3516712" cy="63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4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930-62BB-49CD-A689-73D96C0B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B0E1-41E1-4EB3-A65A-63E5C698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2" l="190" r="99621">
                        <a14:foregroundMark x1="18009" y1="1613" x2="9573" y2="620"/>
                        <a14:foregroundMark x1="9573" y1="620" x2="2180" y2="2978"/>
                        <a14:foregroundMark x1="2180" y1="2978" x2="1327" y2="12903"/>
                        <a14:foregroundMark x1="1327" y1="12903" x2="5592" y2="21464"/>
                        <a14:foregroundMark x1="5592" y1="21464" x2="13175" y2="22333"/>
                        <a14:foregroundMark x1="13175" y1="22333" x2="19905" y2="17246"/>
                        <a14:foregroundMark x1="19905" y1="17246" x2="17536" y2="620"/>
                        <a14:foregroundMark x1="3128" y1="1737" x2="4834" y2="20099"/>
                        <a14:foregroundMark x1="4834" y1="30273" x2="14313" y2="32134"/>
                        <a14:foregroundMark x1="18104" y1="28660" x2="8626" y2="27916"/>
                        <a14:foregroundMark x1="38673" y1="4467" x2="46161" y2="5707"/>
                        <a14:foregroundMark x1="46161" y1="5707" x2="49384" y2="15136"/>
                        <a14:foregroundMark x1="49384" y1="15136" x2="42559" y2="18983"/>
                        <a14:foregroundMark x1="42559" y1="18983" x2="39147" y2="10174"/>
                        <a14:foregroundMark x1="39147" y1="10174" x2="39147" y2="4839"/>
                        <a14:foregroundMark x1="24076" y1="29901" x2="38009" y2="17246"/>
                        <a14:foregroundMark x1="38104" y1="17246" x2="36493" y2="18362"/>
                        <a14:foregroundMark x1="37156" y1="17990" x2="23128" y2="29280"/>
                        <a14:foregroundMark x1="14882" y1="55707" x2="29763" y2="54094"/>
                        <a14:foregroundMark x1="29763" y1="54094" x2="33175" y2="55087"/>
                        <a14:foregroundMark x1="41896" y1="87717" x2="46919" y2="95409"/>
                        <a14:foregroundMark x1="46919" y1="95409" x2="54597" y2="95285"/>
                        <a14:foregroundMark x1="54597" y1="95285" x2="61801" y2="96402"/>
                        <a14:foregroundMark x1="68531" y1="47022" x2="69194" y2="79032"/>
                        <a14:foregroundMark x1="69194" y1="79032" x2="74218" y2="86104"/>
                        <a14:foregroundMark x1="74218" y1="86104" x2="81706" y2="85112"/>
                        <a14:foregroundMark x1="81706" y1="85112" x2="89194" y2="85484"/>
                        <a14:foregroundMark x1="89194" y1="85484" x2="93934" y2="77419"/>
                        <a14:foregroundMark x1="93934" y1="77419" x2="93649" y2="56948"/>
                        <a14:foregroundMark x1="93649" y1="56948" x2="90995" y2="47643"/>
                        <a14:foregroundMark x1="90995" y1="47643" x2="68815" y2="47643"/>
                        <a14:foregroundMark x1="95829" y1="46898" x2="95829" y2="85112"/>
                        <a14:foregroundMark x1="95829" y1="85112" x2="93460" y2="87221"/>
                        <a14:foregroundMark x1="55545" y1="28660" x2="47962" y2="28784"/>
                        <a14:foregroundMark x1="47962" y1="28784" x2="45877" y2="28164"/>
                        <a14:foregroundMark x1="29100" y1="27543" x2="59621" y2="28908"/>
                        <a14:foregroundMark x1="59621" y1="28908" x2="51754" y2="28412"/>
                        <a14:foregroundMark x1="51754" y1="28412" x2="59621" y2="28784"/>
                        <a14:foregroundMark x1="59621" y1="28784" x2="61232" y2="28536"/>
                        <a14:foregroundMark x1="69668" y1="28164" x2="77156" y2="28288"/>
                        <a14:foregroundMark x1="77156" y1="28288" x2="88531" y2="27419"/>
                        <a14:foregroundMark x1="67773" y1="45906" x2="52607" y2="23945"/>
                        <a14:foregroundMark x1="52607" y1="23945" x2="50142" y2="21836"/>
                        <a14:foregroundMark x1="46445" y1="21464" x2="49194" y2="28660"/>
                        <a14:foregroundMark x1="50237" y1="22457" x2="55545" y2="28536"/>
                        <a14:foregroundMark x1="42370" y1="20720" x2="39052" y2="29653"/>
                        <a14:foregroundMark x1="40284" y1="19851" x2="37251" y2="28908"/>
                        <a14:foregroundMark x1="49668" y1="15757" x2="69858" y2="28908"/>
                        <a14:foregroundMark x1="69858" y1="28908" x2="70142" y2="29529"/>
                        <a14:foregroundMark x1="48815" y1="16129" x2="62085" y2="24318"/>
                        <a14:foregroundMark x1="62085" y1="24318" x2="49858" y2="16998"/>
                        <a14:foregroundMark x1="73649" y1="85484" x2="68626" y2="85856"/>
                        <a14:foregroundMark x1="89953" y1="45161" x2="89289" y2="35112"/>
                        <a14:foregroundMark x1="89289" y1="35112" x2="84455" y2="27543"/>
                        <a14:foregroundMark x1="84455" y1="27543" x2="67204" y2="27047"/>
                        <a14:foregroundMark x1="22370" y1="52730" x2="1327" y2="51985"/>
                        <a14:foregroundMark x1="14502" y1="53226" x2="6730" y2="54467"/>
                        <a14:foregroundMark x1="6730" y1="54467" x2="284" y2="52357"/>
                        <a14:foregroundMark x1="26161" y1="25434" x2="20284" y2="25682"/>
                        <a14:foregroundMark x1="37536" y1="16253" x2="36398" y2="6203"/>
                        <a14:foregroundMark x1="36398" y1="6203" x2="43128" y2="1737"/>
                        <a14:foregroundMark x1="43128" y1="1737" x2="50521" y2="1985"/>
                        <a14:foregroundMark x1="50521" y1="1985" x2="50806" y2="14516"/>
                        <a14:foregroundMark x1="90237" y1="45285" x2="97156" y2="48759"/>
                        <a14:foregroundMark x1="20474" y1="620" x2="22085" y2="10298"/>
                        <a14:foregroundMark x1="22085" y1="10298" x2="20948" y2="22953"/>
                        <a14:foregroundMark x1="14882" y1="56203" x2="12701" y2="86352"/>
                        <a14:foregroundMark x1="12701" y1="86352" x2="18294" y2="93548"/>
                        <a14:foregroundMark x1="18294" y1="93548" x2="25592" y2="92928"/>
                        <a14:foregroundMark x1="25592" y1="92928" x2="33649" y2="92928"/>
                        <a14:foregroundMark x1="33649" y1="92928" x2="41043" y2="91811"/>
                        <a14:foregroundMark x1="41043" y1="91811" x2="43412" y2="92184"/>
                        <a14:foregroundMark x1="62559" y1="90695" x2="69384" y2="94789"/>
                        <a14:foregroundMark x1="69384" y1="94789" x2="70427" y2="99752"/>
                        <a14:foregroundMark x1="18578" y1="93548" x2="13934" y2="88337"/>
                        <a14:foregroundMark x1="16493" y1="92928" x2="14313" y2="88337"/>
                        <a14:foregroundMark x1="70711" y1="26179" x2="86445" y2="27792"/>
                        <a14:foregroundMark x1="86445" y1="27792" x2="99621" y2="49007"/>
                        <a14:foregroundMark x1="90711" y1="33127" x2="89668" y2="27543"/>
                        <a14:foregroundMark x1="89100" y1="28164" x2="80190" y2="26055"/>
                        <a14:foregroundMark x1="60474" y1="20347" x2="51090" y2="14020"/>
                        <a14:foregroundMark x1="67014" y1="47643" x2="61801" y2="39578"/>
                        <a14:foregroundMark x1="66919" y1="25682" x2="82085" y2="24814"/>
                        <a14:foregroundMark x1="82085" y1="24814" x2="89763" y2="25931"/>
                        <a14:foregroundMark x1="89763" y1="25931" x2="95355" y2="36725"/>
                        <a14:foregroundMark x1="35355" y1="51985" x2="39716" y2="60298"/>
                        <a14:foregroundMark x1="39716" y1="60298" x2="39905" y2="88958"/>
                        <a14:foregroundMark x1="67678" y1="88337" x2="75355" y2="88710"/>
                        <a14:foregroundMark x1="75355" y1="88710" x2="83412" y2="87965"/>
                        <a14:foregroundMark x1="83412" y1="87965" x2="90806" y2="88089"/>
                        <a14:foregroundMark x1="90806" y1="88089" x2="96872" y2="82010"/>
                        <a14:foregroundMark x1="96872" y1="82010" x2="96777" y2="52357"/>
                        <a14:foregroundMark x1="96777" y1="52357" x2="97441" y2="49132"/>
                        <a14:foregroundMark x1="13744" y1="89082" x2="18104" y2="95782"/>
                        <a14:foregroundMark x1="96588" y1="83002" x2="90047" y2="88337"/>
                        <a14:foregroundMark x1="90047" y1="88337" x2="89668" y2="88337"/>
                        <a14:foregroundMark x1="96872" y1="83623" x2="91185" y2="89082"/>
                        <a14:foregroundMark x1="96682" y1="83995" x2="92133" y2="88958"/>
                        <a14:foregroundMark x1="96872" y1="85484" x2="95355" y2="92184"/>
                        <a14:backgroundMark x1="96121" y1="92473" x2="86066" y2="99380"/>
                        <a14:backgroundMark x1="99431" y1="90199" x2="97128" y2="91781"/>
                        <a14:backgroundMark x1="86066" y1="99380" x2="86066" y2="993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2387" y="84030"/>
            <a:ext cx="6522615" cy="498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F7188-C07D-448D-A4A7-2BC551B56E6A}"/>
              </a:ext>
            </a:extLst>
          </p:cNvPr>
          <p:cNvSpPr txBox="1"/>
          <p:nvPr/>
        </p:nvSpPr>
        <p:spPr>
          <a:xfrm>
            <a:off x="571500" y="541020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Auffällig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Funktionen</a:t>
            </a:r>
            <a:r>
              <a:rPr lang="en-US" dirty="0"/>
              <a:t> von den Design-Klassen </a:t>
            </a:r>
            <a:r>
              <a:rPr lang="en-US" dirty="0" err="1"/>
              <a:t>getrennt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extra Klassen </a:t>
            </a:r>
            <a:r>
              <a:rPr lang="en-US" dirty="0" err="1"/>
              <a:t>implementiert</a:t>
            </a:r>
            <a:r>
              <a:rPr lang="en-US" dirty="0"/>
              <a:t>, die </a:t>
            </a:r>
            <a:r>
              <a:rPr lang="en-US" dirty="0" err="1"/>
              <a:t>getrennt</a:t>
            </a:r>
            <a:r>
              <a:rPr lang="en-US" dirty="0"/>
              <a:t> von der UI </a:t>
            </a:r>
            <a:r>
              <a:rPr lang="en-US" dirty="0" err="1"/>
              <a:t>sind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3E4-B193-441D-8A54-09AA7DF8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E91-C09C-4371-8168-295BAD48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57601"/>
            <a:ext cx="8596668" cy="2383762"/>
          </a:xfrm>
        </p:spPr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Datenbanklösung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MySQL-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Anbindung</a:t>
            </a:r>
            <a:r>
              <a:rPr lang="en-US" dirty="0"/>
              <a:t> an </a:t>
            </a:r>
            <a:r>
              <a:rPr lang="en-US" dirty="0" err="1"/>
              <a:t>einen</a:t>
            </a:r>
            <a:r>
              <a:rPr lang="en-US" dirty="0"/>
              <a:t> Server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öffentlich</a:t>
            </a:r>
            <a:r>
              <a:rPr lang="en-US" dirty="0"/>
              <a:t> auf dem git </a:t>
            </a:r>
            <a:r>
              <a:rPr lang="en-US" dirty="0" err="1"/>
              <a:t>liegen</a:t>
            </a:r>
            <a:r>
              <a:rPr lang="en-US" dirty="0"/>
              <a:t>, da der Server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aufgesetzt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9CA0-A29D-43F4-A41A-874B20FB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6194"/>
            <a:ext cx="8596668" cy="1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wanderoo – Gruppe 3</vt:lpstr>
      <vt:lpstr>Inhalt</vt:lpstr>
      <vt:lpstr>Wozu eine Wanderführer-App?</vt:lpstr>
      <vt:lpstr>Wozu eine Wanderführer-App?</vt:lpstr>
      <vt:lpstr>Prototype Demo</vt:lpstr>
      <vt:lpstr>So wurde implementiert</vt:lpstr>
      <vt:lpstr>App-Demo </vt:lpstr>
      <vt:lpstr>Aufbau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wanderoo – Gruppe 3</dc:title>
  <dc:creator>Werner, Lukas</dc:creator>
  <cp:lastModifiedBy>Werner, Lukas</cp:lastModifiedBy>
  <cp:revision>18</cp:revision>
  <dcterms:created xsi:type="dcterms:W3CDTF">2020-09-05T10:05:15Z</dcterms:created>
  <dcterms:modified xsi:type="dcterms:W3CDTF">2020-09-07T15:47:44Z</dcterms:modified>
</cp:coreProperties>
</file>