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66" r:id="rId4"/>
    <p:sldId id="268" r:id="rId5"/>
    <p:sldId id="267" r:id="rId6"/>
    <p:sldId id="259" r:id="rId7"/>
    <p:sldId id="262" r:id="rId8"/>
    <p:sldId id="260" r:id="rId9"/>
    <p:sldId id="261" r:id="rId10"/>
    <p:sldId id="272" r:id="rId11"/>
    <p:sldId id="273" r:id="rId12"/>
    <p:sldId id="265" r:id="rId13"/>
    <p:sldId id="263" r:id="rId14"/>
    <p:sldId id="269" r:id="rId15"/>
    <p:sldId id="270" r:id="rId16"/>
    <p:sldId id="271"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8602" autoAdjust="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‹Nr.›</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02.11.2020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‹Nr.›</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02.11.2020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02.11.2020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02.11.2020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02.11.2020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‹Nr.›</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02.11.2020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a:xfrm>
            <a:off x="6090445" y="609600"/>
            <a:ext cx="3183556" cy="1320800"/>
          </a:xfrm>
        </p:spPr>
        <p:txBody>
          <a:bodyPr anchor="ctr">
            <a:normAutofit/>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094410" y="2160589"/>
            <a:ext cx="3176589" cy="3880773"/>
          </a:xfrm>
        </p:spPr>
        <p:txBody>
          <a:bodyPr>
            <a:normAutofit/>
          </a:bodyPr>
          <a:lstStyle/>
          <a:p>
            <a:r>
              <a:rPr lang="en-US"/>
              <a:t>Als Datenbanklösung nutzen wir als LocalHost eine MySQL-Datenbank</a:t>
            </a:r>
          </a:p>
          <a:p>
            <a:r>
              <a:rPr lang="en-US"/>
              <a:t>Die Anbindung an einen Server wäre möglich, soll jedoch nicht öffentlich auf dem Git liegen, da der Server privat aufgesetzt wurde</a:t>
            </a:r>
            <a:endParaRPr lang="en-US" dirty="0"/>
          </a:p>
        </p:txBody>
      </p:sp>
      <p:pic>
        <p:nvPicPr>
          <p:cNvPr id="6" name="Grafik 5">
            <a:extLst>
              <a:ext uri="{FF2B5EF4-FFF2-40B4-BE49-F238E27FC236}">
                <a16:creationId xmlns:a16="http://schemas.microsoft.com/office/drawing/2014/main" id="{8A0BAC4A-736B-4AB6-A329-C92FE80A095E}"/>
              </a:ext>
            </a:extLst>
          </p:cNvPr>
          <p:cNvPicPr>
            <a:picLocks noChangeAspect="1"/>
          </p:cNvPicPr>
          <p:nvPr/>
        </p:nvPicPr>
        <p:blipFill>
          <a:blip r:embed="rId2"/>
          <a:stretch>
            <a:fillRect/>
          </a:stretch>
        </p:blipFill>
        <p:spPr>
          <a:xfrm>
            <a:off x="799814" y="1284068"/>
            <a:ext cx="5062993" cy="4278228"/>
          </a:xfrm>
          <a:prstGeom prst="rect">
            <a:avLst/>
          </a:prstGeom>
        </p:spPr>
      </p:pic>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de-DE" sz="1400"/>
              <a:t>Veronika Taranek, Philipp Fenesan, Nicolas Geppert, Lukas Werner</a:t>
            </a:r>
            <a:endParaRPr lang="en-US"/>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5665C720-CFBA-4CD6-B44E-E52DA515AFF8}" type="datetime1">
              <a:rPr lang="de-DE" sz="1400" smtClean="0"/>
              <a:pPr>
                <a:spcAft>
                  <a:spcPts val="600"/>
                </a:spcAft>
              </a:pPr>
              <a:t>02.11.2020</a:t>
            </a:fld>
            <a:endParaRPr lang="en-US"/>
          </a:p>
        </p:txBody>
      </p:sp>
    </p:spTree>
    <p:extLst>
      <p:ext uri="{BB962C8B-B14F-4D97-AF65-F5344CB8AC3E}">
        <p14:creationId xmlns:p14="http://schemas.microsoft.com/office/powerpoint/2010/main" val="195219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fontScale="70000" lnSpcReduction="20000"/>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89056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lnSpcReduction="10000"/>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5" name="TextBox 4">
            <a:extLst>
              <a:ext uri="{FF2B5EF4-FFF2-40B4-BE49-F238E27FC236}">
                <a16:creationId xmlns:a16="http://schemas.microsoft.com/office/drawing/2014/main" id="{7FDF7188-C07D-448D-A4A7-2BC551B56E6A}"/>
              </a:ext>
            </a:extLst>
          </p:cNvPr>
          <p:cNvSpPr txBox="1"/>
          <p:nvPr/>
        </p:nvSpPr>
        <p:spPr>
          <a:xfrm>
            <a:off x="677334" y="1662618"/>
            <a:ext cx="7928774" cy="646331"/>
          </a:xfrm>
          <a:prstGeom prst="rect">
            <a:avLst/>
          </a:prstGeom>
          <a:noFill/>
        </p:spPr>
        <p:txBody>
          <a:bodyPr wrap="none" rtlCol="0">
            <a:spAutoFit/>
          </a:bodyPr>
          <a:lstStyle/>
          <a:p>
            <a:r>
              <a:rPr lang="en-US" dirty="0" err="1"/>
              <a:t>Auffällig</a:t>
            </a:r>
            <a:r>
              <a:rPr lang="en-US" dirty="0"/>
              <a:t> </a:t>
            </a:r>
            <a:r>
              <a:rPr lang="en-US" dirty="0" err="1"/>
              <a:t>ist</a:t>
            </a:r>
            <a:r>
              <a:rPr lang="en-US" dirty="0"/>
              <a:t>, </a:t>
            </a:r>
            <a:r>
              <a:rPr lang="en-US" dirty="0" err="1"/>
              <a:t>dass</a:t>
            </a:r>
            <a:r>
              <a:rPr lang="en-US" dirty="0"/>
              <a:t> die </a:t>
            </a:r>
            <a:r>
              <a:rPr lang="en-US" dirty="0" err="1"/>
              <a:t>Funktionen</a:t>
            </a:r>
            <a:r>
              <a:rPr lang="en-US" dirty="0"/>
              <a:t> von den Design-Klassen </a:t>
            </a:r>
            <a:r>
              <a:rPr lang="en-US" dirty="0" err="1"/>
              <a:t>getrennt</a:t>
            </a:r>
            <a:r>
              <a:rPr lang="en-US" dirty="0"/>
              <a:t> </a:t>
            </a:r>
            <a:r>
              <a:rPr lang="en-US" dirty="0" err="1"/>
              <a:t>wurden</a:t>
            </a:r>
            <a:r>
              <a:rPr lang="en-US" dirty="0"/>
              <a:t>.</a:t>
            </a:r>
            <a:br>
              <a:rPr lang="en-US" dirty="0"/>
            </a:br>
            <a:r>
              <a:rPr lang="en-US" dirty="0"/>
              <a:t>Die </a:t>
            </a:r>
            <a:r>
              <a:rPr lang="en-US" dirty="0" err="1"/>
              <a:t>Logik</a:t>
            </a:r>
            <a:r>
              <a:rPr lang="en-US" dirty="0"/>
              <a:t> </a:t>
            </a:r>
            <a:r>
              <a:rPr lang="en-US" dirty="0" err="1"/>
              <a:t>wird</a:t>
            </a:r>
            <a:r>
              <a:rPr lang="en-US" dirty="0"/>
              <a:t> in extra Klassen </a:t>
            </a:r>
            <a:r>
              <a:rPr lang="en-US" dirty="0" err="1"/>
              <a:t>implementiert</a:t>
            </a:r>
            <a:r>
              <a:rPr lang="en-US" dirty="0"/>
              <a:t>, die </a:t>
            </a:r>
            <a:r>
              <a:rPr lang="en-US" dirty="0" err="1"/>
              <a:t>getrennt</a:t>
            </a:r>
            <a:r>
              <a:rPr lang="en-US" dirty="0"/>
              <a:t> von der UI </a:t>
            </a:r>
            <a:r>
              <a:rPr lang="en-US" dirty="0" err="1"/>
              <a:t>sind</a:t>
            </a:r>
            <a:endParaRPr lang="en-US" dirty="0"/>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0F246959-6071-4609-B298-646E582C928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87004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normAutofit/>
          </a:bodyPr>
          <a:lstStyle/>
          <a:p>
            <a:r>
              <a:rPr lang="de-DE" dirty="0"/>
              <a:t>Problemstellung</a:t>
            </a:r>
          </a:p>
          <a:p>
            <a:r>
              <a:rPr lang="de-DE" dirty="0"/>
              <a:t>Wanderführer</a:t>
            </a:r>
          </a:p>
          <a:p>
            <a:r>
              <a:rPr lang="de-DE" dirty="0"/>
              <a:t>Hauenstein</a:t>
            </a:r>
          </a:p>
          <a:p>
            <a:r>
              <a:rPr lang="de-DE" dirty="0"/>
              <a:t>Wozu eine Wanderführer-App?</a:t>
            </a:r>
          </a:p>
          <a:p>
            <a:r>
              <a:rPr lang="de-DE" dirty="0"/>
              <a:t>Prototyp</a:t>
            </a:r>
          </a:p>
          <a:p>
            <a:r>
              <a:rPr lang="de-DE" dirty="0"/>
              <a:t>Was wurde implementiert?</a:t>
            </a:r>
          </a:p>
          <a:p>
            <a:r>
              <a:rPr lang="de-DE" dirty="0"/>
              <a:t>Aufbau der App</a:t>
            </a:r>
          </a:p>
          <a:p>
            <a:r>
              <a:rPr lang="de-DE" dirty="0"/>
              <a:t>Datenbankeinbindung</a:t>
            </a:r>
          </a:p>
          <a:p>
            <a:r>
              <a:rPr lang="de-DE" dirty="0"/>
              <a:t>App-Demo</a:t>
            </a:r>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dirty="0" err="1"/>
              <a:t>Wanderführer</a:t>
            </a:r>
            <a:r>
              <a:rPr lang="en-US" dirty="0"/>
              <a:t> 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02.11.2020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Words>
  <Application>Microsoft Office PowerPoint</Application>
  <PresentationFormat>Breitbild</PresentationFormat>
  <Paragraphs>152</Paragraphs>
  <Slides>17</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Aufbau</vt:lpstr>
      <vt:lpstr>Aufbau</vt:lpstr>
      <vt:lpstr>Datenbank</vt:lpstr>
      <vt:lpstr>App-Demo </vt:lpstr>
      <vt:lpstr>Use Case: Registrierung</vt:lpstr>
      <vt:lpstr>Use Case: Mein Profil</vt:lpstr>
      <vt:lpstr>Use Case: Karte</vt:lpstr>
      <vt:lpstr>Aufbau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Philipp Fenesan</dc:creator>
  <cp:lastModifiedBy>Philipp Fenesan</cp:lastModifiedBy>
  <cp:revision>3</cp:revision>
  <dcterms:created xsi:type="dcterms:W3CDTF">2020-11-02T12:04:23Z</dcterms:created>
  <dcterms:modified xsi:type="dcterms:W3CDTF">2020-11-02T14:24:11Z</dcterms:modified>
</cp:coreProperties>
</file>