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78" r:id="rId15"/>
    <p:sldId id="279" r:id="rId16"/>
    <p:sldId id="269" r:id="rId17"/>
    <p:sldId id="277" r:id="rId18"/>
    <p:sldId id="275" r:id="rId19"/>
    <p:sldId id="270" r:id="rId20"/>
    <p:sldId id="271" r:id="rId21"/>
    <p:sldId id="276"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4950D-91B8-41FD-A0C2-7362D3C032AF}" v="4" dt="2020-11-03T21:25:13.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88602" autoAdjust="0"/>
  </p:normalViewPr>
  <p:slideViewPr>
    <p:cSldViewPr snapToGrid="0">
      <p:cViewPr varScale="1">
        <p:scale>
          <a:sx n="114" d="100"/>
          <a:sy n="114" d="100"/>
        </p:scale>
        <p:origin x="4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Fenesan" userId="c7a34bec018ae3b2" providerId="LiveId" clId="{0024950D-91B8-41FD-A0C2-7362D3C032AF}"/>
    <pc:docChg chg="undo custSel modSld">
      <pc:chgData name="Philipp Fenesan" userId="c7a34bec018ae3b2" providerId="LiveId" clId="{0024950D-91B8-41FD-A0C2-7362D3C032AF}" dt="2020-11-03T21:27:13.379" v="583" actId="478"/>
      <pc:docMkLst>
        <pc:docMk/>
      </pc:docMkLst>
      <pc:sldChg chg="modSp mod">
        <pc:chgData name="Philipp Fenesan" userId="c7a34bec018ae3b2" providerId="LiveId" clId="{0024950D-91B8-41FD-A0C2-7362D3C032AF}" dt="2020-11-03T21:25:10.062" v="578" actId="108"/>
        <pc:sldMkLst>
          <pc:docMk/>
          <pc:sldMk cId="2502311815" sldId="257"/>
        </pc:sldMkLst>
        <pc:spChg chg="mod">
          <ac:chgData name="Philipp Fenesan" userId="c7a34bec018ae3b2" providerId="LiveId" clId="{0024950D-91B8-41FD-A0C2-7362D3C032AF}" dt="2020-11-03T21:25:10.062" v="578" actId="108"/>
          <ac:spMkLst>
            <pc:docMk/>
            <pc:sldMk cId="2502311815" sldId="257"/>
            <ac:spMk id="4" creationId="{4AC01FB9-36E0-4F50-94AD-42B7C461E75F}"/>
          </ac:spMkLst>
        </pc:spChg>
      </pc:sldChg>
      <pc:sldChg chg="modSp mod">
        <pc:chgData name="Philipp Fenesan" userId="c7a34bec018ae3b2" providerId="LiveId" clId="{0024950D-91B8-41FD-A0C2-7362D3C032AF}" dt="2020-11-03T21:26:02.349" v="581" actId="12"/>
        <pc:sldMkLst>
          <pc:docMk/>
          <pc:sldMk cId="902159870" sldId="259"/>
        </pc:sldMkLst>
        <pc:spChg chg="mod">
          <ac:chgData name="Philipp Fenesan" userId="c7a34bec018ae3b2" providerId="LiveId" clId="{0024950D-91B8-41FD-A0C2-7362D3C032AF}" dt="2020-11-03T21:23:13.615" v="570" actId="20577"/>
          <ac:spMkLst>
            <pc:docMk/>
            <pc:sldMk cId="902159870" sldId="259"/>
            <ac:spMk id="4" creationId="{00A16F92-1166-464A-8CD3-7BB27E20159C}"/>
          </ac:spMkLst>
        </pc:spChg>
        <pc:spChg chg="mod">
          <ac:chgData name="Philipp Fenesan" userId="c7a34bec018ae3b2" providerId="LiveId" clId="{0024950D-91B8-41FD-A0C2-7362D3C032AF}" dt="2020-11-03T21:26:02.349" v="581" actId="12"/>
          <ac:spMkLst>
            <pc:docMk/>
            <pc:sldMk cId="902159870" sldId="259"/>
            <ac:spMk id="9" creationId="{9866596A-8C96-4BB2-B8C8-2342E2878D1C}"/>
          </ac:spMkLst>
        </pc:spChg>
      </pc:sldChg>
      <pc:sldChg chg="modSp mod">
        <pc:chgData name="Philipp Fenesan" userId="c7a34bec018ae3b2" providerId="LiveId" clId="{0024950D-91B8-41FD-A0C2-7362D3C032AF}" dt="2020-11-03T21:13:29.090" v="398" actId="20577"/>
        <pc:sldMkLst>
          <pc:docMk/>
          <pc:sldMk cId="740188723" sldId="262"/>
        </pc:sldMkLst>
        <pc:spChg chg="mod">
          <ac:chgData name="Philipp Fenesan" userId="c7a34bec018ae3b2" providerId="LiveId" clId="{0024950D-91B8-41FD-A0C2-7362D3C032AF}" dt="2020-11-03T21:13:29.090" v="398" actId="20577"/>
          <ac:spMkLst>
            <pc:docMk/>
            <pc:sldMk cId="740188723" sldId="262"/>
            <ac:spMk id="3" creationId="{35A35F08-81B4-4BD4-B1FC-BDC5AFE63A70}"/>
          </ac:spMkLst>
        </pc:spChg>
      </pc:sldChg>
      <pc:sldChg chg="addSp delSp modSp mod">
        <pc:chgData name="Philipp Fenesan" userId="c7a34bec018ae3b2" providerId="LiveId" clId="{0024950D-91B8-41FD-A0C2-7362D3C032AF}" dt="2020-11-03T21:25:02.939" v="577" actId="108"/>
        <pc:sldMkLst>
          <pc:docMk/>
          <pc:sldMk cId="1853708038" sldId="266"/>
        </pc:sldMkLst>
        <pc:spChg chg="mod">
          <ac:chgData name="Philipp Fenesan" userId="c7a34bec018ae3b2" providerId="LiveId" clId="{0024950D-91B8-41FD-A0C2-7362D3C032AF}" dt="2020-11-03T21:17:59.431" v="568" actId="14100"/>
          <ac:spMkLst>
            <pc:docMk/>
            <pc:sldMk cId="1853708038" sldId="266"/>
            <ac:spMk id="3" creationId="{ED9D7D34-CEFA-48AC-B3B9-758A71E43DD0}"/>
          </ac:spMkLst>
        </pc:spChg>
        <pc:spChg chg="del">
          <ac:chgData name="Philipp Fenesan" userId="c7a34bec018ae3b2" providerId="LiveId" clId="{0024950D-91B8-41FD-A0C2-7362D3C032AF}" dt="2020-11-03T21:24:43.619" v="575" actId="478"/>
          <ac:spMkLst>
            <pc:docMk/>
            <pc:sldMk cId="1853708038" sldId="266"/>
            <ac:spMk id="5" creationId="{B31ADB65-6343-4462-9B89-6D85B9C891F9}"/>
          </ac:spMkLst>
        </pc:spChg>
        <pc:spChg chg="add del mod">
          <ac:chgData name="Philipp Fenesan" userId="c7a34bec018ae3b2" providerId="LiveId" clId="{0024950D-91B8-41FD-A0C2-7362D3C032AF}" dt="2020-11-03T21:24:42.676" v="574"/>
          <ac:spMkLst>
            <pc:docMk/>
            <pc:sldMk cId="1853708038" sldId="266"/>
            <ac:spMk id="7" creationId="{875AA434-D69B-4403-9715-EB6ED19318F3}"/>
          </ac:spMkLst>
        </pc:spChg>
        <pc:spChg chg="add mod">
          <ac:chgData name="Philipp Fenesan" userId="c7a34bec018ae3b2" providerId="LiveId" clId="{0024950D-91B8-41FD-A0C2-7362D3C032AF}" dt="2020-11-03T21:25:02.939" v="577" actId="108"/>
          <ac:spMkLst>
            <pc:docMk/>
            <pc:sldMk cId="1853708038" sldId="266"/>
            <ac:spMk id="8" creationId="{4773144A-7831-4D3F-8846-630E8A5E9819}"/>
          </ac:spMkLst>
        </pc:spChg>
      </pc:sldChg>
      <pc:sldChg chg="addSp delSp modSp mod">
        <pc:chgData name="Philipp Fenesan" userId="c7a34bec018ae3b2" providerId="LiveId" clId="{0024950D-91B8-41FD-A0C2-7362D3C032AF}" dt="2020-11-03T21:27:13.379" v="583" actId="478"/>
        <pc:sldMkLst>
          <pc:docMk/>
          <pc:sldMk cId="3398674882" sldId="268"/>
        </pc:sldMkLst>
        <pc:spChg chg="mod">
          <ac:chgData name="Philipp Fenesan" userId="c7a34bec018ae3b2" providerId="LiveId" clId="{0024950D-91B8-41FD-A0C2-7362D3C032AF}" dt="2020-11-03T21:15:46.971" v="504" actId="20577"/>
          <ac:spMkLst>
            <pc:docMk/>
            <pc:sldMk cId="3398674882" sldId="268"/>
            <ac:spMk id="3" creationId="{2DD3CF87-E897-452A-8D9B-61C8EA03CD8A}"/>
          </ac:spMkLst>
        </pc:spChg>
        <pc:spChg chg="del mod">
          <ac:chgData name="Philipp Fenesan" userId="c7a34bec018ae3b2" providerId="LiveId" clId="{0024950D-91B8-41FD-A0C2-7362D3C032AF}" dt="2020-11-03T21:27:13.379" v="583" actId="478"/>
          <ac:spMkLst>
            <pc:docMk/>
            <pc:sldMk cId="3398674882" sldId="268"/>
            <ac:spMk id="4" creationId="{41E0B3D4-E200-4541-85BE-E80DCE88DEBC}"/>
          </ac:spMkLst>
        </pc:spChg>
        <pc:spChg chg="add mod">
          <ac:chgData name="Philipp Fenesan" userId="c7a34bec018ae3b2" providerId="LiveId" clId="{0024950D-91B8-41FD-A0C2-7362D3C032AF}" dt="2020-11-03T21:25:13.712" v="579"/>
          <ac:spMkLst>
            <pc:docMk/>
            <pc:sldMk cId="3398674882" sldId="268"/>
            <ac:spMk id="5" creationId="{2D4710A9-A1BB-42CA-9892-DAAB49571A1B}"/>
          </ac:spMkLst>
        </pc:spChg>
        <pc:spChg chg="add">
          <ac:chgData name="Philipp Fenesan" userId="c7a34bec018ae3b2" providerId="LiveId" clId="{0024950D-91B8-41FD-A0C2-7362D3C032AF}" dt="2020-11-03T21:25:18.423" v="580" actId="22"/>
          <ac:spMkLst>
            <pc:docMk/>
            <pc:sldMk cId="3398674882" sldId="268"/>
            <ac:spMk id="7" creationId="{302C5874-CB02-45F0-90C0-9BFABABAD0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‹Nr.›</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F62BC-A099-485D-9FD2-B3171F599AB8}"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A0322-0AEE-4A53-BA3F-1681CFE82525}" type="datetime1">
              <a:rPr lang="de-DE" smtClean="0"/>
              <a:t>04.11.2020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C1A987-5E19-4049-AE3A-CCAAADFFF4BF}"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BA3F8-F895-47FF-A731-E6E2C885D1F8}"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D418-1542-4076-B0A8-21630B7E2F35}"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0B06E-D8A6-4DAC-8AC6-AC57D58B656B}"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E8B27-1769-4B42-82EF-77F7C9FB6A3A}"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029DD-B2FD-47BE-9E5E-28DA5B17BB35}"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2ED42-01AE-4881-8414-34266DADD334}"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DF586-7E94-4F4E-AE95-53875B7CEE5F}"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3FAB1EA4-6375-4E53-98B2-7AC571C877B6}" type="datetime1">
              <a:rPr lang="de-DE" smtClean="0"/>
              <a:t>04.11.2020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‹Nr.›</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CB92F-5B74-4D6C-86EC-0EA2800A9A20}"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0E3A8-6847-4BE8-BC30-A809F87A48B7}" type="datetime1">
              <a:rPr lang="de-DE" smtClean="0"/>
              <a:t>04.11.2020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ECF30-4F60-425D-BC6F-A7F661398E56}" type="datetime1">
              <a:rPr lang="de-DE" smtClean="0"/>
              <a:t>04.11.2020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D9FF3-199C-4BE9-B5F6-5DDDF95963BC}" type="datetime1">
              <a:rPr lang="de-DE" smtClean="0"/>
              <a:t>04.11.2020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1F404-5A7D-441F-B026-C5DE6809B7CF}" type="datetime1">
              <a:rPr lang="de-DE" smtClean="0"/>
              <a:t>04.11.2020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8F36E-2E2D-4800-AC2B-558944557374}" type="datetime1">
              <a:rPr lang="de-DE" smtClean="0"/>
              <a:t>04.11.2020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4E5B9-9B44-48E6-827A-21A3A7F0BB86}" type="datetime1">
              <a:rPr lang="de-DE" smtClean="0"/>
              <a:t>04.11.2020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‹Nr.›</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philipp.fenesan@studmail.hwg-lu.de" TargetMode="External"/><Relationship Id="rId2" Type="http://schemas.openxmlformats.org/officeDocument/2006/relationships/hyperlink" Target="mailto:veronika.taranek@studmail.hwg-lu.de" TargetMode="External"/><Relationship Id="rId1" Type="http://schemas.openxmlformats.org/officeDocument/2006/relationships/slideLayout" Target="../slideLayouts/slideLayout1.xml"/><Relationship Id="rId5" Type="http://schemas.openxmlformats.org/officeDocument/2006/relationships/hyperlink" Target="mailto:lukas.werner@studmail.hwg-lu.de" TargetMode="External"/><Relationship Id="rId4" Type="http://schemas.openxmlformats.org/officeDocument/2006/relationships/hyperlink" Target="mailto:nicolas.geppert@studmail.hwg-l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CD21DAB7-17FC-4363-B04F-03815C5CFE91}" type="datetime1">
              <a:rPr lang="de-DE" smtClean="0"/>
              <a:t>04.11.2020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rcRect/>
          <a:stretch/>
        </p:blipFill>
        <p:spPr>
          <a:xfrm>
            <a:off x="800895" y="1284068"/>
            <a:ext cx="5060830"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04.11.2020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Use Case beschreibt das </a:t>
            </a:r>
            <a:r>
              <a:rPr lang="de-DE" dirty="0" err="1"/>
              <a:t>Exception</a:t>
            </a:r>
            <a:r>
              <a:rPr lang="de-DE" dirty="0"/>
              <a:t>-Handling bei falschen Log-In-Daten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darf nicht vorhanden sein</a:t>
            </a:r>
          </a:p>
          <a:p>
            <a:pPr marL="457200" lvl="1" indent="0">
              <a:buNone/>
            </a:pPr>
            <a:r>
              <a:rPr lang="de-DE" dirty="0"/>
              <a:t>Der Benutzer gibt falsche Daten im Log-In an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98361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Die Applikation wird gestartet</a:t>
            </a:r>
          </a:p>
          <a:p>
            <a:pPr marL="457200" lvl="1" indent="0">
              <a:buNone/>
            </a:pPr>
            <a:r>
              <a:rPr lang="de-DE" dirty="0"/>
              <a:t>Der Log-In-Screen öffnet sich</a:t>
            </a:r>
          </a:p>
          <a:p>
            <a:pPr marL="457200" lvl="1" indent="0">
              <a:buNone/>
            </a:pPr>
            <a:r>
              <a:rPr lang="de-DE" dirty="0"/>
              <a:t>Der Benutzer gibt falsche Daten ein</a:t>
            </a:r>
          </a:p>
          <a:p>
            <a:pPr marL="57150" indent="0">
              <a:buNone/>
            </a:pPr>
            <a:r>
              <a:rPr lang="de-DE" b="1" dirty="0"/>
              <a:t>Nachbedingung</a:t>
            </a:r>
          </a:p>
          <a:p>
            <a:pPr marL="457200" lvl="1" indent="0">
              <a:buNone/>
            </a:pPr>
            <a:r>
              <a:rPr lang="de-DE" dirty="0"/>
              <a:t>Fehler bei nicht verbundener Datenbank: Der Log-In-Screen wird angezeigt</a:t>
            </a:r>
          </a:p>
          <a:p>
            <a:pPr marL="457200" lvl="1" indent="0">
              <a:buNone/>
            </a:pPr>
            <a:r>
              <a:rPr lang="de-DE" dirty="0"/>
              <a:t>Erfolgreich bei falschen Eingaben: Roter Text wird angezeigt: Falscher Benutzername (bei falschem Benutzernamen als Eingabefehler)</a:t>
            </a:r>
          </a:p>
          <a:p>
            <a:pPr marL="457200" lvl="1" indent="0">
              <a:buNone/>
            </a:pPr>
            <a:r>
              <a:rPr lang="de-DE" dirty="0"/>
              <a:t>Fehler bei falschen Eingaben: Der Menu-Screen wird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69981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5080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20826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4" name="Date Placeholder 3">
            <a:extLst>
              <a:ext uri="{FF2B5EF4-FFF2-40B4-BE49-F238E27FC236}">
                <a16:creationId xmlns:a16="http://schemas.microsoft.com/office/drawing/2014/main" id="{0D739E5B-2069-46E5-9D60-FA9AB4F9626C}"/>
              </a:ext>
            </a:extLst>
          </p:cNvPr>
          <p:cNvSpPr>
            <a:spLocks noGrp="1"/>
          </p:cNvSpPr>
          <p:nvPr>
            <p:ph type="dt" sz="half" idx="10"/>
          </p:nvPr>
        </p:nvSpPr>
        <p:spPr/>
        <p:txBody>
          <a:bodyPr/>
          <a:lstStyle/>
          <a:p>
            <a:fld id="{2EFC2BF0-04D4-4422-9BA7-05481D5E1F5E}" type="datetime1">
              <a:rPr lang="de-DE" smtClean="0"/>
              <a:t>04.11.2020</a:t>
            </a:fld>
            <a:endParaRPr lang="en-US"/>
          </a:p>
        </p:txBody>
      </p:sp>
    </p:spTree>
    <p:extLst>
      <p:ext uri="{BB962C8B-B14F-4D97-AF65-F5344CB8AC3E}">
        <p14:creationId xmlns:p14="http://schemas.microsoft.com/office/powerpoint/2010/main" val="428905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normAutofit/>
          </a:bodyPr>
          <a:lstStyle/>
          <a:p>
            <a:r>
              <a:rPr lang="de-DE" dirty="0"/>
              <a:t>Problemstellung</a:t>
            </a:r>
          </a:p>
          <a:p>
            <a:r>
              <a:rPr lang="de-DE" dirty="0"/>
              <a:t>Wanderführer</a:t>
            </a:r>
          </a:p>
          <a:p>
            <a:r>
              <a:rPr lang="de-DE" dirty="0"/>
              <a:t>Hauenstein</a:t>
            </a:r>
          </a:p>
          <a:p>
            <a:r>
              <a:rPr lang="de-DE" dirty="0"/>
              <a:t>Wozu eine Wanderführer-App?</a:t>
            </a:r>
          </a:p>
          <a:p>
            <a:r>
              <a:rPr lang="de-DE" dirty="0"/>
              <a:t>Prototyp</a:t>
            </a:r>
          </a:p>
          <a:p>
            <a:r>
              <a:rPr lang="de-DE" dirty="0"/>
              <a:t>Was wurde implementiert?</a:t>
            </a:r>
          </a:p>
          <a:p>
            <a:r>
              <a:rPr lang="de-DE" dirty="0"/>
              <a:t>Aufbau der App</a:t>
            </a:r>
          </a:p>
          <a:p>
            <a:r>
              <a:rPr lang="de-DE" dirty="0"/>
              <a:t>Datenbankeinbindung</a:t>
            </a:r>
          </a:p>
          <a:p>
            <a:r>
              <a:rPr lang="de-DE" dirty="0"/>
              <a:t>App-Demo</a:t>
            </a:r>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vert="horz" lIns="91440" tIns="45720" rIns="91440" bIns="45720" rtlCol="0" anchor="ctr"/>
          <a:lstStyle/>
          <a:p>
            <a:fld id="{C8297CD7-2090-4EDE-B8FF-C9B14A4EA3FA}" type="datetime1">
              <a:rPr lang="de-DE" sz="1400" smtClean="0"/>
              <a:t>04.11.2020</a:t>
            </a:fld>
            <a:endParaRPr lang="en-US" sz="1400"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17204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3BC-4E4A-479F-B965-0D81222A9E41}"/>
              </a:ext>
            </a:extLst>
          </p:cNvPr>
          <p:cNvSpPr>
            <a:spLocks noGrp="1"/>
          </p:cNvSpPr>
          <p:nvPr>
            <p:ph type="title"/>
          </p:nvPr>
        </p:nvSpPr>
        <p:spPr/>
        <p:txBody>
          <a:bodyPr/>
          <a:lstStyle/>
          <a:p>
            <a:r>
              <a:rPr lang="en-US" dirty="0"/>
              <a:t>Key Learnings</a:t>
            </a:r>
          </a:p>
        </p:txBody>
      </p:sp>
      <p:sp>
        <p:nvSpPr>
          <p:cNvPr id="3" name="Content Placeholder 2">
            <a:extLst>
              <a:ext uri="{FF2B5EF4-FFF2-40B4-BE49-F238E27FC236}">
                <a16:creationId xmlns:a16="http://schemas.microsoft.com/office/drawing/2014/main" id="{F419055E-6F58-4CB0-AA7C-AE1B99DAF3B4}"/>
              </a:ext>
            </a:extLst>
          </p:cNvPr>
          <p:cNvSpPr>
            <a:spLocks noGrp="1"/>
          </p:cNvSpPr>
          <p:nvPr>
            <p:ph idx="1"/>
          </p:nvPr>
        </p:nvSpPr>
        <p:spPr/>
        <p:txBody>
          <a:bodyPr/>
          <a:lstStyle/>
          <a:p>
            <a:r>
              <a:rPr lang="en-US" dirty="0" err="1"/>
              <a:t>Arbeiten</a:t>
            </a:r>
            <a:r>
              <a:rPr lang="en-US" dirty="0"/>
              <a:t> </a:t>
            </a:r>
            <a:r>
              <a:rPr lang="en-US" dirty="0" err="1"/>
              <a:t>mit</a:t>
            </a:r>
            <a:r>
              <a:rPr lang="en-US" dirty="0"/>
              <a:t> Maven</a:t>
            </a:r>
          </a:p>
          <a:p>
            <a:r>
              <a:rPr lang="en-US" dirty="0" err="1"/>
              <a:t>Arbeiten</a:t>
            </a:r>
            <a:r>
              <a:rPr lang="en-US" dirty="0"/>
              <a:t> </a:t>
            </a:r>
            <a:r>
              <a:rPr lang="en-US" dirty="0" err="1"/>
              <a:t>mit</a:t>
            </a:r>
            <a:r>
              <a:rPr lang="en-US" dirty="0"/>
              <a:t> GitHub</a:t>
            </a:r>
          </a:p>
          <a:p>
            <a:r>
              <a:rPr lang="en-US" dirty="0" err="1"/>
              <a:t>strukturiertes</a:t>
            </a:r>
            <a:r>
              <a:rPr lang="en-US" dirty="0"/>
              <a:t> online-Team-Work</a:t>
            </a:r>
          </a:p>
          <a:p>
            <a:r>
              <a:rPr lang="en-US" dirty="0" err="1"/>
              <a:t>Beim</a:t>
            </a:r>
            <a:r>
              <a:rPr lang="en-US" dirty="0"/>
              <a:t> </a:t>
            </a:r>
            <a:r>
              <a:rPr lang="en-US" dirty="0" err="1"/>
              <a:t>Prototypen</a:t>
            </a:r>
            <a:r>
              <a:rPr lang="en-US" dirty="0"/>
              <a:t> </a:t>
            </a:r>
            <a:r>
              <a:rPr lang="en-US" dirty="0" err="1"/>
              <a:t>einen</a:t>
            </a:r>
            <a:r>
              <a:rPr lang="en-US" dirty="0"/>
              <a:t> </a:t>
            </a:r>
            <a:r>
              <a:rPr lang="en-US" dirty="0" err="1"/>
              <a:t>Blick</a:t>
            </a:r>
            <a:r>
              <a:rPr lang="en-US" dirty="0"/>
              <a:t> </a:t>
            </a:r>
            <a:r>
              <a:rPr lang="en-US" dirty="0" err="1"/>
              <a:t>über</a:t>
            </a:r>
            <a:r>
              <a:rPr lang="en-US" dirty="0"/>
              <a:t> den </a:t>
            </a:r>
            <a:r>
              <a:rPr lang="en-US" dirty="0" err="1"/>
              <a:t>Tellerand</a:t>
            </a:r>
            <a:r>
              <a:rPr lang="en-US" dirty="0"/>
              <a:t> </a:t>
            </a:r>
            <a:r>
              <a:rPr lang="en-US" dirty="0" err="1"/>
              <a:t>wagen</a:t>
            </a:r>
            <a:r>
              <a:rPr lang="en-US" dirty="0"/>
              <a:t>!</a:t>
            </a:r>
          </a:p>
          <a:p>
            <a:r>
              <a:rPr lang="en-US" dirty="0"/>
              <a:t>Von </a:t>
            </a:r>
            <a:r>
              <a:rPr lang="en-US" dirty="0" err="1"/>
              <a:t>Anfang</a:t>
            </a:r>
            <a:r>
              <a:rPr lang="en-US" dirty="0"/>
              <a:t> an </a:t>
            </a:r>
            <a:r>
              <a:rPr lang="en-US" dirty="0" err="1"/>
              <a:t>mehr</a:t>
            </a:r>
            <a:r>
              <a:rPr lang="en-US" dirty="0"/>
              <a:t> Wert auf die </a:t>
            </a:r>
            <a:r>
              <a:rPr lang="en-US" dirty="0" err="1"/>
              <a:t>Architektur</a:t>
            </a:r>
            <a:r>
              <a:rPr lang="en-US" dirty="0"/>
              <a:t> der Software </a:t>
            </a:r>
            <a:r>
              <a:rPr lang="en-US" dirty="0" err="1"/>
              <a:t>achten</a:t>
            </a:r>
            <a:endParaRPr lang="en-US" dirty="0"/>
          </a:p>
          <a:p>
            <a:pPr lvl="1"/>
            <a:r>
              <a:rPr lang="en-US" dirty="0"/>
              <a:t>UML-</a:t>
            </a:r>
            <a:r>
              <a:rPr lang="en-US" dirty="0" err="1"/>
              <a:t>Diagramme</a:t>
            </a:r>
            <a:endParaRPr lang="en-US" dirty="0"/>
          </a:p>
        </p:txBody>
      </p:sp>
      <p:sp>
        <p:nvSpPr>
          <p:cNvPr id="5" name="Date Placeholder 3">
            <a:extLst>
              <a:ext uri="{FF2B5EF4-FFF2-40B4-BE49-F238E27FC236}">
                <a16:creationId xmlns:a16="http://schemas.microsoft.com/office/drawing/2014/main" id="{C4970F60-7939-47B9-AD98-A72E4097EB3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ECE8CB14-B308-47D2-A22F-8DB10C9817B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08771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3E65-E2C5-4910-B614-28FAF037FACC}"/>
              </a:ext>
            </a:extLst>
          </p:cNvPr>
          <p:cNvSpPr>
            <a:spLocks noGrp="1"/>
          </p:cNvSpPr>
          <p:nvPr>
            <p:ph type="ctrTitle"/>
          </p:nvPr>
        </p:nvSpPr>
        <p:spPr/>
        <p:txBody>
          <a:bodyPr/>
          <a:lstStyle/>
          <a:p>
            <a:r>
              <a:rPr lang="en-US" dirty="0" err="1"/>
              <a:t>Vielen</a:t>
            </a:r>
            <a:r>
              <a:rPr lang="en-US" dirty="0"/>
              <a:t> Dank </a:t>
            </a:r>
            <a:r>
              <a:rPr lang="en-US" dirty="0" err="1"/>
              <a:t>für</a:t>
            </a:r>
            <a:r>
              <a:rPr lang="en-US" dirty="0"/>
              <a:t> </a:t>
            </a:r>
            <a:r>
              <a:rPr lang="en-US" dirty="0" err="1"/>
              <a:t>Ihre</a:t>
            </a:r>
            <a:r>
              <a:rPr lang="en-US" dirty="0"/>
              <a:t> </a:t>
            </a:r>
            <a:r>
              <a:rPr lang="en-US" dirty="0" err="1"/>
              <a:t>Aufmerksamkeit</a:t>
            </a:r>
            <a:r>
              <a:rPr lang="en-US" dirty="0"/>
              <a:t>!</a:t>
            </a:r>
          </a:p>
        </p:txBody>
      </p:sp>
      <p:sp>
        <p:nvSpPr>
          <p:cNvPr id="3" name="Subtitle 2">
            <a:extLst>
              <a:ext uri="{FF2B5EF4-FFF2-40B4-BE49-F238E27FC236}">
                <a16:creationId xmlns:a16="http://schemas.microsoft.com/office/drawing/2014/main" id="{41146A61-9AD4-4D27-A779-3F68A3742FED}"/>
              </a:ext>
            </a:extLst>
          </p:cNvPr>
          <p:cNvSpPr>
            <a:spLocks noGrp="1"/>
          </p:cNvSpPr>
          <p:nvPr>
            <p:ph type="subTitle" idx="1"/>
          </p:nvPr>
        </p:nvSpPr>
        <p:spPr>
          <a:xfrm>
            <a:off x="1507067" y="4050833"/>
            <a:ext cx="7766936" cy="1896961"/>
          </a:xfrm>
        </p:spPr>
        <p:txBody>
          <a:bodyPr>
            <a:normAutofit fontScale="92500" lnSpcReduction="20000"/>
          </a:bodyPr>
          <a:lstStyle/>
          <a:p>
            <a:pPr algn="l"/>
            <a:r>
              <a:rPr lang="en-US" dirty="0"/>
              <a:t>Bei </a:t>
            </a:r>
            <a:r>
              <a:rPr lang="en-US" dirty="0" err="1"/>
              <a:t>Fragen</a:t>
            </a:r>
            <a:r>
              <a:rPr lang="en-US" dirty="0"/>
              <a:t>:</a:t>
            </a:r>
          </a:p>
          <a:p>
            <a:pPr algn="l"/>
            <a:br>
              <a:rPr lang="en-US" dirty="0"/>
            </a:br>
            <a:r>
              <a:rPr lang="en-US" dirty="0"/>
              <a:t>Veronika Taranek: </a:t>
            </a:r>
            <a:r>
              <a:rPr lang="en-US" dirty="0">
                <a:hlinkClick r:id="rId2"/>
              </a:rPr>
              <a:t>veronika.taranek@studmail.hwg-lu.de</a:t>
            </a:r>
            <a:endParaRPr lang="en-US" dirty="0"/>
          </a:p>
          <a:p>
            <a:pPr algn="l"/>
            <a:r>
              <a:rPr lang="en-US" dirty="0"/>
              <a:t>Philipp </a:t>
            </a:r>
            <a:r>
              <a:rPr lang="en-US" dirty="0" err="1"/>
              <a:t>Fenesan</a:t>
            </a:r>
            <a:r>
              <a:rPr lang="en-US" dirty="0"/>
              <a:t>: </a:t>
            </a:r>
            <a:r>
              <a:rPr lang="en-US" dirty="0">
                <a:hlinkClick r:id="rId3"/>
              </a:rPr>
              <a:t>philipp.fenesan@studmail.hwg-lu.de</a:t>
            </a:r>
            <a:endParaRPr lang="en-US" dirty="0"/>
          </a:p>
          <a:p>
            <a:pPr algn="l"/>
            <a:r>
              <a:rPr lang="en-US" dirty="0"/>
              <a:t>Nicolas </a:t>
            </a:r>
            <a:r>
              <a:rPr lang="en-US" dirty="0" err="1"/>
              <a:t>Geppert</a:t>
            </a:r>
            <a:r>
              <a:rPr lang="en-US" dirty="0"/>
              <a:t>: </a:t>
            </a:r>
            <a:r>
              <a:rPr lang="en-US" dirty="0">
                <a:hlinkClick r:id="rId4"/>
              </a:rPr>
              <a:t>nicolas.geppert@studmail.hwg-lu.de</a:t>
            </a:r>
            <a:endParaRPr lang="en-US" dirty="0"/>
          </a:p>
          <a:p>
            <a:pPr algn="l"/>
            <a:r>
              <a:rPr lang="en-US" dirty="0"/>
              <a:t>Lukas Werner: </a:t>
            </a:r>
            <a:r>
              <a:rPr lang="en-US" dirty="0">
                <a:hlinkClick r:id="rId5"/>
              </a:rPr>
              <a:t>lukas.werner@studmail.hwg-lu.de</a:t>
            </a:r>
            <a:endParaRPr lang="en-US" dirty="0"/>
          </a:p>
          <a:p>
            <a:pPr algn="l"/>
            <a:endParaRPr lang="en-US" dirty="0"/>
          </a:p>
        </p:txBody>
      </p:sp>
      <p:sp>
        <p:nvSpPr>
          <p:cNvPr id="5" name="Date Placeholder 3">
            <a:extLst>
              <a:ext uri="{FF2B5EF4-FFF2-40B4-BE49-F238E27FC236}">
                <a16:creationId xmlns:a16="http://schemas.microsoft.com/office/drawing/2014/main" id="{ECE0BE53-C40D-4BC4-BE86-D2CD12DD4BA9}"/>
              </a:ext>
            </a:extLst>
          </p:cNvPr>
          <p:cNvSpPr txBox="1">
            <a:spLocks/>
          </p:cNvSpPr>
          <p:nvPr/>
        </p:nvSpPr>
        <p:spPr>
          <a:xfrm>
            <a:off x="752835" y="239440"/>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Tree>
    <p:extLst>
      <p:ext uri="{BB962C8B-B14F-4D97-AF65-F5344CB8AC3E}">
        <p14:creationId xmlns:p14="http://schemas.microsoft.com/office/powerpoint/2010/main" val="182538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a:xfrm>
            <a:off x="677334" y="2041071"/>
            <a:ext cx="8863995" cy="4000291"/>
          </a:xfrm>
        </p:spPr>
        <p:txBody>
          <a:bodyPr/>
          <a:lstStyle/>
          <a:p>
            <a:pPr marL="0" indent="0">
              <a:buNone/>
            </a:pPr>
            <a:r>
              <a:rPr lang="en-US" b="1" dirty="0"/>
              <a:t>“Wie </a:t>
            </a:r>
            <a:r>
              <a:rPr lang="en-US" b="1" dirty="0" err="1"/>
              <a:t>kann</a:t>
            </a:r>
            <a:r>
              <a:rPr lang="en-US" b="1" dirty="0"/>
              <a:t> man </a:t>
            </a:r>
            <a:r>
              <a:rPr lang="en-US" b="1" dirty="0" err="1"/>
              <a:t>einen</a:t>
            </a:r>
            <a:r>
              <a:rPr lang="en-US" b="1" dirty="0"/>
              <a:t> </a:t>
            </a:r>
            <a:r>
              <a:rPr lang="en-US" b="1" dirty="0" err="1"/>
              <a:t>Wanderführer</a:t>
            </a:r>
            <a:r>
              <a:rPr lang="en-US" b="1" dirty="0"/>
              <a:t> in Hauenstein </a:t>
            </a:r>
            <a:r>
              <a:rPr lang="en-US" b="1" dirty="0" err="1"/>
              <a:t>durch</a:t>
            </a:r>
            <a:r>
              <a:rPr lang="en-US" b="1" dirty="0"/>
              <a:t> </a:t>
            </a:r>
            <a:r>
              <a:rPr lang="en-US" b="1" dirty="0" err="1"/>
              <a:t>Digitalisierung</a:t>
            </a:r>
            <a:r>
              <a:rPr lang="en-US" b="1" dirty="0"/>
              <a:t> </a:t>
            </a:r>
            <a:r>
              <a:rPr lang="en-US" b="1" dirty="0" err="1"/>
              <a:t>unterstützen</a:t>
            </a:r>
            <a:r>
              <a:rPr lang="en-US" b="1" dirty="0"/>
              <a:t> / </a:t>
            </a:r>
            <a:r>
              <a:rPr lang="en-US" b="1" dirty="0" err="1"/>
              <a:t>ersetzen</a:t>
            </a:r>
            <a:r>
              <a:rPr lang="en-US" b="1" dirty="0"/>
              <a:t>?”</a:t>
            </a:r>
          </a:p>
          <a:p>
            <a:pPr marL="0" indent="0" algn="just">
              <a:buNone/>
            </a:pPr>
            <a:endParaRPr lang="en-US" b="1" dirty="0"/>
          </a:p>
          <a:p>
            <a:pPr marL="0" indent="0" algn="just">
              <a:buNone/>
            </a:pPr>
            <a:r>
              <a:rPr lang="en-US" b="1" dirty="0" err="1"/>
              <a:t>Lösungsansatz</a:t>
            </a:r>
            <a:endParaRPr lang="en-US" b="1" dirty="0"/>
          </a:p>
          <a:p>
            <a:pPr lvl="1"/>
            <a:r>
              <a:rPr lang="en-US" dirty="0" err="1"/>
              <a:t>Mischung</a:t>
            </a:r>
            <a:r>
              <a:rPr lang="en-US" dirty="0"/>
              <a:t> </a:t>
            </a:r>
            <a:r>
              <a:rPr lang="en-US" dirty="0" err="1"/>
              <a:t>aus</a:t>
            </a:r>
            <a:r>
              <a:rPr lang="en-US" dirty="0"/>
              <a:t> </a:t>
            </a:r>
            <a:r>
              <a:rPr lang="en-US" dirty="0" err="1"/>
              <a:t>beidem</a:t>
            </a:r>
            <a:r>
              <a:rPr lang="en-US" dirty="0"/>
              <a:t>: innovative App…</a:t>
            </a:r>
          </a:p>
          <a:p>
            <a:pPr lvl="2"/>
            <a:r>
              <a:rPr lang="en-US" dirty="0"/>
              <a:t>…</a:t>
            </a:r>
            <a:r>
              <a:rPr lang="en-US" dirty="0" err="1"/>
              <a:t>für</a:t>
            </a:r>
            <a:r>
              <a:rPr lang="en-US" dirty="0"/>
              <a:t> </a:t>
            </a:r>
            <a:r>
              <a:rPr lang="en-US" dirty="0" err="1"/>
              <a:t>Wanderungen</a:t>
            </a:r>
            <a:r>
              <a:rPr lang="en-US" dirty="0"/>
              <a:t>, </a:t>
            </a:r>
            <a:r>
              <a:rPr lang="en-US" dirty="0" err="1"/>
              <a:t>ohne</a:t>
            </a:r>
            <a:r>
              <a:rPr lang="en-US" dirty="0"/>
              <a:t> “</a:t>
            </a:r>
            <a:r>
              <a:rPr lang="en-US" dirty="0" err="1"/>
              <a:t>echten</a:t>
            </a:r>
            <a:r>
              <a:rPr lang="en-US" dirty="0"/>
              <a:t>” </a:t>
            </a:r>
            <a:r>
              <a:rPr lang="en-US" dirty="0" err="1"/>
              <a:t>Wanderführer</a:t>
            </a:r>
            <a:endParaRPr lang="en-US" dirty="0"/>
          </a:p>
          <a:p>
            <a:pPr lvl="2"/>
            <a:r>
              <a:rPr lang="en-US" dirty="0"/>
              <a:t>…</a:t>
            </a:r>
            <a:r>
              <a:rPr lang="en-US" dirty="0" err="1"/>
              <a:t>zur</a:t>
            </a:r>
            <a:r>
              <a:rPr lang="en-US" dirty="0"/>
              <a:t> </a:t>
            </a:r>
            <a:r>
              <a:rPr lang="en-US" dirty="0" err="1"/>
              <a:t>Unterstützung</a:t>
            </a:r>
            <a:r>
              <a:rPr lang="en-US" dirty="0"/>
              <a:t> der </a:t>
            </a:r>
            <a:r>
              <a:rPr lang="en-US" dirty="0" err="1"/>
              <a:t>Wanderführer</a:t>
            </a:r>
            <a:r>
              <a:rPr lang="en-US" dirty="0"/>
              <a:t> (</a:t>
            </a:r>
            <a:r>
              <a:rPr lang="en-US" dirty="0" err="1"/>
              <a:t>z.B.</a:t>
            </a:r>
            <a:r>
              <a:rPr lang="en-US" dirty="0"/>
              <a:t> Live-Streams)</a:t>
            </a:r>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8" name="Date Placeholder 3">
            <a:extLst>
              <a:ext uri="{FF2B5EF4-FFF2-40B4-BE49-F238E27FC236}">
                <a16:creationId xmlns:a16="http://schemas.microsoft.com/office/drawing/2014/main" id="{4773144A-7831-4D3F-8846-630E8A5E9819}"/>
              </a:ext>
            </a:extLst>
          </p:cNvPr>
          <p:cNvSpPr>
            <a:spLocks noGrp="1"/>
          </p:cNvSpPr>
          <p:nvPr>
            <p:ph type="dt" sz="half" idx="10"/>
          </p:nvPr>
        </p:nvSpPr>
        <p:spPr>
          <a:xfrm>
            <a:off x="677334" y="231051"/>
            <a:ext cx="1071566" cy="378549"/>
          </a:xfrm>
        </p:spPr>
        <p:txBody>
          <a:bodyPr vert="horz" lIns="91440" tIns="45720" rIns="91440" bIns="45720" rtlCol="0" anchor="ctr"/>
          <a:lstStyle/>
          <a:p>
            <a:fld id="{D13E9EAB-9FBA-4C7A-B5EB-570D29A9AEE5}" type="datetime1">
              <a:rPr lang="de-DE" sz="1400" smtClean="0"/>
              <a:t>04.11.2020</a:t>
            </a:fld>
            <a:endParaRPr lang="en-US" sz="1400"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normAutofit/>
          </a:bodyPr>
          <a:lstStyle/>
          <a:p>
            <a:r>
              <a:rPr lang="en-US" dirty="0" err="1"/>
              <a:t>Gestaltung</a:t>
            </a:r>
            <a:r>
              <a:rPr lang="en-US" dirty="0"/>
              <a:t> der </a:t>
            </a:r>
            <a:r>
              <a:rPr lang="en-US" dirty="0" err="1"/>
              <a:t>Touren</a:t>
            </a:r>
            <a:endParaRPr lang="en-US" dirty="0"/>
          </a:p>
          <a:p>
            <a:pPr lvl="1"/>
            <a:r>
              <a:rPr lang="en-US" dirty="0" err="1"/>
              <a:t>Interessant</a:t>
            </a:r>
            <a:r>
              <a:rPr lang="en-US" dirty="0"/>
              <a:t> und </a:t>
            </a:r>
            <a:r>
              <a:rPr lang="en-US" dirty="0" err="1"/>
              <a:t>informativ</a:t>
            </a:r>
            <a:endParaRPr lang="en-US" dirty="0"/>
          </a:p>
          <a:p>
            <a:pPr lvl="1"/>
            <a:r>
              <a:rPr lang="en-US" dirty="0"/>
              <a:t>Wissen </a:t>
            </a:r>
            <a:r>
              <a:rPr lang="en-US" dirty="0" err="1"/>
              <a:t>über</a:t>
            </a:r>
            <a:r>
              <a:rPr lang="en-US" dirty="0"/>
              <a:t> Flora und Fauna</a:t>
            </a:r>
          </a:p>
          <a:p>
            <a:pPr lvl="1"/>
            <a:r>
              <a:rPr lang="en-US" dirty="0" err="1"/>
              <a:t>Interessante</a:t>
            </a:r>
            <a:r>
              <a:rPr lang="en-US" dirty="0"/>
              <a:t> </a:t>
            </a:r>
            <a:r>
              <a:rPr lang="en-US" dirty="0" err="1"/>
              <a:t>Dorfgeschichten</a:t>
            </a:r>
            <a:endParaRPr lang="en-US" dirty="0"/>
          </a:p>
          <a:p>
            <a:pPr marL="457200" lvl="1" indent="0">
              <a:buNone/>
            </a:pPr>
            <a:endParaRPr lang="en-US" dirty="0"/>
          </a:p>
          <a:p>
            <a:r>
              <a:rPr lang="en-US" dirty="0" err="1"/>
              <a:t>Gewährleistung</a:t>
            </a:r>
            <a:r>
              <a:rPr lang="en-US" dirty="0"/>
              <a:t> von </a:t>
            </a:r>
            <a:r>
              <a:rPr lang="en-US" dirty="0" err="1"/>
              <a:t>Sicherheit</a:t>
            </a:r>
            <a:endParaRPr lang="en-US" dirty="0"/>
          </a:p>
          <a:p>
            <a:pPr lvl="1"/>
            <a:r>
              <a:rPr lang="en-US" dirty="0" err="1"/>
              <a:t>Detailliertes</a:t>
            </a:r>
            <a:r>
              <a:rPr lang="en-US" dirty="0"/>
              <a:t> Wissen </a:t>
            </a:r>
            <a:r>
              <a:rPr lang="en-US" dirty="0" err="1"/>
              <a:t>über</a:t>
            </a:r>
            <a:r>
              <a:rPr lang="en-US" dirty="0"/>
              <a:t> die </a:t>
            </a:r>
            <a:r>
              <a:rPr lang="en-US" dirty="0" err="1"/>
              <a:t>Wege</a:t>
            </a:r>
            <a:endParaRPr lang="en-US" dirty="0"/>
          </a:p>
          <a:p>
            <a:pPr lvl="1"/>
            <a:r>
              <a:rPr lang="en-US" dirty="0" err="1"/>
              <a:t>Wettereinschätzung</a:t>
            </a:r>
            <a:endParaRPr lang="en-US" dirty="0"/>
          </a:p>
          <a:p>
            <a:pPr lvl="1"/>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a:p>
            <a:pPr marL="457200" lvl="1" indent="0">
              <a:buNone/>
            </a:pPr>
            <a:endParaRPr lang="en-US" dirty="0"/>
          </a:p>
        </p:txBody>
      </p:sp>
      <p:sp>
        <p:nvSpPr>
          <p:cNvPr id="5" name="Date Placeholder 3">
            <a:extLst>
              <a:ext uri="{FF2B5EF4-FFF2-40B4-BE49-F238E27FC236}">
                <a16:creationId xmlns:a16="http://schemas.microsoft.com/office/drawing/2014/main" id="{2D4710A9-A1BB-42CA-9892-DAAB49571A1B}"/>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04.11.2020</a:t>
            </a:r>
            <a:endParaRPr lang="en-US" sz="1400" dirty="0"/>
          </a:p>
        </p:txBody>
      </p:sp>
      <p:sp>
        <p:nvSpPr>
          <p:cNvPr id="7" name="Date Placeholder 3">
            <a:extLst>
              <a:ext uri="{FF2B5EF4-FFF2-40B4-BE49-F238E27FC236}">
                <a16:creationId xmlns:a16="http://schemas.microsoft.com/office/drawing/2014/main" id="{302C5874-CB02-45F0-90C0-9BFABABAD0C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Internet </a:t>
            </a:r>
            <a:r>
              <a:rPr lang="en-US" dirty="0" err="1"/>
              <a:t>als</a:t>
            </a:r>
            <a:r>
              <a:rPr lang="en-US" dirty="0"/>
              <a:t> Inspirations- und </a:t>
            </a:r>
            <a:r>
              <a:rPr lang="en-US" dirty="0" err="1"/>
              <a:t>Informationsquelle</a:t>
            </a:r>
            <a:r>
              <a:rPr lang="en-US" dirty="0"/>
              <a:t> </a:t>
            </a:r>
            <a:r>
              <a:rPr lang="en-US" dirty="0" err="1"/>
              <a:t>im</a:t>
            </a:r>
            <a:r>
              <a:rPr lang="en-US" dirty="0"/>
              <a:t> </a:t>
            </a:r>
            <a:r>
              <a:rPr lang="en-US" dirty="0" err="1"/>
              <a:t>Vorraus</a:t>
            </a:r>
            <a:r>
              <a:rPr lang="en-US" dirty="0"/>
              <a:t> </a:t>
            </a:r>
          </a:p>
          <a:p>
            <a:endParaRPr lang="en-US" dirty="0"/>
          </a:p>
          <a:p>
            <a:endParaRPr lang="en-US" dirty="0"/>
          </a:p>
          <a:p>
            <a:endParaRPr lang="en-US" dirty="0"/>
          </a:p>
          <a:p>
            <a:r>
              <a:rPr lang="en-US" dirty="0"/>
              <a:t>Internet </a:t>
            </a:r>
            <a:r>
              <a:rPr lang="en-US" dirty="0" err="1"/>
              <a:t>als</a:t>
            </a:r>
            <a:r>
              <a:rPr lang="en-US" dirty="0"/>
              <a:t> </a:t>
            </a:r>
            <a:r>
              <a:rPr lang="en-US" dirty="0" err="1"/>
              <a:t>Unterstützung</a:t>
            </a:r>
            <a:r>
              <a:rPr lang="en-US" dirty="0"/>
              <a:t> </a:t>
            </a:r>
            <a:r>
              <a:rPr lang="en-US" dirty="0" err="1"/>
              <a:t>beim</a:t>
            </a:r>
            <a:r>
              <a:rPr lang="en-US" dirty="0"/>
              <a:t> </a:t>
            </a:r>
            <a:r>
              <a:rPr lang="en-US" dirty="0" err="1"/>
              <a:t>Wandern</a:t>
            </a:r>
            <a:r>
              <a:rPr lang="en-US" dirty="0"/>
              <a:t> </a:t>
            </a:r>
            <a:r>
              <a:rPr lang="en-US" dirty="0" err="1"/>
              <a:t>beliebt</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281231"/>
          </a:xfrm>
          <a:prstGeom prst="rect">
            <a:avLst/>
          </a:prstGeom>
        </p:spPr>
        <p:txBody>
          <a:bodyPr wrap="square">
            <a:spAutoFit/>
          </a:bodyPr>
          <a:lstStyle/>
          <a:p>
            <a:pPr lvl="0">
              <a:lnSpc>
                <a:spcPct val="107000"/>
              </a:lnSpc>
              <a:spcAft>
                <a:spcPts val="800"/>
              </a:spcAft>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a:t>ABER: 61% </a:t>
            </a:r>
            <a:r>
              <a:rPr lang="en-US" dirty="0" err="1"/>
              <a:t>nicht</a:t>
            </a:r>
            <a:r>
              <a:rPr lang="en-US" dirty="0"/>
              <a:t> </a:t>
            </a:r>
            <a:r>
              <a:rPr lang="en-US" dirty="0" err="1"/>
              <a:t>davon</a:t>
            </a:r>
            <a:r>
              <a:rPr lang="en-US" dirty="0"/>
              <a:t> </a:t>
            </a:r>
            <a:r>
              <a:rPr lang="en-US" dirty="0" err="1"/>
              <a:t>abgeneigt</a:t>
            </a:r>
            <a:endParaRPr lang="en-US" dirty="0"/>
          </a:p>
          <a:p>
            <a:pPr marL="457200" lvl="1" indent="0">
              <a:buNone/>
            </a:pPr>
            <a:endParaRPr lang="en-US" dirty="0"/>
          </a:p>
          <a:p>
            <a:r>
              <a:rPr lang="en-US" dirty="0"/>
              <a:t>App muss die </a:t>
            </a:r>
            <a:r>
              <a:rPr lang="en-US" dirty="0" err="1"/>
              <a:t>genutzten</a:t>
            </a:r>
            <a:r>
              <a:rPr lang="en-US" dirty="0"/>
              <a:t> </a:t>
            </a:r>
            <a:r>
              <a:rPr lang="en-US" dirty="0" err="1"/>
              <a:t>Angebote</a:t>
            </a:r>
            <a:r>
              <a:rPr lang="en-US" dirty="0"/>
              <a:t> </a:t>
            </a:r>
            <a:r>
              <a:rPr lang="en-US" dirty="0" err="1"/>
              <a:t>aus</a:t>
            </a:r>
            <a:r>
              <a:rPr lang="en-US" dirty="0"/>
              <a:t> Internet und Apps </a:t>
            </a:r>
            <a:r>
              <a:rPr lang="en-US" dirty="0" err="1"/>
              <a:t>kombinieren</a:t>
            </a:r>
            <a:endParaRPr lang="en-US" dirty="0"/>
          </a:p>
          <a:p>
            <a:endParaRPr lang="en-US" dirty="0"/>
          </a:p>
          <a:p>
            <a:r>
              <a:rPr lang="en-US" dirty="0"/>
              <a:t>Zukunft: </a:t>
            </a:r>
            <a:r>
              <a:rPr lang="en-US" dirty="0" err="1"/>
              <a:t>jüngere</a:t>
            </a:r>
            <a:r>
              <a:rPr lang="en-US" dirty="0"/>
              <a:t> Generation </a:t>
            </a:r>
            <a:r>
              <a:rPr lang="en-US" dirty="0" err="1"/>
              <a:t>für</a:t>
            </a:r>
            <a:r>
              <a:rPr lang="en-US" dirty="0"/>
              <a:t> das </a:t>
            </a:r>
            <a:r>
              <a:rPr lang="en-US" dirty="0" err="1"/>
              <a:t>Wandern</a:t>
            </a:r>
            <a:r>
              <a:rPr lang="en-US" dirty="0"/>
              <a:t> </a:t>
            </a:r>
            <a:r>
              <a:rPr lang="en-US" dirty="0" err="1"/>
              <a:t>begeistern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Breitbild</PresentationFormat>
  <Paragraphs>203</Paragraphs>
  <Slides>23</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Exception-Handling</vt:lpstr>
      <vt:lpstr>Use Case: Exception-Handling</vt:lpstr>
      <vt:lpstr>Use Case: Registrierung</vt:lpstr>
      <vt:lpstr>Use Case: Registrierung</vt:lpstr>
      <vt:lpstr>Use Case: Mein Profil</vt:lpstr>
      <vt:lpstr>Use Case: Mein Profil</vt:lpstr>
      <vt:lpstr>Use Case: Karte</vt:lpstr>
      <vt:lpstr>Use Case: Karte</vt:lpstr>
      <vt:lpstr>Key Learnings</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Nicolas Geppert</cp:lastModifiedBy>
  <cp:revision>18</cp:revision>
  <dcterms:created xsi:type="dcterms:W3CDTF">2020-11-02T12:04:23Z</dcterms:created>
  <dcterms:modified xsi:type="dcterms:W3CDTF">2020-11-04T08:38:07Z</dcterms:modified>
</cp:coreProperties>
</file>