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7" r:id="rId16"/>
    <p:sldId id="275" r:id="rId17"/>
    <p:sldId id="270" r:id="rId18"/>
    <p:sldId id="271" r:id="rId19"/>
    <p:sldId id="276"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88602" autoAdjust="0"/>
  </p:normalViewPr>
  <p:slideViewPr>
    <p:cSldViewPr snapToGrid="0">
      <p:cViewPr varScale="1">
        <p:scale>
          <a:sx n="114" d="100"/>
          <a:sy n="114" d="100"/>
        </p:scale>
        <p:origin x="4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02.11.2020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hilipp.fenesan@studmail.hwg-lu.de" TargetMode="External"/><Relationship Id="rId2" Type="http://schemas.openxmlformats.org/officeDocument/2006/relationships/hyperlink" Target="mailto:veronika.taranek@studmail.hwg-lu.de" TargetMode="External"/><Relationship Id="rId1" Type="http://schemas.openxmlformats.org/officeDocument/2006/relationships/slideLayout" Target="../slideLayouts/slideLayout1.xml"/><Relationship Id="rId5" Type="http://schemas.openxmlformats.org/officeDocument/2006/relationships/hyperlink" Target="mailto:lukas.werner@studmail.hwg-lu.de" TargetMode="External"/><Relationship Id="rId4" Type="http://schemas.openxmlformats.org/officeDocument/2006/relationships/hyperlink" Target="mailto:nicolas.geppert@studmail.hwg-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02.11.2020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rcRect/>
          <a:stretch/>
        </p:blipFill>
        <p:spPr>
          <a:xfrm>
            <a:off x="800895" y="1284068"/>
            <a:ext cx="5060830"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02.11.2020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508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20826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1720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das </a:t>
            </a:r>
            <a:r>
              <a:rPr lang="de-DE" dirty="0" err="1"/>
              <a:t>Exception</a:t>
            </a:r>
            <a:r>
              <a:rPr lang="de-DE" dirty="0"/>
              <a:t>-Handling bei fehlender Datenbankverbindung und falschen Log-In-Daten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darf nicht vorhanden sein</a:t>
            </a:r>
          </a:p>
          <a:p>
            <a:pPr marL="457200" lvl="1" indent="0">
              <a:buNone/>
            </a:pPr>
            <a:r>
              <a:rPr lang="de-DE" dirty="0"/>
              <a:t>Der Benutzer gibt falsche Daten im Log-In an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98361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Die Applikation wird gestartet</a:t>
            </a:r>
          </a:p>
          <a:p>
            <a:pPr marL="457200" lvl="1" indent="0">
              <a:buNone/>
            </a:pPr>
            <a:r>
              <a:rPr lang="de-DE" dirty="0"/>
              <a:t>Der Log-In-Screen öffnet sich</a:t>
            </a:r>
          </a:p>
          <a:p>
            <a:pPr marL="457200" lvl="1" indent="0">
              <a:buNone/>
            </a:pPr>
            <a:r>
              <a:rPr lang="de-DE" dirty="0"/>
              <a:t>Der Benutzer gibt falsche Daten ein</a:t>
            </a:r>
          </a:p>
          <a:p>
            <a:pPr marL="57150" indent="0">
              <a:buNone/>
            </a:pPr>
            <a:r>
              <a:rPr lang="de-DE" b="1" dirty="0"/>
              <a:t>Nachbedingung</a:t>
            </a:r>
          </a:p>
          <a:p>
            <a:pPr marL="457200" lvl="1" indent="0">
              <a:buNone/>
            </a:pPr>
            <a:r>
              <a:rPr lang="de-DE" dirty="0"/>
              <a:t>Erfolgreich bei nicht verbundener Datenbank: Der Screen wird weiß und es wird ausgegeben, dass die Verbindung zur Datenbank nicht hergestellt werden konnte</a:t>
            </a:r>
          </a:p>
          <a:p>
            <a:pPr marL="457200" lvl="1" indent="0">
              <a:buNone/>
            </a:pPr>
            <a:r>
              <a:rPr lang="de-DE" dirty="0"/>
              <a:t>Fehler bei nicht verbundener Datenbank: Der Log-In-Screen wird angezeigt</a:t>
            </a:r>
          </a:p>
          <a:p>
            <a:pPr marL="457200" lvl="1" indent="0">
              <a:buNone/>
            </a:pPr>
            <a:r>
              <a:rPr lang="de-DE" dirty="0"/>
              <a:t>Erfolgreich bei falschen Eingaben: Roter Text wird angezeigt: Falscher Benutzername (bei falschem Benutzernamen als Eingabefehler)</a:t>
            </a:r>
          </a:p>
          <a:p>
            <a:pPr marL="457200" lvl="1" indent="0">
              <a:buNone/>
            </a:pPr>
            <a:r>
              <a:rPr lang="de-DE" dirty="0"/>
              <a:t>Fehler bei falschen Eingaben: Der Menu-Screen wird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69981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3E65-E2C5-4910-B614-28FAF037FACC}"/>
              </a:ext>
            </a:extLst>
          </p:cNvPr>
          <p:cNvSpPr>
            <a:spLocks noGrp="1"/>
          </p:cNvSpPr>
          <p:nvPr>
            <p:ph type="ctrTitle"/>
          </p:nvPr>
        </p:nvSpPr>
        <p:spPr/>
        <p:txBody>
          <a:bodyPr/>
          <a:lstStyle/>
          <a:p>
            <a:r>
              <a:rPr lang="en-US" dirty="0" err="1"/>
              <a:t>Vielen</a:t>
            </a:r>
            <a:r>
              <a:rPr lang="en-US" dirty="0"/>
              <a:t> Dank </a:t>
            </a:r>
            <a:r>
              <a:rPr lang="en-US" dirty="0" err="1"/>
              <a:t>für</a:t>
            </a:r>
            <a:r>
              <a:rPr lang="en-US" dirty="0"/>
              <a:t> </a:t>
            </a:r>
            <a:r>
              <a:rPr lang="en-US" dirty="0" err="1"/>
              <a:t>Ihre</a:t>
            </a:r>
            <a:r>
              <a:rPr lang="en-US" dirty="0"/>
              <a:t> </a:t>
            </a:r>
            <a:r>
              <a:rPr lang="en-US" dirty="0" err="1"/>
              <a:t>Aufmerksamkeit</a:t>
            </a:r>
            <a:r>
              <a:rPr lang="en-US" dirty="0"/>
              <a:t>!</a:t>
            </a:r>
          </a:p>
        </p:txBody>
      </p:sp>
      <p:sp>
        <p:nvSpPr>
          <p:cNvPr id="3" name="Subtitle 2">
            <a:extLst>
              <a:ext uri="{FF2B5EF4-FFF2-40B4-BE49-F238E27FC236}">
                <a16:creationId xmlns:a16="http://schemas.microsoft.com/office/drawing/2014/main" id="{41146A61-9AD4-4D27-A779-3F68A3742FED}"/>
              </a:ext>
            </a:extLst>
          </p:cNvPr>
          <p:cNvSpPr>
            <a:spLocks noGrp="1"/>
          </p:cNvSpPr>
          <p:nvPr>
            <p:ph type="subTitle" idx="1"/>
          </p:nvPr>
        </p:nvSpPr>
        <p:spPr>
          <a:xfrm>
            <a:off x="1507067" y="4050833"/>
            <a:ext cx="7766936" cy="1896961"/>
          </a:xfrm>
        </p:spPr>
        <p:txBody>
          <a:bodyPr>
            <a:normAutofit fontScale="92500" lnSpcReduction="20000"/>
          </a:bodyPr>
          <a:lstStyle/>
          <a:p>
            <a:pPr algn="l"/>
            <a:r>
              <a:rPr lang="en-US" dirty="0"/>
              <a:t>Bei </a:t>
            </a:r>
            <a:r>
              <a:rPr lang="en-US" dirty="0" err="1"/>
              <a:t>Fragen</a:t>
            </a:r>
            <a:r>
              <a:rPr lang="en-US" dirty="0"/>
              <a:t>:</a:t>
            </a:r>
          </a:p>
          <a:p>
            <a:pPr algn="l"/>
            <a:br>
              <a:rPr lang="en-US" dirty="0"/>
            </a:br>
            <a:r>
              <a:rPr lang="en-US" dirty="0"/>
              <a:t>Veronika Taranek: </a:t>
            </a:r>
            <a:r>
              <a:rPr lang="en-US" dirty="0">
                <a:hlinkClick r:id="rId2"/>
              </a:rPr>
              <a:t>veronika.taranek@studmail.hwg-lu.de</a:t>
            </a:r>
            <a:endParaRPr lang="en-US" dirty="0"/>
          </a:p>
          <a:p>
            <a:pPr algn="l"/>
            <a:r>
              <a:rPr lang="en-US" dirty="0"/>
              <a:t>Philipp </a:t>
            </a:r>
            <a:r>
              <a:rPr lang="en-US" dirty="0" err="1"/>
              <a:t>Fenesan</a:t>
            </a:r>
            <a:r>
              <a:rPr lang="en-US" dirty="0"/>
              <a:t>: </a:t>
            </a:r>
            <a:r>
              <a:rPr lang="en-US" dirty="0">
                <a:hlinkClick r:id="rId3"/>
              </a:rPr>
              <a:t>philipp.fenesan@studmail.hwg-lu.de</a:t>
            </a:r>
            <a:endParaRPr lang="en-US" dirty="0"/>
          </a:p>
          <a:p>
            <a:pPr algn="l"/>
            <a:r>
              <a:rPr lang="en-US" dirty="0"/>
              <a:t>Nicolas </a:t>
            </a:r>
            <a:r>
              <a:rPr lang="en-US" dirty="0" err="1"/>
              <a:t>Geppert</a:t>
            </a:r>
            <a:r>
              <a:rPr lang="en-US" dirty="0"/>
              <a:t>: </a:t>
            </a:r>
            <a:r>
              <a:rPr lang="en-US" dirty="0">
                <a:hlinkClick r:id="rId4"/>
              </a:rPr>
              <a:t>nicolas.geppert@studmail.hwg-lu.de</a:t>
            </a:r>
            <a:endParaRPr lang="en-US" dirty="0"/>
          </a:p>
          <a:p>
            <a:pPr algn="l"/>
            <a:r>
              <a:rPr lang="en-US" dirty="0"/>
              <a:t>Lukas Werner: </a:t>
            </a:r>
            <a:r>
              <a:rPr lang="en-US" dirty="0">
                <a:hlinkClick r:id="rId5"/>
              </a:rPr>
              <a:t>lukas.werner@studmail.hwg-lu.de</a:t>
            </a:r>
            <a:endParaRPr lang="en-US" dirty="0"/>
          </a:p>
          <a:p>
            <a:pPr algn="l"/>
            <a:endParaRPr lang="en-US" dirty="0"/>
          </a:p>
        </p:txBody>
      </p:sp>
      <p:sp>
        <p:nvSpPr>
          <p:cNvPr id="5" name="Date Placeholder 3">
            <a:extLst>
              <a:ext uri="{FF2B5EF4-FFF2-40B4-BE49-F238E27FC236}">
                <a16:creationId xmlns:a16="http://schemas.microsoft.com/office/drawing/2014/main" id="{ECE0BE53-C40D-4BC4-BE86-D2CD12DD4BA9}"/>
              </a:ext>
            </a:extLst>
          </p:cNvPr>
          <p:cNvSpPr txBox="1">
            <a:spLocks/>
          </p:cNvSpPr>
          <p:nvPr/>
        </p:nvSpPr>
        <p:spPr>
          <a:xfrm>
            <a:off x="752835" y="239440"/>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18253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02.11.2020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Registrierung</vt:lpstr>
      <vt:lpstr>Use Case: Mein Profil</vt:lpstr>
      <vt:lpstr>Use Case: Mein Profil</vt:lpstr>
      <vt:lpstr>Use Case: Karte</vt:lpstr>
      <vt:lpstr>Use Case: Karte</vt:lpstr>
      <vt:lpstr>Use Case: Exception-Handling</vt:lpstr>
      <vt:lpstr>Use Case: Exception-Handling</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Werner, Lukas</cp:lastModifiedBy>
  <cp:revision>13</cp:revision>
  <dcterms:created xsi:type="dcterms:W3CDTF">2020-11-02T12:04:23Z</dcterms:created>
  <dcterms:modified xsi:type="dcterms:W3CDTF">2020-11-02T16:27:21Z</dcterms:modified>
</cp:coreProperties>
</file>