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66" r:id="rId4"/>
    <p:sldId id="268" r:id="rId5"/>
    <p:sldId id="267" r:id="rId6"/>
    <p:sldId id="259" r:id="rId7"/>
    <p:sldId id="262" r:id="rId8"/>
    <p:sldId id="260" r:id="rId9"/>
    <p:sldId id="261" r:id="rId10"/>
    <p:sldId id="263" r:id="rId11"/>
    <p:sldId id="269"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0" autoAdjust="0"/>
    <p:restoredTop sz="88602" autoAdjust="0"/>
  </p:normalViewPr>
  <p:slideViewPr>
    <p:cSldViewPr snapToGrid="0">
      <p:cViewPr varScale="1">
        <p:scale>
          <a:sx n="101" d="100"/>
          <a:sy n="101"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29.10.2020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29.10.2020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29.10.2020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29.10.2020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29.10.2020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29.10.2020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29.10.2020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29.10.2020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29.10.2020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29.10.2020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590675"/>
            <a:ext cx="8596668" cy="5162550"/>
          </a:xfrm>
        </p:spPr>
        <p:txBody>
          <a:bodyPr>
            <a:normAutofit lnSpcReduction="10000"/>
          </a:bodyPr>
          <a:lstStyle/>
          <a:p>
            <a:r>
              <a:rPr lang="de-DE"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r>
              <a:rPr lang="de-DE" dirty="0"/>
              <a:t>Beteiligte</a:t>
            </a:r>
          </a:p>
          <a:p>
            <a:pPr marL="457200" lvl="1" indent="0">
              <a:buNone/>
            </a:pPr>
            <a:r>
              <a:rPr lang="de-DE" dirty="0"/>
              <a:t>Benutzer</a:t>
            </a:r>
          </a:p>
          <a:p>
            <a:r>
              <a:rPr lang="de-DE" dirty="0"/>
              <a:t>Voraussetzungen</a:t>
            </a:r>
          </a:p>
          <a:p>
            <a:pPr marL="457200" lvl="1" indent="0">
              <a:buNone/>
            </a:pPr>
            <a:r>
              <a:rPr lang="de-DE" dirty="0"/>
              <a:t>Datenbankverbindung muss vorhanden sein</a:t>
            </a:r>
          </a:p>
          <a:p>
            <a:pPr marL="457200" lvl="1" indent="0">
              <a:buNone/>
            </a:pPr>
            <a:r>
              <a:rPr lang="de-DE" dirty="0"/>
              <a:t>Der Benutzer darf nicht vorhanden sein</a:t>
            </a:r>
          </a:p>
          <a:p>
            <a:r>
              <a:rPr lang="de-DE"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indent="-285750"/>
            <a:r>
              <a:rPr lang="de-DE" dirty="0"/>
              <a:t>Nachbedingung</a:t>
            </a:r>
          </a:p>
          <a:p>
            <a:pPr marL="457200" lvl="1" indent="0">
              <a:buNone/>
            </a:pPr>
            <a:r>
              <a:rPr lang="de-DE" dirty="0"/>
              <a:t>Erfolgreich: Registrierung abgeschlossen, Menü-Screen wird angezeigt</a:t>
            </a:r>
          </a:p>
          <a:p>
            <a:pPr marL="457200" lvl="1" indent="0">
              <a:buNone/>
            </a:pPr>
            <a:r>
              <a:rPr lang="de-DE" dirty="0"/>
              <a:t>Fehler: </a:t>
            </a:r>
            <a:r>
              <a:rPr lang="de-DE"/>
              <a:t>Registrierung fehlgeschlagen</a:t>
            </a:r>
          </a:p>
          <a:p>
            <a:pPr marL="457200" lvl="1" indent="0">
              <a:buNone/>
            </a:pPr>
            <a:endParaRPr lang="de-DE" dirty="0"/>
          </a:p>
        </p:txBody>
      </p:sp>
      <p:sp>
        <p:nvSpPr>
          <p:cNvPr id="4" name="Date Placeholder 3">
            <a:extLst>
              <a:ext uri="{FF2B5EF4-FFF2-40B4-BE49-F238E27FC236}">
                <a16:creationId xmlns:a16="http://schemas.microsoft.com/office/drawing/2014/main" id="{2AE931F4-8979-439A-A18E-8926B74A1C51}"/>
              </a:ext>
            </a:extLst>
          </p:cNvPr>
          <p:cNvSpPr>
            <a:spLocks noGrp="1"/>
          </p:cNvSpPr>
          <p:nvPr>
            <p:ph type="dt" sz="half" idx="10"/>
          </p:nvPr>
        </p:nvSpPr>
        <p:spPr>
          <a:xfrm>
            <a:off x="89958" y="104775"/>
            <a:ext cx="911939" cy="365125"/>
          </a:xfrm>
        </p:spPr>
        <p:txBody>
          <a:bodyPr/>
          <a:lstStyle/>
          <a:p>
            <a:fld id="{BBFE0E78-BD63-486A-A840-5A82EE4DABDC}" type="datetime1">
              <a:rPr lang="de-DE" smtClean="0"/>
              <a:t>29.10.2020</a:t>
            </a:fld>
            <a:endParaRPr lang="en-US" dirty="0"/>
          </a:p>
        </p:txBody>
      </p:sp>
    </p:spTree>
    <p:extLst>
      <p:ext uri="{BB962C8B-B14F-4D97-AF65-F5344CB8AC3E}">
        <p14:creationId xmlns:p14="http://schemas.microsoft.com/office/powerpoint/2010/main" val="15343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571500" y="5410200"/>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3" name="TextBox 2">
            <a:extLst>
              <a:ext uri="{FF2B5EF4-FFF2-40B4-BE49-F238E27FC236}">
                <a16:creationId xmlns:a16="http://schemas.microsoft.com/office/drawing/2014/main" id="{5BCAFD94-9DAE-40DB-ABC1-EA97278FB175}"/>
              </a:ext>
            </a:extLst>
          </p:cNvPr>
          <p:cNvSpPr txBox="1"/>
          <p:nvPr/>
        </p:nvSpPr>
        <p:spPr>
          <a:xfrm>
            <a:off x="1524000" y="1930400"/>
            <a:ext cx="4572000" cy="369332"/>
          </a:xfrm>
          <a:prstGeom prst="rect">
            <a:avLst/>
          </a:prstGeom>
          <a:noFill/>
        </p:spPr>
        <p:txBody>
          <a:bodyPr wrap="square" rtlCol="0">
            <a:spAutoFit/>
          </a:bodyPr>
          <a:lstStyle/>
          <a:p>
            <a:r>
              <a:rPr lang="en-US" dirty="0" err="1"/>
              <a:t>neues</a:t>
            </a:r>
            <a:r>
              <a:rPr lang="en-US" dirty="0"/>
              <a:t> UML</a:t>
            </a:r>
          </a:p>
        </p:txBody>
      </p:sp>
    </p:spTree>
    <p:extLst>
      <p:ext uri="{BB962C8B-B14F-4D97-AF65-F5344CB8AC3E}">
        <p14:creationId xmlns:p14="http://schemas.microsoft.com/office/powerpoint/2010/main" val="87004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p:txBody>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77334" y="4720561"/>
            <a:ext cx="8596668" cy="1320801"/>
          </a:xfrm>
        </p:spPr>
        <p:txBody>
          <a:bodyPr/>
          <a:lstStyle/>
          <a:p>
            <a:r>
              <a:rPr lang="en-US" dirty="0" err="1"/>
              <a:t>Als</a:t>
            </a:r>
            <a:r>
              <a:rPr lang="en-US" dirty="0"/>
              <a:t> </a:t>
            </a:r>
            <a:r>
              <a:rPr lang="en-US" dirty="0" err="1"/>
              <a:t>Datenbanklösung</a:t>
            </a:r>
            <a:r>
              <a:rPr lang="en-US" dirty="0"/>
              <a:t> </a:t>
            </a:r>
            <a:r>
              <a:rPr lang="en-US" dirty="0" err="1"/>
              <a:t>nutzen</a:t>
            </a:r>
            <a:r>
              <a:rPr lang="en-US" dirty="0"/>
              <a:t> </a:t>
            </a:r>
            <a:r>
              <a:rPr lang="en-US" dirty="0" err="1"/>
              <a:t>wir</a:t>
            </a:r>
            <a:r>
              <a:rPr lang="en-US" dirty="0"/>
              <a:t> </a:t>
            </a:r>
            <a:r>
              <a:rPr lang="en-US" dirty="0" err="1"/>
              <a:t>als</a:t>
            </a:r>
            <a:r>
              <a:rPr lang="en-US" dirty="0"/>
              <a:t> </a:t>
            </a:r>
            <a:r>
              <a:rPr lang="en-US" dirty="0" err="1"/>
              <a:t>LocalHost</a:t>
            </a:r>
            <a:r>
              <a:rPr lang="en-US" dirty="0"/>
              <a:t> </a:t>
            </a:r>
            <a:r>
              <a:rPr lang="en-US" dirty="0" err="1"/>
              <a:t>eine</a:t>
            </a:r>
            <a:r>
              <a:rPr lang="en-US" dirty="0"/>
              <a:t> MySQL-</a:t>
            </a:r>
            <a:r>
              <a:rPr lang="en-US" dirty="0" err="1"/>
              <a:t>Datenbank</a:t>
            </a:r>
            <a:endParaRPr lang="en-US" dirty="0"/>
          </a:p>
          <a:p>
            <a:r>
              <a:rPr lang="en-US" dirty="0"/>
              <a:t>Die </a:t>
            </a:r>
            <a:r>
              <a:rPr lang="en-US" dirty="0" err="1"/>
              <a:t>Anbindung</a:t>
            </a:r>
            <a:r>
              <a:rPr lang="en-US" dirty="0"/>
              <a:t> an </a:t>
            </a:r>
            <a:r>
              <a:rPr lang="en-US" dirty="0" err="1"/>
              <a:t>einen</a:t>
            </a:r>
            <a:r>
              <a:rPr lang="en-US" dirty="0"/>
              <a:t> Server </a:t>
            </a:r>
            <a:r>
              <a:rPr lang="en-US" dirty="0" err="1"/>
              <a:t>wäre</a:t>
            </a:r>
            <a:r>
              <a:rPr lang="en-US" dirty="0"/>
              <a:t> </a:t>
            </a:r>
            <a:r>
              <a:rPr lang="en-US" dirty="0" err="1"/>
              <a:t>möglich</a:t>
            </a:r>
            <a:r>
              <a:rPr lang="en-US" dirty="0"/>
              <a:t>, </a:t>
            </a:r>
            <a:r>
              <a:rPr lang="en-US" dirty="0" err="1"/>
              <a:t>soll</a:t>
            </a:r>
            <a:r>
              <a:rPr lang="en-US" dirty="0"/>
              <a:t> </a:t>
            </a:r>
            <a:r>
              <a:rPr lang="en-US" dirty="0" err="1"/>
              <a:t>jedoch</a:t>
            </a:r>
            <a:r>
              <a:rPr lang="en-US" dirty="0"/>
              <a:t> </a:t>
            </a:r>
            <a:r>
              <a:rPr lang="en-US" dirty="0" err="1"/>
              <a:t>nicht</a:t>
            </a:r>
            <a:r>
              <a:rPr lang="en-US" dirty="0"/>
              <a:t> </a:t>
            </a:r>
            <a:r>
              <a:rPr lang="en-US" dirty="0" err="1"/>
              <a:t>öffentlich</a:t>
            </a:r>
            <a:r>
              <a:rPr lang="en-US" dirty="0"/>
              <a:t> auf dem git </a:t>
            </a:r>
            <a:r>
              <a:rPr lang="en-US" dirty="0" err="1"/>
              <a:t>liegen</a:t>
            </a:r>
            <a:r>
              <a:rPr lang="en-US" dirty="0"/>
              <a:t>, da der Server </a:t>
            </a:r>
            <a:r>
              <a:rPr lang="en-US" dirty="0" err="1"/>
              <a:t>privat</a:t>
            </a:r>
            <a:r>
              <a:rPr lang="en-US" dirty="0"/>
              <a:t> </a:t>
            </a:r>
            <a:r>
              <a:rPr lang="en-US" dirty="0" err="1"/>
              <a:t>aufgesetzt</a:t>
            </a:r>
            <a:r>
              <a:rPr lang="en-US" dirty="0"/>
              <a:t> </a:t>
            </a:r>
            <a:r>
              <a:rPr lang="en-US" dirty="0" err="1"/>
              <a:t>wurde</a:t>
            </a:r>
            <a:endParaRPr lang="en-US" dirty="0"/>
          </a:p>
        </p:txBody>
      </p:sp>
      <p:sp>
        <p:nvSpPr>
          <p:cNvPr id="6" name="Date Placeholder 3">
            <a:extLst>
              <a:ext uri="{FF2B5EF4-FFF2-40B4-BE49-F238E27FC236}">
                <a16:creationId xmlns:a16="http://schemas.microsoft.com/office/drawing/2014/main" id="{5A155018-75BB-467E-9C0B-72C18B696E7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
        <p:nvSpPr>
          <p:cNvPr id="5" name="TextBox 4">
            <a:extLst>
              <a:ext uri="{FF2B5EF4-FFF2-40B4-BE49-F238E27FC236}">
                <a16:creationId xmlns:a16="http://schemas.microsoft.com/office/drawing/2014/main" id="{C50338CC-BAF4-4233-B337-6673376B0790}"/>
              </a:ext>
            </a:extLst>
          </p:cNvPr>
          <p:cNvSpPr txBox="1"/>
          <p:nvPr/>
        </p:nvSpPr>
        <p:spPr>
          <a:xfrm>
            <a:off x="1748900" y="1930400"/>
            <a:ext cx="6490225" cy="369332"/>
          </a:xfrm>
          <a:prstGeom prst="rect">
            <a:avLst/>
          </a:prstGeom>
          <a:noFill/>
        </p:spPr>
        <p:txBody>
          <a:bodyPr wrap="square" rtlCol="0">
            <a:spAutoFit/>
          </a:bodyPr>
          <a:lstStyle/>
          <a:p>
            <a:r>
              <a:rPr lang="en-US" dirty="0" err="1"/>
              <a:t>Platzhalter</a:t>
            </a:r>
            <a:r>
              <a:rPr lang="en-US" dirty="0"/>
              <a:t> ERD</a:t>
            </a:r>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29.10.2020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29.10.2020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723</Words>
  <Application>Microsoft Office PowerPoint</Application>
  <PresentationFormat>Widescreen</PresentationFormat>
  <Paragraphs>111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Use Case: Registrierung</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Werner, Lukas</dc:creator>
  <cp:lastModifiedBy>Lukas</cp:lastModifiedBy>
  <cp:revision>38</cp:revision>
  <dcterms:created xsi:type="dcterms:W3CDTF">2020-09-05T10:05:15Z</dcterms:created>
  <dcterms:modified xsi:type="dcterms:W3CDTF">2020-10-29T10:14:22Z</dcterms:modified>
</cp:coreProperties>
</file>