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4"/>
  </p:notesMasterIdLst>
  <p:sldIdLst>
    <p:sldId id="261" r:id="rId2"/>
    <p:sldId id="256" r:id="rId3"/>
    <p:sldId id="272" r:id="rId4"/>
    <p:sldId id="273" r:id="rId5"/>
    <p:sldId id="258" r:id="rId6"/>
    <p:sldId id="262" r:id="rId7"/>
    <p:sldId id="260" r:id="rId8"/>
    <p:sldId id="259" r:id="rId9"/>
    <p:sldId id="265" r:id="rId10"/>
    <p:sldId id="263" r:id="rId11"/>
    <p:sldId id="264" r:id="rId12"/>
    <p:sldId id="266" r:id="rId13"/>
    <p:sldId id="267" r:id="rId14"/>
    <p:sldId id="268" r:id="rId15"/>
    <p:sldId id="270" r:id="rId16"/>
    <p:sldId id="269" r:id="rId17"/>
    <p:sldId id="271" r:id="rId18"/>
    <p:sldId id="274" r:id="rId19"/>
    <p:sldId id="275" r:id="rId20"/>
    <p:sldId id="276" r:id="rId21"/>
    <p:sldId id="277" r:id="rId22"/>
    <p:sldId id="278"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E063DB-9965-4AE8-8520-4FE6E811B81C}" v="40" dt="2023-02-03T16:45:35.87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4673" autoAdjust="0"/>
  </p:normalViewPr>
  <p:slideViewPr>
    <p:cSldViewPr snapToGrid="0">
      <p:cViewPr varScale="1">
        <p:scale>
          <a:sx n="134" d="100"/>
          <a:sy n="134" d="100"/>
        </p:scale>
        <p:origin x="1110" y="-7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ng, Leo" userId="97404bc5-94c2-4892-aa94-f3f1f4d76bb8" providerId="ADAL" clId="{CAE063DB-9965-4AE8-8520-4FE6E811B81C}"/>
    <pc:docChg chg="undo custSel addSld modSld">
      <pc:chgData name="Pauling, Leo" userId="97404bc5-94c2-4892-aa94-f3f1f4d76bb8" providerId="ADAL" clId="{CAE063DB-9965-4AE8-8520-4FE6E811B81C}" dt="2023-02-03T16:50:36.617" v="2058" actId="6549"/>
      <pc:docMkLst>
        <pc:docMk/>
      </pc:docMkLst>
      <pc:sldChg chg="addSp delSp modSp mod">
        <pc:chgData name="Pauling, Leo" userId="97404bc5-94c2-4892-aa94-f3f1f4d76bb8" providerId="ADAL" clId="{CAE063DB-9965-4AE8-8520-4FE6E811B81C}" dt="2023-02-03T15:47:39.399" v="483" actId="26606"/>
        <pc:sldMkLst>
          <pc:docMk/>
          <pc:sldMk cId="1448412760" sldId="256"/>
        </pc:sldMkLst>
        <pc:spChg chg="mod">
          <ac:chgData name="Pauling, Leo" userId="97404bc5-94c2-4892-aa94-f3f1f4d76bb8" providerId="ADAL" clId="{CAE063DB-9965-4AE8-8520-4FE6E811B81C}" dt="2023-02-03T15:47:39.399" v="483" actId="26606"/>
          <ac:spMkLst>
            <pc:docMk/>
            <pc:sldMk cId="1448412760" sldId="256"/>
            <ac:spMk id="2" creationId="{E1AEF1FA-EE2D-8EC1-E2F7-47C6B7DBAC51}"/>
          </ac:spMkLst>
        </pc:spChg>
        <pc:spChg chg="mod">
          <ac:chgData name="Pauling, Leo" userId="97404bc5-94c2-4892-aa94-f3f1f4d76bb8" providerId="ADAL" clId="{CAE063DB-9965-4AE8-8520-4FE6E811B81C}" dt="2023-02-03T15:47:39.399" v="483" actId="26606"/>
          <ac:spMkLst>
            <pc:docMk/>
            <pc:sldMk cId="1448412760" sldId="256"/>
            <ac:spMk id="3" creationId="{9907DC4E-F760-238F-CA41-686BB3E8885D}"/>
          </ac:spMkLst>
        </pc:spChg>
        <pc:spChg chg="add del">
          <ac:chgData name="Pauling, Leo" userId="97404bc5-94c2-4892-aa94-f3f1f4d76bb8" providerId="ADAL" clId="{CAE063DB-9965-4AE8-8520-4FE6E811B81C}" dt="2023-02-03T15:47:39.399" v="483" actId="26606"/>
          <ac:spMkLst>
            <pc:docMk/>
            <pc:sldMk cId="1448412760" sldId="256"/>
            <ac:spMk id="9" creationId="{26B4480E-B7FF-4481-890E-043A69AE6FE2}"/>
          </ac:spMkLst>
        </pc:spChg>
        <pc:spChg chg="add del">
          <ac:chgData name="Pauling, Leo" userId="97404bc5-94c2-4892-aa94-f3f1f4d76bb8" providerId="ADAL" clId="{CAE063DB-9965-4AE8-8520-4FE6E811B81C}" dt="2023-02-03T15:47:39.399" v="483" actId="26606"/>
          <ac:spMkLst>
            <pc:docMk/>
            <pc:sldMk cId="1448412760" sldId="256"/>
            <ac:spMk id="11" creationId="{64C13BAB-7C00-4D21-A857-E3D41C0A2A66}"/>
          </ac:spMkLst>
        </pc:spChg>
        <pc:spChg chg="add del">
          <ac:chgData name="Pauling, Leo" userId="97404bc5-94c2-4892-aa94-f3f1f4d76bb8" providerId="ADAL" clId="{CAE063DB-9965-4AE8-8520-4FE6E811B81C}" dt="2023-02-03T15:47:39.399" v="483" actId="26606"/>
          <ac:spMkLst>
            <pc:docMk/>
            <pc:sldMk cId="1448412760" sldId="256"/>
            <ac:spMk id="13" creationId="{1F1FF39A-AC3C-4066-9D4C-519AA22812EA}"/>
          </ac:spMkLst>
        </pc:spChg>
        <pc:spChg chg="add del">
          <ac:chgData name="Pauling, Leo" userId="97404bc5-94c2-4892-aa94-f3f1f4d76bb8" providerId="ADAL" clId="{CAE063DB-9965-4AE8-8520-4FE6E811B81C}" dt="2023-02-03T15:47:22.482" v="468" actId="26606"/>
          <ac:spMkLst>
            <pc:docMk/>
            <pc:sldMk cId="1448412760" sldId="256"/>
            <ac:spMk id="18" creationId="{26B4480E-B7FF-4481-890E-043A69AE6FE2}"/>
          </ac:spMkLst>
        </pc:spChg>
        <pc:spChg chg="add del">
          <ac:chgData name="Pauling, Leo" userId="97404bc5-94c2-4892-aa94-f3f1f4d76bb8" providerId="ADAL" clId="{CAE063DB-9965-4AE8-8520-4FE6E811B81C}" dt="2023-02-03T15:47:22.482" v="468" actId="26606"/>
          <ac:spMkLst>
            <pc:docMk/>
            <pc:sldMk cId="1448412760" sldId="256"/>
            <ac:spMk id="20" creationId="{64C13BAB-7C00-4D21-A857-E3D41C0A2A66}"/>
          </ac:spMkLst>
        </pc:spChg>
        <pc:spChg chg="add del">
          <ac:chgData name="Pauling, Leo" userId="97404bc5-94c2-4892-aa94-f3f1f4d76bb8" providerId="ADAL" clId="{CAE063DB-9965-4AE8-8520-4FE6E811B81C}" dt="2023-02-03T15:47:22.482" v="468" actId="26606"/>
          <ac:spMkLst>
            <pc:docMk/>
            <pc:sldMk cId="1448412760" sldId="256"/>
            <ac:spMk id="22"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4"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5" creationId="{26B4480E-B7FF-4481-890E-043A69AE6FE2}"/>
          </ac:spMkLst>
        </pc:spChg>
        <pc:spChg chg="add del">
          <ac:chgData name="Pauling, Leo" userId="97404bc5-94c2-4892-aa94-f3f1f4d76bb8" providerId="ADAL" clId="{CAE063DB-9965-4AE8-8520-4FE6E811B81C}" dt="2023-02-03T15:47:28.579" v="470" actId="26606"/>
          <ac:spMkLst>
            <pc:docMk/>
            <pc:sldMk cId="1448412760" sldId="256"/>
            <ac:spMk id="26" creationId="{153E7C7A-D853-434A-AA24-D8C247D80CCB}"/>
          </ac:spMkLst>
        </pc:spChg>
        <pc:spChg chg="add del">
          <ac:chgData name="Pauling, Leo" userId="97404bc5-94c2-4892-aa94-f3f1f4d76bb8" providerId="ADAL" clId="{CAE063DB-9965-4AE8-8520-4FE6E811B81C}" dt="2023-02-03T15:47:28.579" v="470" actId="26606"/>
          <ac:spMkLst>
            <pc:docMk/>
            <pc:sldMk cId="1448412760" sldId="256"/>
            <ac:spMk id="27" creationId="{64C13BAB-7C00-4D21-A857-E3D41C0A2A66}"/>
          </ac:spMkLst>
        </pc:spChg>
        <pc:spChg chg="add del">
          <ac:chgData name="Pauling, Leo" userId="97404bc5-94c2-4892-aa94-f3f1f4d76bb8" providerId="ADAL" clId="{CAE063DB-9965-4AE8-8520-4FE6E811B81C}" dt="2023-02-03T15:47:28.579" v="470" actId="26606"/>
          <ac:spMkLst>
            <pc:docMk/>
            <pc:sldMk cId="1448412760" sldId="256"/>
            <ac:spMk id="28" creationId="{ECA7E90F-7383-4A8D-B3B2-977D30D27076}"/>
          </ac:spMkLst>
        </pc:spChg>
        <pc:spChg chg="add del">
          <ac:chgData name="Pauling, Leo" userId="97404bc5-94c2-4892-aa94-f3f1f4d76bb8" providerId="ADAL" clId="{CAE063DB-9965-4AE8-8520-4FE6E811B81C}" dt="2023-02-03T15:47:30.183" v="472" actId="26606"/>
          <ac:spMkLst>
            <pc:docMk/>
            <pc:sldMk cId="1448412760" sldId="256"/>
            <ac:spMk id="30" creationId="{0671A8AE-40A1-4631-A6B8-581AFF065482}"/>
          </ac:spMkLst>
        </pc:spChg>
        <pc:spChg chg="add del">
          <ac:chgData name="Pauling, Leo" userId="97404bc5-94c2-4892-aa94-f3f1f4d76bb8" providerId="ADAL" clId="{CAE063DB-9965-4AE8-8520-4FE6E811B81C}" dt="2023-02-03T15:47:30.183" v="472" actId="26606"/>
          <ac:spMkLst>
            <pc:docMk/>
            <pc:sldMk cId="1448412760" sldId="256"/>
            <ac:spMk id="31" creationId="{A44CD100-6267-4E62-AA64-2182A3A6A1C0}"/>
          </ac:spMkLst>
        </pc:spChg>
        <pc:spChg chg="add del">
          <ac:chgData name="Pauling, Leo" userId="97404bc5-94c2-4892-aa94-f3f1f4d76bb8" providerId="ADAL" clId="{CAE063DB-9965-4AE8-8520-4FE6E811B81C}" dt="2023-02-03T15:47:32.369" v="474" actId="26606"/>
          <ac:spMkLst>
            <pc:docMk/>
            <pc:sldMk cId="1448412760" sldId="256"/>
            <ac:spMk id="33" creationId="{007891EC-4501-44ED-A8C8-B11B6DB767AB}"/>
          </ac:spMkLst>
        </pc:spChg>
        <pc:spChg chg="add del">
          <ac:chgData name="Pauling, Leo" userId="97404bc5-94c2-4892-aa94-f3f1f4d76bb8" providerId="ADAL" clId="{CAE063DB-9965-4AE8-8520-4FE6E811B81C}" dt="2023-02-03T15:47:33.877" v="476" actId="26606"/>
          <ac:spMkLst>
            <pc:docMk/>
            <pc:sldMk cId="1448412760" sldId="256"/>
            <ac:spMk id="36" creationId="{26B4480E-B7FF-4481-890E-043A69AE6FE2}"/>
          </ac:spMkLst>
        </pc:spChg>
        <pc:spChg chg="add del">
          <ac:chgData name="Pauling, Leo" userId="97404bc5-94c2-4892-aa94-f3f1f4d76bb8" providerId="ADAL" clId="{CAE063DB-9965-4AE8-8520-4FE6E811B81C}" dt="2023-02-03T15:47:33.877" v="476" actId="26606"/>
          <ac:spMkLst>
            <pc:docMk/>
            <pc:sldMk cId="1448412760" sldId="256"/>
            <ac:spMk id="37" creationId="{64C13BAB-7C00-4D21-A857-E3D41C0A2A66}"/>
          </ac:spMkLst>
        </pc:spChg>
        <pc:spChg chg="add del">
          <ac:chgData name="Pauling, Leo" userId="97404bc5-94c2-4892-aa94-f3f1f4d76bb8" providerId="ADAL" clId="{CAE063DB-9965-4AE8-8520-4FE6E811B81C}" dt="2023-02-03T15:47:33.877" v="476" actId="26606"/>
          <ac:spMkLst>
            <pc:docMk/>
            <pc:sldMk cId="1448412760" sldId="256"/>
            <ac:spMk id="38" creationId="{ECA7E90F-7383-4A8D-B3B2-977D30D27076}"/>
          </ac:spMkLst>
        </pc:spChg>
        <pc:spChg chg="add del">
          <ac:chgData name="Pauling, Leo" userId="97404bc5-94c2-4892-aa94-f3f1f4d76bb8" providerId="ADAL" clId="{CAE063DB-9965-4AE8-8520-4FE6E811B81C}" dt="2023-02-03T15:47:33.877" v="476" actId="26606"/>
          <ac:spMkLst>
            <pc:docMk/>
            <pc:sldMk cId="1448412760" sldId="256"/>
            <ac:spMk id="39" creationId="{1F1FF39A-AC3C-4066-9D4C-519AA22812EA}"/>
          </ac:spMkLst>
        </pc:spChg>
        <pc:spChg chg="add del">
          <ac:chgData name="Pauling, Leo" userId="97404bc5-94c2-4892-aa94-f3f1f4d76bb8" providerId="ADAL" clId="{CAE063DB-9965-4AE8-8520-4FE6E811B81C}" dt="2023-02-03T15:47:33.877" v="476" actId="26606"/>
          <ac:spMkLst>
            <pc:docMk/>
            <pc:sldMk cId="1448412760" sldId="256"/>
            <ac:spMk id="40" creationId="{153E7C7A-D853-434A-AA24-D8C247D80CCB}"/>
          </ac:spMkLst>
        </pc:spChg>
        <pc:spChg chg="add del">
          <ac:chgData name="Pauling, Leo" userId="97404bc5-94c2-4892-aa94-f3f1f4d76bb8" providerId="ADAL" clId="{CAE063DB-9965-4AE8-8520-4FE6E811B81C}" dt="2023-02-03T15:47:34.537" v="478" actId="26606"/>
          <ac:spMkLst>
            <pc:docMk/>
            <pc:sldMk cId="1448412760" sldId="256"/>
            <ac:spMk id="42" creationId="{4063B759-00FC-46D1-9898-8E8625268FAF}"/>
          </ac:spMkLst>
        </pc:spChg>
        <pc:spChg chg="add del">
          <ac:chgData name="Pauling, Leo" userId="97404bc5-94c2-4892-aa94-f3f1f4d76bb8" providerId="ADAL" clId="{CAE063DB-9965-4AE8-8520-4FE6E811B81C}" dt="2023-02-03T15:47:34.537" v="478" actId="26606"/>
          <ac:spMkLst>
            <pc:docMk/>
            <pc:sldMk cId="1448412760" sldId="256"/>
            <ac:spMk id="43" creationId="{D5B012D8-7F27-4758-9AC6-C889B154BD73}"/>
          </ac:spMkLst>
        </pc:spChg>
        <pc:spChg chg="add del">
          <ac:chgData name="Pauling, Leo" userId="97404bc5-94c2-4892-aa94-f3f1f4d76bb8" providerId="ADAL" clId="{CAE063DB-9965-4AE8-8520-4FE6E811B81C}" dt="2023-02-03T15:47:38.305" v="480" actId="26606"/>
          <ac:spMkLst>
            <pc:docMk/>
            <pc:sldMk cId="1448412760" sldId="256"/>
            <ac:spMk id="45" creationId="{007891EC-4501-44ED-A8C8-B11B6DB767AB}"/>
          </ac:spMkLst>
        </pc:spChg>
        <pc:spChg chg="add del">
          <ac:chgData name="Pauling, Leo" userId="97404bc5-94c2-4892-aa94-f3f1f4d76bb8" providerId="ADAL" clId="{CAE063DB-9965-4AE8-8520-4FE6E811B81C}" dt="2023-02-03T15:47:39.389" v="482" actId="26606"/>
          <ac:spMkLst>
            <pc:docMk/>
            <pc:sldMk cId="1448412760" sldId="256"/>
            <ac:spMk id="48" creationId="{C1FA8F66-3B85-411D-A2A6-A50DF3026D9A}"/>
          </ac:spMkLst>
        </pc:spChg>
        <pc:spChg chg="add del">
          <ac:chgData name="Pauling, Leo" userId="97404bc5-94c2-4892-aa94-f3f1f4d76bb8" providerId="ADAL" clId="{CAE063DB-9965-4AE8-8520-4FE6E811B81C}" dt="2023-02-03T15:47:39.389" v="482" actId="26606"/>
          <ac:spMkLst>
            <pc:docMk/>
            <pc:sldMk cId="1448412760" sldId="256"/>
            <ac:spMk id="49" creationId="{4179E790-E691-4202-B7FA-62924FC8D195}"/>
          </ac:spMkLst>
        </pc:spChg>
        <pc:spChg chg="add del">
          <ac:chgData name="Pauling, Leo" userId="97404bc5-94c2-4892-aa94-f3f1f4d76bb8" providerId="ADAL" clId="{CAE063DB-9965-4AE8-8520-4FE6E811B81C}" dt="2023-02-03T15:47:39.389" v="482" actId="26606"/>
          <ac:spMkLst>
            <pc:docMk/>
            <pc:sldMk cId="1448412760" sldId="256"/>
            <ac:spMk id="50" creationId="{065EE0A0-4DA6-4AA2-A475-14DB03C55AFA}"/>
          </ac:spMkLst>
        </pc:spChg>
        <pc:spChg chg="add">
          <ac:chgData name="Pauling, Leo" userId="97404bc5-94c2-4892-aa94-f3f1f4d76bb8" providerId="ADAL" clId="{CAE063DB-9965-4AE8-8520-4FE6E811B81C}" dt="2023-02-03T15:47:39.399" v="483" actId="26606"/>
          <ac:spMkLst>
            <pc:docMk/>
            <pc:sldMk cId="1448412760" sldId="256"/>
            <ac:spMk id="52" creationId="{26B4480E-B7FF-4481-890E-043A69AE6FE2}"/>
          </ac:spMkLst>
        </pc:spChg>
        <pc:spChg chg="add">
          <ac:chgData name="Pauling, Leo" userId="97404bc5-94c2-4892-aa94-f3f1f4d76bb8" providerId="ADAL" clId="{CAE063DB-9965-4AE8-8520-4FE6E811B81C}" dt="2023-02-03T15:47:39.399" v="483" actId="26606"/>
          <ac:spMkLst>
            <pc:docMk/>
            <pc:sldMk cId="1448412760" sldId="256"/>
            <ac:spMk id="53" creationId="{64C13BAB-7C00-4D21-A857-E3D41C0A2A66}"/>
          </ac:spMkLst>
        </pc:spChg>
        <pc:spChg chg="add">
          <ac:chgData name="Pauling, Leo" userId="97404bc5-94c2-4892-aa94-f3f1f4d76bb8" providerId="ADAL" clId="{CAE063DB-9965-4AE8-8520-4FE6E811B81C}" dt="2023-02-03T15:47:39.399" v="483" actId="26606"/>
          <ac:spMkLst>
            <pc:docMk/>
            <pc:sldMk cId="1448412760" sldId="256"/>
            <ac:spMk id="54" creationId="{ECA7E90F-7383-4A8D-B3B2-977D30D27076}"/>
          </ac:spMkLst>
        </pc:spChg>
        <pc:spChg chg="add">
          <ac:chgData name="Pauling, Leo" userId="97404bc5-94c2-4892-aa94-f3f1f4d76bb8" providerId="ADAL" clId="{CAE063DB-9965-4AE8-8520-4FE6E811B81C}" dt="2023-02-03T15:47:39.399" v="483" actId="26606"/>
          <ac:spMkLst>
            <pc:docMk/>
            <pc:sldMk cId="1448412760" sldId="256"/>
            <ac:spMk id="55" creationId="{1F1FF39A-AC3C-4066-9D4C-519AA22812EA}"/>
          </ac:spMkLst>
        </pc:spChg>
        <pc:spChg chg="add">
          <ac:chgData name="Pauling, Leo" userId="97404bc5-94c2-4892-aa94-f3f1f4d76bb8" providerId="ADAL" clId="{CAE063DB-9965-4AE8-8520-4FE6E811B81C}" dt="2023-02-03T15:47:39.399" v="483" actId="26606"/>
          <ac:spMkLst>
            <pc:docMk/>
            <pc:sldMk cId="1448412760" sldId="256"/>
            <ac:spMk id="56" creationId="{153E7C7A-D853-434A-AA24-D8C247D80CCB}"/>
          </ac:spMkLst>
        </pc:spChg>
        <pc:picChg chg="mod">
          <ac:chgData name="Pauling, Leo" userId="97404bc5-94c2-4892-aa94-f3f1f4d76bb8" providerId="ADAL" clId="{CAE063DB-9965-4AE8-8520-4FE6E811B81C}" dt="2023-02-03T15:47:39.399" v="483" actId="26606"/>
          <ac:picMkLst>
            <pc:docMk/>
            <pc:sldMk cId="1448412760" sldId="256"/>
            <ac:picMk id="4" creationId="{6340EE78-FB4B-2D3E-10C3-7B8D20A47E5C}"/>
          </ac:picMkLst>
        </pc:picChg>
        <pc:cxnChg chg="add del">
          <ac:chgData name="Pauling, Leo" userId="97404bc5-94c2-4892-aa94-f3f1f4d76bb8" providerId="ADAL" clId="{CAE063DB-9965-4AE8-8520-4FE6E811B81C}" dt="2023-02-03T15:47:32.369" v="474" actId="26606"/>
          <ac:cxnSpMkLst>
            <pc:docMk/>
            <pc:sldMk cId="1448412760" sldId="256"/>
            <ac:cxnSpMk id="34" creationId="{34E5597F-CE67-4085-9548-E6A8036DA3BB}"/>
          </ac:cxnSpMkLst>
        </pc:cxnChg>
        <pc:cxnChg chg="add del">
          <ac:chgData name="Pauling, Leo" userId="97404bc5-94c2-4892-aa94-f3f1f4d76bb8" providerId="ADAL" clId="{CAE063DB-9965-4AE8-8520-4FE6E811B81C}" dt="2023-02-03T15:47:38.305" v="480" actId="26606"/>
          <ac:cxnSpMkLst>
            <pc:docMk/>
            <pc:sldMk cId="1448412760" sldId="256"/>
            <ac:cxnSpMk id="46" creationId="{34E5597F-CE67-4085-9548-E6A8036DA3BB}"/>
          </ac:cxnSpMkLst>
        </pc:cxnChg>
      </pc:sldChg>
      <pc:sldChg chg="modSp mod modNotesTx">
        <pc:chgData name="Pauling, Leo" userId="97404bc5-94c2-4892-aa94-f3f1f4d76bb8" providerId="ADAL" clId="{CAE063DB-9965-4AE8-8520-4FE6E811B81C}" dt="2023-02-03T14:53:19.445" v="88" actId="790"/>
        <pc:sldMkLst>
          <pc:docMk/>
          <pc:sldMk cId="3931396585" sldId="257"/>
        </pc:sldMkLst>
        <pc:spChg chg="mod">
          <ac:chgData name="Pauling, Leo" userId="97404bc5-94c2-4892-aa94-f3f1f4d76bb8" providerId="ADAL" clId="{CAE063DB-9965-4AE8-8520-4FE6E811B81C}" dt="2023-02-03T14:53:19.445" v="88" actId="790"/>
          <ac:spMkLst>
            <pc:docMk/>
            <pc:sldMk cId="3931396585" sldId="257"/>
            <ac:spMk id="2" creationId="{7DDADCD2-B8D4-5A6A-3E1E-EE847B1B9460}"/>
          </ac:spMkLst>
        </pc:spChg>
        <pc:spChg chg="mod">
          <ac:chgData name="Pauling, Leo" userId="97404bc5-94c2-4892-aa94-f3f1f4d76bb8" providerId="ADAL" clId="{CAE063DB-9965-4AE8-8520-4FE6E811B81C}" dt="2023-02-03T14:53:19.445" v="88" actId="790"/>
          <ac:spMkLst>
            <pc:docMk/>
            <pc:sldMk cId="3931396585" sldId="257"/>
            <ac:spMk id="3" creationId="{4C5B23D1-4460-1C14-E6C7-82AD986954D0}"/>
          </ac:spMkLst>
        </pc:spChg>
      </pc:sldChg>
      <pc:sldChg chg="addSp delSp modSp add mod setBg modClrScheme chgLayout modNotesTx">
        <pc:chgData name="Pauling, Leo" userId="97404bc5-94c2-4892-aa94-f3f1f4d76bb8" providerId="ADAL" clId="{CAE063DB-9965-4AE8-8520-4FE6E811B81C}" dt="2023-02-03T15:57:23.019" v="786" actId="20577"/>
        <pc:sldMkLst>
          <pc:docMk/>
          <pc:sldMk cId="293406688" sldId="258"/>
        </pc:sldMkLst>
        <pc:spChg chg="mod ord">
          <ac:chgData name="Pauling, Leo" userId="97404bc5-94c2-4892-aa94-f3f1f4d76bb8" providerId="ADAL" clId="{CAE063DB-9965-4AE8-8520-4FE6E811B81C}" dt="2023-02-03T15:46:31.942" v="466" actId="26606"/>
          <ac:spMkLst>
            <pc:docMk/>
            <pc:sldMk cId="293406688" sldId="258"/>
            <ac:spMk id="2" creationId="{7DDADCD2-B8D4-5A6A-3E1E-EE847B1B9460}"/>
          </ac:spMkLst>
        </pc:spChg>
        <pc:spChg chg="mod ord">
          <ac:chgData name="Pauling, Leo" userId="97404bc5-94c2-4892-aa94-f3f1f4d76bb8" providerId="ADAL" clId="{CAE063DB-9965-4AE8-8520-4FE6E811B81C}" dt="2023-02-03T15:57:23.019" v="786" actId="20577"/>
          <ac:spMkLst>
            <pc:docMk/>
            <pc:sldMk cId="293406688" sldId="258"/>
            <ac:spMk id="3" creationId="{4C5B23D1-4460-1C14-E6C7-82AD986954D0}"/>
          </ac:spMkLst>
        </pc:spChg>
        <pc:spChg chg="add del mod ord">
          <ac:chgData name="Pauling, Leo" userId="97404bc5-94c2-4892-aa94-f3f1f4d76bb8" providerId="ADAL" clId="{CAE063DB-9965-4AE8-8520-4FE6E811B81C}" dt="2023-02-03T15:46:02.301" v="465"/>
          <ac:spMkLst>
            <pc:docMk/>
            <pc:sldMk cId="293406688" sldId="258"/>
            <ac:spMk id="4" creationId="{C099500F-20B3-79B1-AEA8-BF4859327066}"/>
          </ac:spMkLst>
        </pc:spChg>
        <pc:spChg chg="add">
          <ac:chgData name="Pauling, Leo" userId="97404bc5-94c2-4892-aa94-f3f1f4d76bb8" providerId="ADAL" clId="{CAE063DB-9965-4AE8-8520-4FE6E811B81C}" dt="2023-02-03T15:46:31.942" v="466" actId="26606"/>
          <ac:spMkLst>
            <pc:docMk/>
            <pc:sldMk cId="293406688" sldId="258"/>
            <ac:spMk id="1031" creationId="{E6C8E6EB-4C59-429B-97E4-72A058CFC4FB}"/>
          </ac:spMkLst>
        </pc:spChg>
        <pc:spChg chg="add">
          <ac:chgData name="Pauling, Leo" userId="97404bc5-94c2-4892-aa94-f3f1f4d76bb8" providerId="ADAL" clId="{CAE063DB-9965-4AE8-8520-4FE6E811B81C}" dt="2023-02-03T15:46:31.942" v="466" actId="26606"/>
          <ac:spMkLst>
            <pc:docMk/>
            <pc:sldMk cId="293406688" sldId="258"/>
            <ac:spMk id="1033" creationId="{B5B90362-AFCC-46A9-B41C-A257A8C5B314}"/>
          </ac:spMkLst>
        </pc:spChg>
        <pc:spChg chg="add">
          <ac:chgData name="Pauling, Leo" userId="97404bc5-94c2-4892-aa94-f3f1f4d76bb8" providerId="ADAL" clId="{CAE063DB-9965-4AE8-8520-4FE6E811B81C}" dt="2023-02-03T15:46:31.942" v="466" actId="26606"/>
          <ac:spMkLst>
            <pc:docMk/>
            <pc:sldMk cId="293406688" sldId="258"/>
            <ac:spMk id="1035" creationId="{F71EF7F1-38BA-471D-8CD4-2A9AE8E35527}"/>
          </ac:spMkLst>
        </pc:spChg>
        <pc:spChg chg="add">
          <ac:chgData name="Pauling, Leo" userId="97404bc5-94c2-4892-aa94-f3f1f4d76bb8" providerId="ADAL" clId="{CAE063DB-9965-4AE8-8520-4FE6E811B81C}" dt="2023-02-03T15:46:31.942" v="466" actId="26606"/>
          <ac:spMkLst>
            <pc:docMk/>
            <pc:sldMk cId="293406688" sldId="258"/>
            <ac:spMk id="1037" creationId="{3CED7894-4F62-4A6C-8DB5-DB5BE08E9C03}"/>
          </ac:spMkLst>
        </pc:spChg>
        <pc:spChg chg="add">
          <ac:chgData name="Pauling, Leo" userId="97404bc5-94c2-4892-aa94-f3f1f4d76bb8" providerId="ADAL" clId="{CAE063DB-9965-4AE8-8520-4FE6E811B81C}" dt="2023-02-03T15:46:31.942" v="466" actId="26606"/>
          <ac:spMkLst>
            <pc:docMk/>
            <pc:sldMk cId="293406688" sldId="258"/>
            <ac:spMk id="1039" creationId="{E536F3B4-50F6-4C52-8F76-4EB1214719DC}"/>
          </ac:spMkLst>
        </pc:spChg>
        <pc:picChg chg="add mod">
          <ac:chgData name="Pauling, Leo" userId="97404bc5-94c2-4892-aa94-f3f1f4d76bb8" providerId="ADAL" clId="{CAE063DB-9965-4AE8-8520-4FE6E811B81C}" dt="2023-02-03T15:46:31.942" v="466" actId="26606"/>
          <ac:picMkLst>
            <pc:docMk/>
            <pc:sldMk cId="293406688" sldId="258"/>
            <ac:picMk id="1026" creationId="{427577F9-0233-6EFE-27DA-84790C160AC9}"/>
          </ac:picMkLst>
        </pc:picChg>
      </pc:sldChg>
      <pc:sldChg chg="addSp delSp modSp mod setBg setClrOvrMap modNotesTx">
        <pc:chgData name="Pauling, Leo" userId="97404bc5-94c2-4892-aa94-f3f1f4d76bb8" providerId="ADAL" clId="{CAE063DB-9965-4AE8-8520-4FE6E811B81C}" dt="2023-02-03T16:50:36.617" v="2058" actId="6549"/>
        <pc:sldMkLst>
          <pc:docMk/>
          <pc:sldMk cId="149615659" sldId="259"/>
        </pc:sldMkLst>
        <pc:spChg chg="mod">
          <ac:chgData name="Pauling, Leo" userId="97404bc5-94c2-4892-aa94-f3f1f4d76bb8" providerId="ADAL" clId="{CAE063DB-9965-4AE8-8520-4FE6E811B81C}" dt="2023-02-03T16:33:23.831" v="1638" actId="1076"/>
          <ac:spMkLst>
            <pc:docMk/>
            <pc:sldMk cId="149615659" sldId="259"/>
            <ac:spMk id="2" creationId="{400C91AA-CEBF-4C9B-8FF9-6D96E554AB4F}"/>
          </ac:spMkLst>
        </pc:spChg>
        <pc:spChg chg="mod">
          <ac:chgData name="Pauling, Leo" userId="97404bc5-94c2-4892-aa94-f3f1f4d76bb8" providerId="ADAL" clId="{CAE063DB-9965-4AE8-8520-4FE6E811B81C}" dt="2023-02-03T16:50:36.617" v="2058" actId="6549"/>
          <ac:spMkLst>
            <pc:docMk/>
            <pc:sldMk cId="149615659" sldId="259"/>
            <ac:spMk id="3" creationId="{AA351360-A968-4C46-99F6-032A8D975217}"/>
          </ac:spMkLst>
        </pc:spChg>
        <pc:spChg chg="add del">
          <ac:chgData name="Pauling, Leo" userId="97404bc5-94c2-4892-aa94-f3f1f4d76bb8" providerId="ADAL" clId="{CAE063DB-9965-4AE8-8520-4FE6E811B81C}" dt="2023-02-03T15:59:30.423" v="840" actId="26606"/>
          <ac:spMkLst>
            <pc:docMk/>
            <pc:sldMk cId="149615659" sldId="259"/>
            <ac:spMk id="9" creationId="{E9751CB9-7B25-4EB8-9A6F-82F822549F12}"/>
          </ac:spMkLst>
        </pc:spChg>
        <pc:spChg chg="add del">
          <ac:chgData name="Pauling, Leo" userId="97404bc5-94c2-4892-aa94-f3f1f4d76bb8" providerId="ADAL" clId="{CAE063DB-9965-4AE8-8520-4FE6E811B81C}" dt="2023-02-03T15:59:30.423" v="840" actId="26606"/>
          <ac:spMkLst>
            <pc:docMk/>
            <pc:sldMk cId="149615659" sldId="259"/>
            <ac:spMk id="11" creationId="{E1317383-CF3B-4B02-9512-BECBEF6362A4}"/>
          </ac:spMkLst>
        </pc:spChg>
        <pc:spChg chg="add del">
          <ac:chgData name="Pauling, Leo" userId="97404bc5-94c2-4892-aa94-f3f1f4d76bb8" providerId="ADAL" clId="{CAE063DB-9965-4AE8-8520-4FE6E811B81C}" dt="2023-02-03T15:59:30.423" v="840" actId="26606"/>
          <ac:spMkLst>
            <pc:docMk/>
            <pc:sldMk cId="149615659" sldId="259"/>
            <ac:spMk id="13" creationId="{B1D4C7A0-6DF2-4F2D-A45D-F111582974C7}"/>
          </ac:spMkLst>
        </pc:spChg>
        <pc:spChg chg="add del">
          <ac:chgData name="Pauling, Leo" userId="97404bc5-94c2-4892-aa94-f3f1f4d76bb8" providerId="ADAL" clId="{CAE063DB-9965-4AE8-8520-4FE6E811B81C}" dt="2023-02-03T15:59:30.423" v="840" actId="26606"/>
          <ac:spMkLst>
            <pc:docMk/>
            <pc:sldMk cId="149615659" sldId="259"/>
            <ac:spMk id="15" creationId="{DBF3943D-BCB6-4B31-809D-A005686483B4}"/>
          </ac:spMkLst>
        </pc:spChg>
        <pc:spChg chg="add del">
          <ac:chgData name="Pauling, Leo" userId="97404bc5-94c2-4892-aa94-f3f1f4d76bb8" providerId="ADAL" clId="{CAE063DB-9965-4AE8-8520-4FE6E811B81C}" dt="2023-02-03T15:59:30.423" v="840" actId="26606"/>
          <ac:spMkLst>
            <pc:docMk/>
            <pc:sldMk cId="149615659" sldId="259"/>
            <ac:spMk id="17" creationId="{39373A6F-2E1F-4613-8E1D-D68057D29F31}"/>
          </ac:spMkLst>
        </pc:spChg>
        <pc:spChg chg="add">
          <ac:chgData name="Pauling, Leo" userId="97404bc5-94c2-4892-aa94-f3f1f4d76bb8" providerId="ADAL" clId="{CAE063DB-9965-4AE8-8520-4FE6E811B81C}" dt="2023-02-03T15:59:30.446" v="841" actId="26606"/>
          <ac:spMkLst>
            <pc:docMk/>
            <pc:sldMk cId="149615659" sldId="259"/>
            <ac:spMk id="19" creationId="{3CED7894-4F62-4A6C-8DB5-DB5BE08E9C03}"/>
          </ac:spMkLst>
        </pc:spChg>
        <pc:spChg chg="add">
          <ac:chgData name="Pauling, Leo" userId="97404bc5-94c2-4892-aa94-f3f1f4d76bb8" providerId="ADAL" clId="{CAE063DB-9965-4AE8-8520-4FE6E811B81C}" dt="2023-02-03T15:59:30.446" v="841" actId="26606"/>
          <ac:spMkLst>
            <pc:docMk/>
            <pc:sldMk cId="149615659" sldId="259"/>
            <ac:spMk id="20" creationId="{E536F3B4-50F6-4C52-8F76-4EB1214719DC}"/>
          </ac:spMkLst>
        </pc:spChg>
        <pc:graphicFrameChg chg="add mod modGraphic">
          <ac:chgData name="Pauling, Leo" userId="97404bc5-94c2-4892-aa94-f3f1f4d76bb8" providerId="ADAL" clId="{CAE063DB-9965-4AE8-8520-4FE6E811B81C}" dt="2023-02-03T16:43:58.605" v="1986" actId="20577"/>
          <ac:graphicFrameMkLst>
            <pc:docMk/>
            <pc:sldMk cId="149615659" sldId="259"/>
            <ac:graphicFrameMk id="4" creationId="{2BA84A5D-F0C2-B7BC-D604-FC58272F05D6}"/>
          </ac:graphicFrameMkLst>
        </pc:graphicFrameChg>
      </pc:sldChg>
      <pc:sldChg chg="addSp delSp modSp new mod setBg setClrOvrMap">
        <pc:chgData name="Pauling, Leo" userId="97404bc5-94c2-4892-aa94-f3f1f4d76bb8" providerId="ADAL" clId="{CAE063DB-9965-4AE8-8520-4FE6E811B81C}" dt="2023-02-03T16:46:35.762" v="2055" actId="26606"/>
        <pc:sldMkLst>
          <pc:docMk/>
          <pc:sldMk cId="3713741224" sldId="260"/>
        </pc:sldMkLst>
        <pc:spChg chg="mod">
          <ac:chgData name="Pauling, Leo" userId="97404bc5-94c2-4892-aa94-f3f1f4d76bb8" providerId="ADAL" clId="{CAE063DB-9965-4AE8-8520-4FE6E811B81C}" dt="2023-02-03T16:46:35.762" v="2055" actId="26606"/>
          <ac:spMkLst>
            <pc:docMk/>
            <pc:sldMk cId="3713741224" sldId="260"/>
            <ac:spMk id="2" creationId="{13067CBB-3B19-6E26-61B0-427716940C5E}"/>
          </ac:spMkLst>
        </pc:spChg>
        <pc:spChg chg="del">
          <ac:chgData name="Pauling, Leo" userId="97404bc5-94c2-4892-aa94-f3f1f4d76bb8" providerId="ADAL" clId="{CAE063DB-9965-4AE8-8520-4FE6E811B81C}" dt="2023-02-03T16:33:57.326" v="1677"/>
          <ac:spMkLst>
            <pc:docMk/>
            <pc:sldMk cId="3713741224" sldId="260"/>
            <ac:spMk id="3" creationId="{6A28AF15-1B11-74B4-D5E1-BF68E1D49701}"/>
          </ac:spMkLst>
        </pc:spChg>
        <pc:spChg chg="add mod ord">
          <ac:chgData name="Pauling, Leo" userId="97404bc5-94c2-4892-aa94-f3f1f4d76bb8" providerId="ADAL" clId="{CAE063DB-9965-4AE8-8520-4FE6E811B81C}" dt="2023-02-03T16:46:35.762" v="2055" actId="26606"/>
          <ac:spMkLst>
            <pc:docMk/>
            <pc:sldMk cId="3713741224" sldId="260"/>
            <ac:spMk id="4" creationId="{CED681B1-4DA5-8A03-5D6F-125256CD844E}"/>
          </ac:spMkLst>
        </pc:spChg>
        <pc:spChg chg="add del">
          <ac:chgData name="Pauling, Leo" userId="97404bc5-94c2-4892-aa94-f3f1f4d76bb8" providerId="ADAL" clId="{CAE063DB-9965-4AE8-8520-4FE6E811B81C}" dt="2023-02-03T16:34:40.312" v="1683" actId="26606"/>
          <ac:spMkLst>
            <pc:docMk/>
            <pc:sldMk cId="3713741224" sldId="260"/>
            <ac:spMk id="2055" creationId="{E6C8E6EB-4C59-429B-97E4-72A058CFC4FB}"/>
          </ac:spMkLst>
        </pc:spChg>
        <pc:spChg chg="add del">
          <ac:chgData name="Pauling, Leo" userId="97404bc5-94c2-4892-aa94-f3f1f4d76bb8" providerId="ADAL" clId="{CAE063DB-9965-4AE8-8520-4FE6E811B81C}" dt="2023-02-03T16:34:40.312" v="1683" actId="26606"/>
          <ac:spMkLst>
            <pc:docMk/>
            <pc:sldMk cId="3713741224" sldId="260"/>
            <ac:spMk id="2057" creationId="{B5B90362-AFCC-46A9-B41C-A257A8C5B314}"/>
          </ac:spMkLst>
        </pc:spChg>
        <pc:spChg chg="add del">
          <ac:chgData name="Pauling, Leo" userId="97404bc5-94c2-4892-aa94-f3f1f4d76bb8" providerId="ADAL" clId="{CAE063DB-9965-4AE8-8520-4FE6E811B81C}" dt="2023-02-03T16:34:40.312" v="1683" actId="26606"/>
          <ac:spMkLst>
            <pc:docMk/>
            <pc:sldMk cId="3713741224" sldId="260"/>
            <ac:spMk id="2059" creationId="{F71EF7F1-38BA-471D-8CD4-2A9AE8E35527}"/>
          </ac:spMkLst>
        </pc:spChg>
        <pc:spChg chg="add del">
          <ac:chgData name="Pauling, Leo" userId="97404bc5-94c2-4892-aa94-f3f1f4d76bb8" providerId="ADAL" clId="{CAE063DB-9965-4AE8-8520-4FE6E811B81C}" dt="2023-02-03T16:34:40.312" v="1683" actId="26606"/>
          <ac:spMkLst>
            <pc:docMk/>
            <pc:sldMk cId="3713741224" sldId="260"/>
            <ac:spMk id="2061" creationId="{C0524398-BFB4-4C4A-8317-83B8729F9B26}"/>
          </ac:spMkLst>
        </pc:spChg>
        <pc:spChg chg="add del">
          <ac:chgData name="Pauling, Leo" userId="97404bc5-94c2-4892-aa94-f3f1f4d76bb8" providerId="ADAL" clId="{CAE063DB-9965-4AE8-8520-4FE6E811B81C}" dt="2023-02-03T16:34:40.312" v="1683" actId="26606"/>
          <ac:spMkLst>
            <pc:docMk/>
            <pc:sldMk cId="3713741224" sldId="260"/>
            <ac:spMk id="2063" creationId="{E08D4B6A-8113-4DFB-B82E-B60CAC8E0A50}"/>
          </ac:spMkLst>
        </pc:spChg>
        <pc:spChg chg="add del">
          <ac:chgData name="Pauling, Leo" userId="97404bc5-94c2-4892-aa94-f3f1f4d76bb8" providerId="ADAL" clId="{CAE063DB-9965-4AE8-8520-4FE6E811B81C}" dt="2023-02-03T16:34:40.312" v="1683" actId="26606"/>
          <ac:spMkLst>
            <pc:docMk/>
            <pc:sldMk cId="3713741224" sldId="260"/>
            <ac:spMk id="2065" creationId="{9822E561-F97C-4CBB-A9A6-A6BF6317BC84}"/>
          </ac:spMkLst>
        </pc:spChg>
        <pc:spChg chg="add del">
          <ac:chgData name="Pauling, Leo" userId="97404bc5-94c2-4892-aa94-f3f1f4d76bb8" providerId="ADAL" clId="{CAE063DB-9965-4AE8-8520-4FE6E811B81C}" dt="2023-02-03T16:34:40.312" v="1683" actId="26606"/>
          <ac:spMkLst>
            <pc:docMk/>
            <pc:sldMk cId="3713741224" sldId="260"/>
            <ac:spMk id="2067" creationId="{B01B0E58-A5C8-4CDA-A2E0-35DF94E59857}"/>
          </ac:spMkLst>
        </pc:spChg>
        <pc:spChg chg="add del">
          <ac:chgData name="Pauling, Leo" userId="97404bc5-94c2-4892-aa94-f3f1f4d76bb8" providerId="ADAL" clId="{CAE063DB-9965-4AE8-8520-4FE6E811B81C}" dt="2023-02-03T16:34:39.808" v="1680" actId="26606"/>
          <ac:spMkLst>
            <pc:docMk/>
            <pc:sldMk cId="3713741224" sldId="260"/>
            <ac:spMk id="2072" creationId="{E6C8E6EB-4C59-429B-97E4-72A058CFC4FB}"/>
          </ac:spMkLst>
        </pc:spChg>
        <pc:spChg chg="add del">
          <ac:chgData name="Pauling, Leo" userId="97404bc5-94c2-4892-aa94-f3f1f4d76bb8" providerId="ADAL" clId="{CAE063DB-9965-4AE8-8520-4FE6E811B81C}" dt="2023-02-03T16:34:39.808" v="1680" actId="26606"/>
          <ac:spMkLst>
            <pc:docMk/>
            <pc:sldMk cId="3713741224" sldId="260"/>
            <ac:spMk id="2074" creationId="{B5B90362-AFCC-46A9-B41C-A257A8C5B314}"/>
          </ac:spMkLst>
        </pc:spChg>
        <pc:spChg chg="add del">
          <ac:chgData name="Pauling, Leo" userId="97404bc5-94c2-4892-aa94-f3f1f4d76bb8" providerId="ADAL" clId="{CAE063DB-9965-4AE8-8520-4FE6E811B81C}" dt="2023-02-03T16:34:39.808" v="1680" actId="26606"/>
          <ac:spMkLst>
            <pc:docMk/>
            <pc:sldMk cId="3713741224" sldId="260"/>
            <ac:spMk id="2076" creationId="{F71EF7F1-38BA-471D-8CD4-2A9AE8E35527}"/>
          </ac:spMkLst>
        </pc:spChg>
        <pc:spChg chg="add del">
          <ac:chgData name="Pauling, Leo" userId="97404bc5-94c2-4892-aa94-f3f1f4d76bb8" providerId="ADAL" clId="{CAE063DB-9965-4AE8-8520-4FE6E811B81C}" dt="2023-02-03T16:34:39.808" v="1680" actId="26606"/>
          <ac:spMkLst>
            <pc:docMk/>
            <pc:sldMk cId="3713741224" sldId="260"/>
            <ac:spMk id="2078" creationId="{C0524398-BFB4-4C4A-8317-83B8729F9B26}"/>
          </ac:spMkLst>
        </pc:spChg>
        <pc:spChg chg="add del">
          <ac:chgData name="Pauling, Leo" userId="97404bc5-94c2-4892-aa94-f3f1f4d76bb8" providerId="ADAL" clId="{CAE063DB-9965-4AE8-8520-4FE6E811B81C}" dt="2023-02-03T16:34:39.808" v="1680" actId="26606"/>
          <ac:spMkLst>
            <pc:docMk/>
            <pc:sldMk cId="3713741224" sldId="260"/>
            <ac:spMk id="2080" creationId="{E08D4B6A-8113-4DFB-B82E-B60CAC8E0A50}"/>
          </ac:spMkLst>
        </pc:spChg>
        <pc:spChg chg="add del">
          <ac:chgData name="Pauling, Leo" userId="97404bc5-94c2-4892-aa94-f3f1f4d76bb8" providerId="ADAL" clId="{CAE063DB-9965-4AE8-8520-4FE6E811B81C}" dt="2023-02-03T16:34:39.808" v="1680" actId="26606"/>
          <ac:spMkLst>
            <pc:docMk/>
            <pc:sldMk cId="3713741224" sldId="260"/>
            <ac:spMk id="2082" creationId="{9822E561-F97C-4CBB-A9A6-A6BF6317BC84}"/>
          </ac:spMkLst>
        </pc:spChg>
        <pc:spChg chg="add del">
          <ac:chgData name="Pauling, Leo" userId="97404bc5-94c2-4892-aa94-f3f1f4d76bb8" providerId="ADAL" clId="{CAE063DB-9965-4AE8-8520-4FE6E811B81C}" dt="2023-02-03T16:34:39.808" v="1680" actId="26606"/>
          <ac:spMkLst>
            <pc:docMk/>
            <pc:sldMk cId="3713741224" sldId="260"/>
            <ac:spMk id="2084" creationId="{B01B0E58-A5C8-4CDA-A2E0-35DF94E59857}"/>
          </ac:spMkLst>
        </pc:spChg>
        <pc:spChg chg="add del">
          <ac:chgData name="Pauling, Leo" userId="97404bc5-94c2-4892-aa94-f3f1f4d76bb8" providerId="ADAL" clId="{CAE063DB-9965-4AE8-8520-4FE6E811B81C}" dt="2023-02-03T16:34:40.308" v="1682" actId="26606"/>
          <ac:spMkLst>
            <pc:docMk/>
            <pc:sldMk cId="3713741224" sldId="260"/>
            <ac:spMk id="2086" creationId="{DD651B61-325E-4E73-8445-38B0DE8AAAB6}"/>
          </ac:spMkLst>
        </pc:spChg>
        <pc:spChg chg="add del">
          <ac:chgData name="Pauling, Leo" userId="97404bc5-94c2-4892-aa94-f3f1f4d76bb8" providerId="ADAL" clId="{CAE063DB-9965-4AE8-8520-4FE6E811B81C}" dt="2023-02-03T16:34:40.308" v="1682" actId="26606"/>
          <ac:spMkLst>
            <pc:docMk/>
            <pc:sldMk cId="3713741224" sldId="260"/>
            <ac:spMk id="2087" creationId="{B42E5253-D3AC-4AC2-B766-8B34F13C2F5E}"/>
          </ac:spMkLst>
        </pc:spChg>
        <pc:spChg chg="add del">
          <ac:chgData name="Pauling, Leo" userId="97404bc5-94c2-4892-aa94-f3f1f4d76bb8" providerId="ADAL" clId="{CAE063DB-9965-4AE8-8520-4FE6E811B81C}" dt="2023-02-03T16:34:40.308" v="1682" actId="26606"/>
          <ac:spMkLst>
            <pc:docMk/>
            <pc:sldMk cId="3713741224" sldId="260"/>
            <ac:spMk id="2088" creationId="{10AE8D57-436A-4073-9A75-15BB5949F8B4}"/>
          </ac:spMkLst>
        </pc:spChg>
        <pc:spChg chg="add del">
          <ac:chgData name="Pauling, Leo" userId="97404bc5-94c2-4892-aa94-f3f1f4d76bb8" providerId="ADAL" clId="{CAE063DB-9965-4AE8-8520-4FE6E811B81C}" dt="2023-02-03T16:34:40.308" v="1682" actId="26606"/>
          <ac:spMkLst>
            <pc:docMk/>
            <pc:sldMk cId="3713741224" sldId="260"/>
            <ac:spMk id="2089" creationId="{E2852671-8EB6-4EAF-8AF8-65CF3FD66456}"/>
          </ac:spMkLst>
        </pc:spChg>
        <pc:spChg chg="add del">
          <ac:chgData name="Pauling, Leo" userId="97404bc5-94c2-4892-aa94-f3f1f4d76bb8" providerId="ADAL" clId="{CAE063DB-9965-4AE8-8520-4FE6E811B81C}" dt="2023-02-03T16:34:40.308" v="1682" actId="26606"/>
          <ac:spMkLst>
            <pc:docMk/>
            <pc:sldMk cId="3713741224" sldId="260"/>
            <ac:spMk id="2090" creationId="{26B4480E-B7FF-4481-890E-043A69AE6FE2}"/>
          </ac:spMkLst>
        </pc:spChg>
        <pc:spChg chg="add del">
          <ac:chgData name="Pauling, Leo" userId="97404bc5-94c2-4892-aa94-f3f1f4d76bb8" providerId="ADAL" clId="{CAE063DB-9965-4AE8-8520-4FE6E811B81C}" dt="2023-02-03T16:34:40.308" v="1682" actId="26606"/>
          <ac:spMkLst>
            <pc:docMk/>
            <pc:sldMk cId="3713741224" sldId="260"/>
            <ac:spMk id="2091" creationId="{8C2840C6-6494-4E12-A428-2012DA7DDF8A}"/>
          </ac:spMkLst>
        </pc:spChg>
        <pc:spChg chg="add del">
          <ac:chgData name="Pauling, Leo" userId="97404bc5-94c2-4892-aa94-f3f1f4d76bb8" providerId="ADAL" clId="{CAE063DB-9965-4AE8-8520-4FE6E811B81C}" dt="2023-02-03T16:34:40.308" v="1682" actId="26606"/>
          <ac:spMkLst>
            <pc:docMk/>
            <pc:sldMk cId="3713741224" sldId="260"/>
            <ac:spMk id="2092" creationId="{8CF5084D-B617-4011-8406-A93B64723187}"/>
          </ac:spMkLst>
        </pc:spChg>
        <pc:spChg chg="add del">
          <ac:chgData name="Pauling, Leo" userId="97404bc5-94c2-4892-aa94-f3f1f4d76bb8" providerId="ADAL" clId="{CAE063DB-9965-4AE8-8520-4FE6E811B81C}" dt="2023-02-03T16:35:18.864" v="1692" actId="26606"/>
          <ac:spMkLst>
            <pc:docMk/>
            <pc:sldMk cId="3713741224" sldId="260"/>
            <ac:spMk id="2094" creationId="{E6C8E6EB-4C59-429B-97E4-72A058CFC4FB}"/>
          </ac:spMkLst>
        </pc:spChg>
        <pc:spChg chg="add del">
          <ac:chgData name="Pauling, Leo" userId="97404bc5-94c2-4892-aa94-f3f1f4d76bb8" providerId="ADAL" clId="{CAE063DB-9965-4AE8-8520-4FE6E811B81C}" dt="2023-02-03T16:35:18.864" v="1692" actId="26606"/>
          <ac:spMkLst>
            <pc:docMk/>
            <pc:sldMk cId="3713741224" sldId="260"/>
            <ac:spMk id="2095" creationId="{B5B90362-AFCC-46A9-B41C-A257A8C5B314}"/>
          </ac:spMkLst>
        </pc:spChg>
        <pc:spChg chg="add del">
          <ac:chgData name="Pauling, Leo" userId="97404bc5-94c2-4892-aa94-f3f1f4d76bb8" providerId="ADAL" clId="{CAE063DB-9965-4AE8-8520-4FE6E811B81C}" dt="2023-02-03T16:35:18.864" v="1692" actId="26606"/>
          <ac:spMkLst>
            <pc:docMk/>
            <pc:sldMk cId="3713741224" sldId="260"/>
            <ac:spMk id="2096" creationId="{F71EF7F1-38BA-471D-8CD4-2A9AE8E35527}"/>
          </ac:spMkLst>
        </pc:spChg>
        <pc:spChg chg="add del">
          <ac:chgData name="Pauling, Leo" userId="97404bc5-94c2-4892-aa94-f3f1f4d76bb8" providerId="ADAL" clId="{CAE063DB-9965-4AE8-8520-4FE6E811B81C}" dt="2023-02-03T16:35:18.864" v="1692" actId="26606"/>
          <ac:spMkLst>
            <pc:docMk/>
            <pc:sldMk cId="3713741224" sldId="260"/>
            <ac:spMk id="2097" creationId="{C0524398-BFB4-4C4A-8317-83B8729F9B26}"/>
          </ac:spMkLst>
        </pc:spChg>
        <pc:spChg chg="add del">
          <ac:chgData name="Pauling, Leo" userId="97404bc5-94c2-4892-aa94-f3f1f4d76bb8" providerId="ADAL" clId="{CAE063DB-9965-4AE8-8520-4FE6E811B81C}" dt="2023-02-03T16:35:18.864" v="1692" actId="26606"/>
          <ac:spMkLst>
            <pc:docMk/>
            <pc:sldMk cId="3713741224" sldId="260"/>
            <ac:spMk id="2098" creationId="{E08D4B6A-8113-4DFB-B82E-B60CAC8E0A50}"/>
          </ac:spMkLst>
        </pc:spChg>
        <pc:spChg chg="add del">
          <ac:chgData name="Pauling, Leo" userId="97404bc5-94c2-4892-aa94-f3f1f4d76bb8" providerId="ADAL" clId="{CAE063DB-9965-4AE8-8520-4FE6E811B81C}" dt="2023-02-03T16:35:18.864" v="1692" actId="26606"/>
          <ac:spMkLst>
            <pc:docMk/>
            <pc:sldMk cId="3713741224" sldId="260"/>
            <ac:spMk id="2099" creationId="{9822E561-F97C-4CBB-A9A6-A6BF6317BC84}"/>
          </ac:spMkLst>
        </pc:spChg>
        <pc:spChg chg="add del">
          <ac:chgData name="Pauling, Leo" userId="97404bc5-94c2-4892-aa94-f3f1f4d76bb8" providerId="ADAL" clId="{CAE063DB-9965-4AE8-8520-4FE6E811B81C}" dt="2023-02-03T16:35:18.864" v="1692" actId="26606"/>
          <ac:spMkLst>
            <pc:docMk/>
            <pc:sldMk cId="3713741224" sldId="260"/>
            <ac:spMk id="2100" creationId="{B01B0E58-A5C8-4CDA-A2E0-35DF94E59857}"/>
          </ac:spMkLst>
        </pc:spChg>
        <pc:spChg chg="add del">
          <ac:chgData name="Pauling, Leo" userId="97404bc5-94c2-4892-aa94-f3f1f4d76bb8" providerId="ADAL" clId="{CAE063DB-9965-4AE8-8520-4FE6E811B81C}" dt="2023-02-03T16:35:18.858" v="1691" actId="26606"/>
          <ac:spMkLst>
            <pc:docMk/>
            <pc:sldMk cId="3713741224" sldId="260"/>
            <ac:spMk id="2104" creationId="{D0D59D61-09AE-1E6A-6A37-501A5568DB8A}"/>
          </ac:spMkLst>
        </pc:spChg>
        <pc:spChg chg="add del">
          <ac:chgData name="Pauling, Leo" userId="97404bc5-94c2-4892-aa94-f3f1f4d76bb8" providerId="ADAL" clId="{CAE063DB-9965-4AE8-8520-4FE6E811B81C}" dt="2023-02-03T16:46:20.920" v="2054" actId="26606"/>
          <ac:spMkLst>
            <pc:docMk/>
            <pc:sldMk cId="3713741224" sldId="260"/>
            <ac:spMk id="2105" creationId="{E6C8E6EB-4C59-429B-97E4-72A058CFC4FB}"/>
          </ac:spMkLst>
        </pc:spChg>
        <pc:spChg chg="add del">
          <ac:chgData name="Pauling, Leo" userId="97404bc5-94c2-4892-aa94-f3f1f4d76bb8" providerId="ADAL" clId="{CAE063DB-9965-4AE8-8520-4FE6E811B81C}" dt="2023-02-03T16:35:18.858" v="1691" actId="26606"/>
          <ac:spMkLst>
            <pc:docMk/>
            <pc:sldMk cId="3713741224" sldId="260"/>
            <ac:spMk id="2107" creationId="{3CED7894-4F62-4A6C-8DB5-DB5BE08E9C03}"/>
          </ac:spMkLst>
        </pc:spChg>
        <pc:spChg chg="add del">
          <ac:chgData name="Pauling, Leo" userId="97404bc5-94c2-4892-aa94-f3f1f4d76bb8" providerId="ADAL" clId="{CAE063DB-9965-4AE8-8520-4FE6E811B81C}" dt="2023-02-03T16:35:18.858" v="1691" actId="26606"/>
          <ac:spMkLst>
            <pc:docMk/>
            <pc:sldMk cId="3713741224" sldId="260"/>
            <ac:spMk id="2109" creationId="{E536F3B4-50F6-4C52-8F76-4EB1214719DC}"/>
          </ac:spMkLst>
        </pc:spChg>
        <pc:spChg chg="add del">
          <ac:chgData name="Pauling, Leo" userId="97404bc5-94c2-4892-aa94-f3f1f4d76bb8" providerId="ADAL" clId="{CAE063DB-9965-4AE8-8520-4FE6E811B81C}" dt="2023-02-03T16:46:20.920" v="2054" actId="26606"/>
          <ac:spMkLst>
            <pc:docMk/>
            <pc:sldMk cId="3713741224" sldId="260"/>
            <ac:spMk id="2111" creationId="{C0524398-BFB4-4C4A-8317-83B8729F9B26}"/>
          </ac:spMkLst>
        </pc:spChg>
        <pc:spChg chg="add del">
          <ac:chgData name="Pauling, Leo" userId="97404bc5-94c2-4892-aa94-f3f1f4d76bb8" providerId="ADAL" clId="{CAE063DB-9965-4AE8-8520-4FE6E811B81C}" dt="2023-02-03T16:46:20.920" v="2054" actId="26606"/>
          <ac:spMkLst>
            <pc:docMk/>
            <pc:sldMk cId="3713741224" sldId="260"/>
            <ac:spMk id="2112" creationId="{B5B90362-AFCC-46A9-B41C-A257A8C5B314}"/>
          </ac:spMkLst>
        </pc:spChg>
        <pc:spChg chg="add del">
          <ac:chgData name="Pauling, Leo" userId="97404bc5-94c2-4892-aa94-f3f1f4d76bb8" providerId="ADAL" clId="{CAE063DB-9965-4AE8-8520-4FE6E811B81C}" dt="2023-02-03T16:46:20.920" v="2054" actId="26606"/>
          <ac:spMkLst>
            <pc:docMk/>
            <pc:sldMk cId="3713741224" sldId="260"/>
            <ac:spMk id="2113" creationId="{E08D4B6A-8113-4DFB-B82E-B60CAC8E0A50}"/>
          </ac:spMkLst>
        </pc:spChg>
        <pc:spChg chg="add del">
          <ac:chgData name="Pauling, Leo" userId="97404bc5-94c2-4892-aa94-f3f1f4d76bb8" providerId="ADAL" clId="{CAE063DB-9965-4AE8-8520-4FE6E811B81C}" dt="2023-02-03T16:46:20.920" v="2054" actId="26606"/>
          <ac:spMkLst>
            <pc:docMk/>
            <pc:sldMk cId="3713741224" sldId="260"/>
            <ac:spMk id="2114" creationId="{F71EF7F1-38BA-471D-8CD4-2A9AE8E35527}"/>
          </ac:spMkLst>
        </pc:spChg>
        <pc:spChg chg="add del">
          <ac:chgData name="Pauling, Leo" userId="97404bc5-94c2-4892-aa94-f3f1f4d76bb8" providerId="ADAL" clId="{CAE063DB-9965-4AE8-8520-4FE6E811B81C}" dt="2023-02-03T16:46:20.920" v="2054" actId="26606"/>
          <ac:spMkLst>
            <pc:docMk/>
            <pc:sldMk cId="3713741224" sldId="260"/>
            <ac:spMk id="2115" creationId="{9822E561-F97C-4CBB-A9A6-A6BF6317BC84}"/>
          </ac:spMkLst>
        </pc:spChg>
        <pc:spChg chg="add del">
          <ac:chgData name="Pauling, Leo" userId="97404bc5-94c2-4892-aa94-f3f1f4d76bb8" providerId="ADAL" clId="{CAE063DB-9965-4AE8-8520-4FE6E811B81C}" dt="2023-02-03T16:46:20.920" v="2054" actId="26606"/>
          <ac:spMkLst>
            <pc:docMk/>
            <pc:sldMk cId="3713741224" sldId="260"/>
            <ac:spMk id="2117" creationId="{B01B0E58-A5C8-4CDA-A2E0-35DF94E59857}"/>
          </ac:spMkLst>
        </pc:spChg>
        <pc:spChg chg="add del">
          <ac:chgData name="Pauling, Leo" userId="97404bc5-94c2-4892-aa94-f3f1f4d76bb8" providerId="ADAL" clId="{CAE063DB-9965-4AE8-8520-4FE6E811B81C}" dt="2023-02-03T16:46:35.762" v="2055" actId="26606"/>
          <ac:spMkLst>
            <pc:docMk/>
            <pc:sldMk cId="3713741224" sldId="260"/>
            <ac:spMk id="2122" creationId="{3CED7894-4F62-4A6C-8DB5-DB5BE08E9C03}"/>
          </ac:spMkLst>
        </pc:spChg>
        <pc:spChg chg="add del">
          <ac:chgData name="Pauling, Leo" userId="97404bc5-94c2-4892-aa94-f3f1f4d76bb8" providerId="ADAL" clId="{CAE063DB-9965-4AE8-8520-4FE6E811B81C}" dt="2023-02-03T16:46:35.762" v="2055" actId="26606"/>
          <ac:spMkLst>
            <pc:docMk/>
            <pc:sldMk cId="3713741224" sldId="260"/>
            <ac:spMk id="2124" creationId="{E536F3B4-50F6-4C52-8F76-4EB1214719DC}"/>
          </ac:spMkLst>
        </pc:spChg>
        <pc:spChg chg="add">
          <ac:chgData name="Pauling, Leo" userId="97404bc5-94c2-4892-aa94-f3f1f4d76bb8" providerId="ADAL" clId="{CAE063DB-9965-4AE8-8520-4FE6E811B81C}" dt="2023-02-03T16:46:35.762" v="2055" actId="26606"/>
          <ac:spMkLst>
            <pc:docMk/>
            <pc:sldMk cId="3713741224" sldId="260"/>
            <ac:spMk id="2129" creationId="{3CED7894-4F62-4A6C-8DB5-DB5BE08E9C03}"/>
          </ac:spMkLst>
        </pc:spChg>
        <pc:spChg chg="add">
          <ac:chgData name="Pauling, Leo" userId="97404bc5-94c2-4892-aa94-f3f1f4d76bb8" providerId="ADAL" clId="{CAE063DB-9965-4AE8-8520-4FE6E811B81C}" dt="2023-02-03T16:46:35.762" v="2055" actId="26606"/>
          <ac:spMkLst>
            <pc:docMk/>
            <pc:sldMk cId="3713741224" sldId="260"/>
            <ac:spMk id="2131" creationId="{E536F3B4-50F6-4C52-8F76-4EB1214719DC}"/>
          </ac:spMkLst>
        </pc:spChg>
        <pc:picChg chg="add mod ord">
          <ac:chgData name="Pauling, Leo" userId="97404bc5-94c2-4892-aa94-f3f1f4d76bb8" providerId="ADAL" clId="{CAE063DB-9965-4AE8-8520-4FE6E811B81C}" dt="2023-02-03T16:46:35.762" v="2055" actId="26606"/>
          <ac:picMkLst>
            <pc:docMk/>
            <pc:sldMk cId="3713741224" sldId="260"/>
            <ac:picMk id="2050" creationId="{BDC10BC0-6C05-A6F3-BBAB-49DF94E26E09}"/>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0.7389</c:v>
                </c:pt>
                <c:pt idx="1">
                  <c:v>0.80520000000000003</c:v>
                </c:pt>
                <c:pt idx="2">
                  <c:v>0.62160000000000004</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0.58250000000000002</c:v>
                </c:pt>
                <c:pt idx="1">
                  <c:v>0.57779999999999998</c:v>
                </c:pt>
                <c:pt idx="2">
                  <c:v>0.57389999999999997</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0.8276</c:v>
                </c:pt>
                <c:pt idx="1">
                  <c:v>0.83840000000000003</c:v>
                </c:pt>
                <c:pt idx="2">
                  <c:v>0.80620000000000003</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0.62909999999999999</c:v>
                </c:pt>
                <c:pt idx="1">
                  <c:v>0.57410000000000005</c:v>
                </c:pt>
                <c:pt idx="2">
                  <c:v>0.9647</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0.76900000000000002</c:v>
                </c:pt>
                <c:pt idx="1">
                  <c:v>0.77480000000000004</c:v>
                </c:pt>
                <c:pt idx="2">
                  <c:v>0.75019999999999998</c:v>
                </c:pt>
              </c:numCache>
            </c:numRef>
          </c:val>
          <c:extLst>
            <c:ext xmlns:c16="http://schemas.microsoft.com/office/drawing/2014/chart" uri="{C3380CC4-5D6E-409C-BE32-E72D297353CC}">
              <c16:uniqueId val="{00000004-CB1C-4803-8449-D9D4C366A9FF}"/>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517B-FB26-4CEE-A0CD-05465EABC2B5}" type="datetimeFigureOut">
              <a:rPr lang="de-DE" smtClean="0"/>
              <a:t>10.03.2023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265D3-6F69-46A3-BC22-BD3030E0EBE5}" type="slidenum">
              <a:rPr lang="de-DE" smtClean="0"/>
              <a:t>‹Nr.›</a:t>
            </a:fld>
            <a:endParaRPr lang="de-DE"/>
          </a:p>
        </p:txBody>
      </p:sp>
    </p:spTree>
    <p:extLst>
      <p:ext uri="{BB962C8B-B14F-4D97-AF65-F5344CB8AC3E}">
        <p14:creationId xmlns:p14="http://schemas.microsoft.com/office/powerpoint/2010/main" val="21144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Source: Forbes</a:t>
            </a:r>
          </a:p>
          <a:p>
            <a:endParaRPr lang="de-DE" dirty="0"/>
          </a:p>
          <a:p>
            <a:r>
              <a:rPr lang="de-DE" dirty="0"/>
              <a:t>https://www.forbes.com/sites/eamonnforde/2022/01/19/spotify-comfortably-remains-the-biggest-streaming-service-despite-its-market-share-being-eaten-into/?sh=6f71a5134743</a:t>
            </a:r>
          </a:p>
        </p:txBody>
      </p:sp>
      <p:sp>
        <p:nvSpPr>
          <p:cNvPr id="4" name="Foliennummernplatzhalter 3"/>
          <p:cNvSpPr>
            <a:spLocks noGrp="1"/>
          </p:cNvSpPr>
          <p:nvPr>
            <p:ph type="sldNum" sz="quarter" idx="5"/>
          </p:nvPr>
        </p:nvSpPr>
        <p:spPr/>
        <p:txBody>
          <a:bodyPr/>
          <a:lstStyle/>
          <a:p>
            <a:fld id="{8CE265D3-6F69-46A3-BC22-BD3030E0EBE5}" type="slidenum">
              <a:rPr lang="de-DE" smtClean="0"/>
              <a:t>1</a:t>
            </a:fld>
            <a:endParaRPr lang="de-DE"/>
          </a:p>
        </p:txBody>
      </p:sp>
    </p:spTree>
    <p:extLst>
      <p:ext uri="{BB962C8B-B14F-4D97-AF65-F5344CB8AC3E}">
        <p14:creationId xmlns:p14="http://schemas.microsoft.com/office/powerpoint/2010/main" val="792661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Brief literature review about domain and previous data science projects in this domain</a:t>
            </a:r>
          </a:p>
          <a:p>
            <a:endParaRPr lang="en-US" dirty="0"/>
          </a:p>
          <a:p>
            <a:r>
              <a:rPr lang="en-US" dirty="0"/>
              <a:t>Sources:</a:t>
            </a:r>
          </a:p>
          <a:p>
            <a:r>
              <a:rPr lang="de-DE" dirty="0"/>
              <a:t>Ruth </a:t>
            </a:r>
            <a:r>
              <a:rPr lang="de-DE" dirty="0" err="1"/>
              <a:t>Dhanaraj</a:t>
            </a:r>
            <a:r>
              <a:rPr lang="de-DE" dirty="0"/>
              <a:t>; Beth Logan (2005) „</a:t>
            </a:r>
            <a:r>
              <a:rPr lang="en-US" dirty="0"/>
              <a:t>AUTOMATIC PREDICTION OF HIT SONGS”</a:t>
            </a:r>
            <a:endParaRPr lang="de-DE" dirty="0"/>
          </a:p>
          <a:p>
            <a:endParaRPr lang="de-DE" dirty="0"/>
          </a:p>
          <a:p>
            <a:endParaRPr lang="de-DE" dirty="0"/>
          </a:p>
          <a:p>
            <a:r>
              <a:rPr lang="de-DE" dirty="0"/>
              <a:t>Internet </a:t>
            </a:r>
            <a:r>
              <a:rPr lang="de-DE" dirty="0">
                <a:sym typeface="Wingdings" panose="05000000000000000000" pitchFamily="2" charset="2"/>
              </a:rPr>
              <a:t> Web Archive 2005</a:t>
            </a:r>
            <a:r>
              <a:rPr lang="de-DE" dirty="0"/>
              <a:t>:</a:t>
            </a:r>
          </a:p>
          <a:p>
            <a:r>
              <a:rPr lang="en-US" dirty="0"/>
              <a:t>https://hitsongscience.com/</a:t>
            </a:r>
          </a:p>
          <a:p>
            <a:r>
              <a:rPr lang="en-US" dirty="0"/>
              <a:t>http://www.polyphonichmi.com/about_us.php</a:t>
            </a:r>
          </a:p>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5</a:t>
            </a:fld>
            <a:endParaRPr lang="de-DE"/>
          </a:p>
        </p:txBody>
      </p:sp>
    </p:spTree>
    <p:extLst>
      <p:ext uri="{BB962C8B-B14F-4D97-AF65-F5344CB8AC3E}">
        <p14:creationId xmlns:p14="http://schemas.microsoft.com/office/powerpoint/2010/main" val="1373072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Accuracy </a:t>
            </a:r>
            <a:r>
              <a:rPr lang="en-US" noProof="0" dirty="0" err="1"/>
              <a:t>als</a:t>
            </a:r>
            <a:r>
              <a:rPr lang="en-US" noProof="0" dirty="0"/>
              <a:t> </a:t>
            </a:r>
            <a:r>
              <a:rPr lang="en-US" noProof="0" dirty="0" err="1"/>
              <a:t>Hauptmetrik</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Recall &amp; Precision </a:t>
            </a:r>
            <a:r>
              <a:rPr lang="en-US" noProof="0" dirty="0" err="1"/>
              <a:t>Zweitrangig</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Recall – Reason </a:t>
            </a:r>
            <a:r>
              <a:rPr lang="en-US" noProof="0" dirty="0" err="1"/>
              <a:t>wg</a:t>
            </a:r>
            <a:r>
              <a:rPr lang="en-US" noProof="0"/>
              <a:t> Use Case</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TBD: </a:t>
            </a:r>
            <a:r>
              <a:rPr lang="en-US" b="0" i="0" dirty="0" err="1">
                <a:solidFill>
                  <a:srgbClr val="111111"/>
                </a:solidFill>
                <a:effectLst/>
                <a:latin typeface="Roboto" panose="020B0604020202020204" pitchFamily="2" charset="0"/>
              </a:rPr>
              <a:t>Methoden</a:t>
            </a:r>
            <a:r>
              <a:rPr lang="en-US" b="0" i="0" dirty="0">
                <a:solidFill>
                  <a:srgbClr val="111111"/>
                </a:solidFill>
                <a:effectLst/>
                <a:latin typeface="Roboto" panose="020B0604020202020204" pitchFamily="2" charset="0"/>
              </a:rPr>
              <a:t> + </a:t>
            </a:r>
            <a:r>
              <a:rPr lang="en-US" b="0" i="0" dirty="0" err="1">
                <a:solidFill>
                  <a:srgbClr val="111111"/>
                </a:solidFill>
                <a:effectLst/>
                <a:latin typeface="Roboto" panose="020B0604020202020204" pitchFamily="2" charset="0"/>
              </a:rPr>
              <a:t>Datensätze</a:t>
            </a:r>
            <a:r>
              <a:rPr lang="en-US" b="0" i="0" dirty="0">
                <a:solidFill>
                  <a:srgbClr val="111111"/>
                </a:solidFill>
                <a:effectLst/>
                <a:latin typeface="Roboto" panose="020B0604020202020204" pitchFamily="2" charset="0"/>
              </a:rPr>
              <a:t> + Selected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111111"/>
                </a:solidFill>
                <a:effectLst/>
                <a:latin typeface="Roboto" panose="020B0604020202020204" pitchFamily="2" charset="0"/>
              </a:rPr>
              <a:t>Abkürzungen</a:t>
            </a:r>
            <a:r>
              <a:rPr lang="en-US" b="0" i="0" dirty="0">
                <a:solidFill>
                  <a:srgbClr val="111111"/>
                </a:solidFill>
                <a:effectLst/>
                <a:latin typeface="Roboto" panose="020B06040202020202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Expectation</a:t>
            </a:r>
            <a:r>
              <a:rPr lang="de-DE" sz="1200" dirty="0"/>
              <a:t> </a:t>
            </a:r>
            <a:r>
              <a:rPr lang="de-DE" sz="1200" dirty="0" err="1"/>
              <a:t>Maximization</a:t>
            </a:r>
            <a:r>
              <a:rPr lang="de-DE" sz="1200" dirty="0"/>
              <a:t> (EM), </a:t>
            </a:r>
            <a:r>
              <a:rPr lang="de-DE" sz="1200" dirty="0" err="1"/>
              <a:t>Logistic</a:t>
            </a:r>
            <a:r>
              <a:rPr lang="de-DE" sz="1200" dirty="0"/>
              <a:t> Regression (LR), </a:t>
            </a:r>
            <a:r>
              <a:rPr lang="de-DE" sz="1200" dirty="0" err="1"/>
              <a:t>Gaussian</a:t>
            </a:r>
            <a:r>
              <a:rPr lang="de-DE" sz="1200" dirty="0"/>
              <a:t> </a:t>
            </a:r>
            <a:r>
              <a:rPr lang="de-DE" sz="1200" dirty="0" err="1"/>
              <a:t>Discriminant</a:t>
            </a:r>
            <a:r>
              <a:rPr lang="de-DE" sz="1200" dirty="0"/>
              <a:t> Analysis (GDA), Support Vector Machines (SVM), </a:t>
            </a:r>
            <a:r>
              <a:rPr lang="de-DE" sz="1200" dirty="0" err="1"/>
              <a:t>Decision</a:t>
            </a:r>
            <a:r>
              <a:rPr lang="de-DE" sz="1200" dirty="0"/>
              <a:t> </a:t>
            </a:r>
            <a:r>
              <a:rPr lang="de-DE" sz="1200" dirty="0" err="1"/>
              <a:t>Trees</a:t>
            </a:r>
            <a:r>
              <a:rPr lang="de-DE" sz="1200" dirty="0"/>
              <a:t> (DT), and </a:t>
            </a:r>
            <a:r>
              <a:rPr lang="de-DE" sz="1200" dirty="0" err="1"/>
              <a:t>Neural</a:t>
            </a:r>
            <a:r>
              <a:rPr lang="de-DE" sz="1200" dirty="0"/>
              <a:t> Networks (NN)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Random Forest (RF)</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Generalized</a:t>
            </a:r>
            <a:r>
              <a:rPr lang="de-DE" sz="1200" dirty="0"/>
              <a:t> Linear Mixed Models (GLMM)</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All API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Danceability, Energy, </a:t>
            </a:r>
            <a:r>
              <a:rPr lang="en-US" sz="1200" dirty="0" err="1"/>
              <a:t>Speechiness</a:t>
            </a:r>
            <a:r>
              <a:rPr lang="en-US" sz="1200" dirty="0"/>
              <a:t>, </a:t>
            </a:r>
            <a:r>
              <a:rPr lang="en-US" sz="1200" dirty="0" err="1"/>
              <a:t>Acousticness</a:t>
            </a:r>
            <a:r>
              <a:rPr lang="en-US" sz="1200" dirty="0"/>
              <a:t>, </a:t>
            </a:r>
            <a:r>
              <a:rPr lang="en-US" sz="1200" dirty="0" err="1"/>
              <a:t>Instrumentalness</a:t>
            </a:r>
            <a:r>
              <a:rPr lang="en-US" sz="1200" dirty="0"/>
              <a:t>, Liveness, Valence, Loudness, and Tempo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Duration, Mode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p:txBody>
      </p:sp>
      <p:sp>
        <p:nvSpPr>
          <p:cNvPr id="4" name="Foliennummernplatzhalter 3"/>
          <p:cNvSpPr>
            <a:spLocks noGrp="1"/>
          </p:cNvSpPr>
          <p:nvPr>
            <p:ph type="sldNum" sz="quarter" idx="5"/>
          </p:nvPr>
        </p:nvSpPr>
        <p:spPr/>
        <p:txBody>
          <a:bodyPr/>
          <a:lstStyle/>
          <a:p>
            <a:fld id="{8CE265D3-6F69-46A3-BC22-BD3030E0EBE5}" type="slidenum">
              <a:rPr lang="de-DE" smtClean="0"/>
              <a:t>6</a:t>
            </a:fld>
            <a:endParaRPr lang="de-DE"/>
          </a:p>
        </p:txBody>
      </p:sp>
    </p:spTree>
    <p:extLst>
      <p:ext uri="{BB962C8B-B14F-4D97-AF65-F5344CB8AC3E}">
        <p14:creationId xmlns:p14="http://schemas.microsoft.com/office/powerpoint/2010/main" val="535221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p:txBody>
      </p:sp>
      <p:sp>
        <p:nvSpPr>
          <p:cNvPr id="4" name="Foliennummernplatzhalter 3"/>
          <p:cNvSpPr>
            <a:spLocks noGrp="1"/>
          </p:cNvSpPr>
          <p:nvPr>
            <p:ph type="sldNum" sz="quarter" idx="5"/>
          </p:nvPr>
        </p:nvSpPr>
        <p:spPr/>
        <p:txBody>
          <a:bodyPr/>
          <a:lstStyle/>
          <a:p>
            <a:fld id="{8CE265D3-6F69-46A3-BC22-BD3030E0EBE5}" type="slidenum">
              <a:rPr lang="de-DE" smtClean="0"/>
              <a:t>8</a:t>
            </a:fld>
            <a:endParaRPr lang="de-DE"/>
          </a:p>
        </p:txBody>
      </p:sp>
    </p:spTree>
    <p:extLst>
      <p:ext uri="{BB962C8B-B14F-4D97-AF65-F5344CB8AC3E}">
        <p14:creationId xmlns:p14="http://schemas.microsoft.com/office/powerpoint/2010/main" val="1128390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18</a:t>
            </a:fld>
            <a:endParaRPr lang="de-DE"/>
          </a:p>
        </p:txBody>
      </p:sp>
    </p:spTree>
    <p:extLst>
      <p:ext uri="{BB962C8B-B14F-4D97-AF65-F5344CB8AC3E}">
        <p14:creationId xmlns:p14="http://schemas.microsoft.com/office/powerpoint/2010/main" val="1643153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19</a:t>
            </a:fld>
            <a:endParaRPr lang="de-DE"/>
          </a:p>
        </p:txBody>
      </p:sp>
    </p:spTree>
    <p:extLst>
      <p:ext uri="{BB962C8B-B14F-4D97-AF65-F5344CB8AC3E}">
        <p14:creationId xmlns:p14="http://schemas.microsoft.com/office/powerpoint/2010/main" val="2283732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20</a:t>
            </a:fld>
            <a:endParaRPr lang="de-DE"/>
          </a:p>
        </p:txBody>
      </p:sp>
    </p:spTree>
    <p:extLst>
      <p:ext uri="{BB962C8B-B14F-4D97-AF65-F5344CB8AC3E}">
        <p14:creationId xmlns:p14="http://schemas.microsoft.com/office/powerpoint/2010/main" val="2838446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21</a:t>
            </a:fld>
            <a:endParaRPr lang="de-DE"/>
          </a:p>
        </p:txBody>
      </p:sp>
    </p:spTree>
    <p:extLst>
      <p:ext uri="{BB962C8B-B14F-4D97-AF65-F5344CB8AC3E}">
        <p14:creationId xmlns:p14="http://schemas.microsoft.com/office/powerpoint/2010/main" val="2354534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22</a:t>
            </a:fld>
            <a:endParaRPr lang="de-DE"/>
          </a:p>
        </p:txBody>
      </p:sp>
    </p:spTree>
    <p:extLst>
      <p:ext uri="{BB962C8B-B14F-4D97-AF65-F5344CB8AC3E}">
        <p14:creationId xmlns:p14="http://schemas.microsoft.com/office/powerpoint/2010/main" val="3414131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3/10/2023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7987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81681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3/10/2023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7204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3/10/2023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2938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3/10/2023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03360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6285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22257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28966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59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3/10/2023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58634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0024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3/10/2023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MSIPCMContentMarking" descr="{&quot;HashCode&quot;:758215280,&quot;Placement&quot;:&quot;Header&quot;,&quot;Top&quot;:0.0,&quot;Left&quot;:0.0,&quot;SlideWidth&quot;:960,&quot;SlideHeight&quot;:540}"/>
          <p:cNvSpPr txBox="1"/>
          <p:nvPr userDrawn="1"/>
        </p:nvSpPr>
        <p:spPr>
          <a:xfrm>
            <a:off x="0" y="0"/>
            <a:ext cx="663105" cy="252360"/>
          </a:xfrm>
          <a:prstGeom prst="rect">
            <a:avLst/>
          </a:prstGeom>
          <a:noFill/>
        </p:spPr>
        <p:txBody>
          <a:bodyPr vert="horz" wrap="square" lIns="0" tIns="0" rIns="0" bIns="0" rtlCol="0" anchor="ctr" anchorCtr="1">
            <a:spAutoFit/>
          </a:bodyPr>
          <a:lstStyle/>
          <a:p>
            <a:pPr algn="l">
              <a:spcBef>
                <a:spcPts val="0"/>
              </a:spcBef>
              <a:spcAft>
                <a:spcPts val="0"/>
              </a:spcAft>
            </a:pPr>
            <a:r>
              <a:rPr lang="de-DE" sz="1000">
                <a:solidFill>
                  <a:srgbClr val="000000"/>
                </a:solidFill>
                <a:latin typeface="CorpoS" pitchFamily="2" charset="0"/>
              </a:rPr>
              <a:t>Internal</a:t>
            </a:r>
          </a:p>
        </p:txBody>
      </p:sp>
    </p:spTree>
    <p:extLst>
      <p:ext uri="{BB962C8B-B14F-4D97-AF65-F5344CB8AC3E}">
        <p14:creationId xmlns:p14="http://schemas.microsoft.com/office/powerpoint/2010/main" val="26794753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imageio.forbes.com/specials-images/imageserve/61e84304bbeda0011313a660/MIDiA-stats-png/960x0.jpg?format=jpg&amp;width=960">
            <a:extLst>
              <a:ext uri="{FF2B5EF4-FFF2-40B4-BE49-F238E27FC236}">
                <a16:creationId xmlns:a16="http://schemas.microsoft.com/office/drawing/2014/main" id="{28652FE6-4833-44C2-BE6F-2B771A0E0F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6416" y="1037229"/>
            <a:ext cx="9486710" cy="5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13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Remaining Attributes</a:t>
            </a:r>
          </a:p>
        </p:txBody>
      </p:sp>
      <p:pic>
        <p:nvPicPr>
          <p:cNvPr id="4" name="Inhaltsplatzhalter 3">
            <a:extLst>
              <a:ext uri="{FF2B5EF4-FFF2-40B4-BE49-F238E27FC236}">
                <a16:creationId xmlns:a16="http://schemas.microsoft.com/office/drawing/2014/main" id="{293B326B-6028-4BEF-8167-4383F16F4DDF}"/>
              </a:ext>
            </a:extLst>
          </p:cNvPr>
          <p:cNvPicPr>
            <a:picLocks noGrp="1" noChangeAspect="1"/>
          </p:cNvPicPr>
          <p:nvPr>
            <p:ph idx="1"/>
          </p:nvPr>
        </p:nvPicPr>
        <p:blipFill>
          <a:blip r:embed="rId2"/>
          <a:stretch>
            <a:fillRect/>
          </a:stretch>
        </p:blipFill>
        <p:spPr>
          <a:xfrm>
            <a:off x="3455234" y="1890876"/>
            <a:ext cx="5281532" cy="4629845"/>
          </a:xfrm>
          <a:prstGeom prst="rect">
            <a:avLst/>
          </a:prstGeom>
        </p:spPr>
      </p:pic>
    </p:spTree>
    <p:extLst>
      <p:ext uri="{BB962C8B-B14F-4D97-AF65-F5344CB8AC3E}">
        <p14:creationId xmlns:p14="http://schemas.microsoft.com/office/powerpoint/2010/main" val="2154687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Binning Result</a:t>
            </a:r>
          </a:p>
        </p:txBody>
      </p:sp>
      <p:pic>
        <p:nvPicPr>
          <p:cNvPr id="6" name="Inhaltsplatzhalter 5">
            <a:extLst>
              <a:ext uri="{FF2B5EF4-FFF2-40B4-BE49-F238E27FC236}">
                <a16:creationId xmlns:a16="http://schemas.microsoft.com/office/drawing/2014/main" id="{82D87619-6FD1-45FB-BC5C-0E4D19B42357}"/>
              </a:ext>
            </a:extLst>
          </p:cNvPr>
          <p:cNvPicPr>
            <a:picLocks noGrp="1" noChangeAspect="1"/>
          </p:cNvPicPr>
          <p:nvPr>
            <p:ph idx="1"/>
          </p:nvPr>
        </p:nvPicPr>
        <p:blipFill>
          <a:blip r:embed="rId2"/>
          <a:stretch>
            <a:fillRect/>
          </a:stretch>
        </p:blipFill>
        <p:spPr>
          <a:xfrm>
            <a:off x="2550842" y="2341563"/>
            <a:ext cx="7090315" cy="3633787"/>
          </a:xfrm>
          <a:prstGeom prst="rect">
            <a:avLst/>
          </a:prstGeom>
        </p:spPr>
      </p:pic>
    </p:spTree>
    <p:extLst>
      <p:ext uri="{BB962C8B-B14F-4D97-AF65-F5344CB8AC3E}">
        <p14:creationId xmlns:p14="http://schemas.microsoft.com/office/powerpoint/2010/main" val="415186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a:t>
            </a:r>
            <a:r>
              <a:rPr lang="en-US" dirty="0" err="1"/>
              <a:t>ProcesS</a:t>
            </a:r>
            <a:endParaRPr lang="en-US" dirty="0"/>
          </a:p>
        </p:txBody>
      </p:sp>
      <p:pic>
        <p:nvPicPr>
          <p:cNvPr id="3" name="Inhaltsplatzhalter 2">
            <a:extLst>
              <a:ext uri="{FF2B5EF4-FFF2-40B4-BE49-F238E27FC236}">
                <a16:creationId xmlns:a16="http://schemas.microsoft.com/office/drawing/2014/main" id="{CBD1E938-F731-4F2E-B739-F2EAD15F0F75}"/>
              </a:ext>
            </a:extLst>
          </p:cNvPr>
          <p:cNvPicPr>
            <a:picLocks noGrp="1" noChangeAspect="1"/>
          </p:cNvPicPr>
          <p:nvPr>
            <p:ph idx="1"/>
          </p:nvPr>
        </p:nvPicPr>
        <p:blipFill>
          <a:blip r:embed="rId2"/>
          <a:stretch>
            <a:fillRect/>
          </a:stretch>
        </p:blipFill>
        <p:spPr>
          <a:xfrm>
            <a:off x="526882" y="2239937"/>
            <a:ext cx="11029950" cy="2919693"/>
          </a:xfrm>
          <a:prstGeom prst="rect">
            <a:avLst/>
          </a:prstGeom>
        </p:spPr>
      </p:pic>
    </p:spTree>
    <p:extLst>
      <p:ext uri="{BB962C8B-B14F-4D97-AF65-F5344CB8AC3E}">
        <p14:creationId xmlns:p14="http://schemas.microsoft.com/office/powerpoint/2010/main" val="175505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a:t>
            </a:r>
          </a:p>
        </p:txBody>
      </p:sp>
      <p:pic>
        <p:nvPicPr>
          <p:cNvPr id="7" name="Inhaltsplatzhalter 6">
            <a:extLst>
              <a:ext uri="{FF2B5EF4-FFF2-40B4-BE49-F238E27FC236}">
                <a16:creationId xmlns:a16="http://schemas.microsoft.com/office/drawing/2014/main" id="{67706170-063F-40B3-8011-ED491B56CC1B}"/>
              </a:ext>
            </a:extLst>
          </p:cNvPr>
          <p:cNvPicPr>
            <a:picLocks noGrp="1" noChangeAspect="1"/>
          </p:cNvPicPr>
          <p:nvPr>
            <p:ph idx="1"/>
          </p:nvPr>
        </p:nvPicPr>
        <p:blipFill>
          <a:blip r:embed="rId2"/>
          <a:stretch>
            <a:fillRect/>
          </a:stretch>
        </p:blipFill>
        <p:spPr>
          <a:xfrm>
            <a:off x="581025" y="2529663"/>
            <a:ext cx="11029950" cy="3257586"/>
          </a:xfrm>
          <a:prstGeom prst="rect">
            <a:avLst/>
          </a:prstGeom>
        </p:spPr>
      </p:pic>
    </p:spTree>
    <p:extLst>
      <p:ext uri="{BB962C8B-B14F-4D97-AF65-F5344CB8AC3E}">
        <p14:creationId xmlns:p14="http://schemas.microsoft.com/office/powerpoint/2010/main" val="321801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(First Round)</a:t>
            </a:r>
          </a:p>
        </p:txBody>
      </p:sp>
      <p:pic>
        <p:nvPicPr>
          <p:cNvPr id="5" name="Inhaltsplatzhalter 4">
            <a:extLst>
              <a:ext uri="{FF2B5EF4-FFF2-40B4-BE49-F238E27FC236}">
                <a16:creationId xmlns:a16="http://schemas.microsoft.com/office/drawing/2014/main" id="{8E9F4C25-A612-462F-AAFD-5181E914179D}"/>
              </a:ext>
            </a:extLst>
          </p:cNvPr>
          <p:cNvPicPr>
            <a:picLocks noGrp="1" noChangeAspect="1"/>
          </p:cNvPicPr>
          <p:nvPr>
            <p:ph idx="1"/>
          </p:nvPr>
        </p:nvPicPr>
        <p:blipFill>
          <a:blip r:embed="rId2"/>
          <a:stretch>
            <a:fillRect/>
          </a:stretch>
        </p:blipFill>
        <p:spPr>
          <a:xfrm>
            <a:off x="2754067" y="2341563"/>
            <a:ext cx="6683866" cy="3633787"/>
          </a:xfrm>
          <a:prstGeom prst="rect">
            <a:avLst/>
          </a:prstGeom>
        </p:spPr>
      </p:pic>
    </p:spTree>
    <p:extLst>
      <p:ext uri="{BB962C8B-B14F-4D97-AF65-F5344CB8AC3E}">
        <p14:creationId xmlns:p14="http://schemas.microsoft.com/office/powerpoint/2010/main" val="1305695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(Second Round)</a:t>
            </a:r>
          </a:p>
        </p:txBody>
      </p:sp>
      <p:pic>
        <p:nvPicPr>
          <p:cNvPr id="5" name="Inhaltsplatzhalter 4">
            <a:extLst>
              <a:ext uri="{FF2B5EF4-FFF2-40B4-BE49-F238E27FC236}">
                <a16:creationId xmlns:a16="http://schemas.microsoft.com/office/drawing/2014/main" id="{BA425F06-7BCC-4245-8DE6-CD1DF204BB6B}"/>
              </a:ext>
            </a:extLst>
          </p:cNvPr>
          <p:cNvPicPr>
            <a:picLocks noGrp="1" noChangeAspect="1"/>
          </p:cNvPicPr>
          <p:nvPr>
            <p:ph idx="1"/>
          </p:nvPr>
        </p:nvPicPr>
        <p:blipFill>
          <a:blip r:embed="rId2"/>
          <a:stretch>
            <a:fillRect/>
          </a:stretch>
        </p:blipFill>
        <p:spPr>
          <a:xfrm>
            <a:off x="823613" y="2341563"/>
            <a:ext cx="10544774" cy="3633787"/>
          </a:xfrm>
          <a:prstGeom prst="rect">
            <a:avLst/>
          </a:prstGeom>
        </p:spPr>
      </p:pic>
    </p:spTree>
    <p:extLst>
      <p:ext uri="{BB962C8B-B14F-4D97-AF65-F5344CB8AC3E}">
        <p14:creationId xmlns:p14="http://schemas.microsoft.com/office/powerpoint/2010/main" val="2473068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(False)</a:t>
            </a:r>
          </a:p>
        </p:txBody>
      </p:sp>
      <p:pic>
        <p:nvPicPr>
          <p:cNvPr id="6" name="Inhaltsplatzhalter 5">
            <a:extLst>
              <a:ext uri="{FF2B5EF4-FFF2-40B4-BE49-F238E27FC236}">
                <a16:creationId xmlns:a16="http://schemas.microsoft.com/office/drawing/2014/main" id="{DB541D48-448C-4A51-BA43-449FDFE6F151}"/>
              </a:ext>
            </a:extLst>
          </p:cNvPr>
          <p:cNvPicPr>
            <a:picLocks noGrp="1" noChangeAspect="1"/>
          </p:cNvPicPr>
          <p:nvPr>
            <p:ph idx="1"/>
          </p:nvPr>
        </p:nvPicPr>
        <p:blipFill>
          <a:blip r:embed="rId2"/>
          <a:stretch>
            <a:fillRect/>
          </a:stretch>
        </p:blipFill>
        <p:spPr>
          <a:xfrm>
            <a:off x="581025" y="2397786"/>
            <a:ext cx="11029950" cy="3521340"/>
          </a:xfrm>
          <a:prstGeom prst="rect">
            <a:avLst/>
          </a:prstGeom>
        </p:spPr>
      </p:pic>
    </p:spTree>
    <p:extLst>
      <p:ext uri="{BB962C8B-B14F-4D97-AF65-F5344CB8AC3E}">
        <p14:creationId xmlns:p14="http://schemas.microsoft.com/office/powerpoint/2010/main" val="4211004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(False)</a:t>
            </a:r>
          </a:p>
        </p:txBody>
      </p:sp>
      <p:sp>
        <p:nvSpPr>
          <p:cNvPr id="4" name="Inhaltsplatzhalter 3">
            <a:extLst>
              <a:ext uri="{FF2B5EF4-FFF2-40B4-BE49-F238E27FC236}">
                <a16:creationId xmlns:a16="http://schemas.microsoft.com/office/drawing/2014/main" id="{E9FF6962-024E-3E0D-6510-26BF4E7764E3}"/>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4279545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Random forest is the best performing model</a:t>
            </a:r>
          </a:p>
        </p:txBody>
      </p:sp>
      <p:graphicFrame>
        <p:nvGraphicFramePr>
          <p:cNvPr id="14" name="Inhaltsplatzhalter 13"/>
          <p:cNvGraphicFramePr>
            <a:graphicFrameLocks noGrp="1"/>
          </p:cNvGraphicFramePr>
          <p:nvPr>
            <p:ph idx="1"/>
            <p:extLst>
              <p:ext uri="{D42A27DB-BD31-4B8C-83A1-F6EECF244321}">
                <p14:modId xmlns:p14="http://schemas.microsoft.com/office/powerpoint/2010/main" val="2205231310"/>
              </p:ext>
            </p:extLst>
          </p:nvPr>
        </p:nvGraphicFramePr>
        <p:xfrm>
          <a:off x="581025" y="2341563"/>
          <a:ext cx="11029950" cy="36337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13923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Reflection</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3" y="2238376"/>
            <a:ext cx="11029615" cy="4362162"/>
          </a:xfrm>
        </p:spPr>
        <p:txBody>
          <a:bodyPr>
            <a:normAutofit/>
          </a:bodyPr>
          <a:lstStyle/>
          <a:p>
            <a:pPr marL="0" indent="0">
              <a:buNone/>
            </a:pPr>
            <a:endParaRPr lang="en-GB" dirty="0"/>
          </a:p>
          <a:p>
            <a:r>
              <a:rPr lang="en-GB" b="1" dirty="0"/>
              <a:t>Genre:</a:t>
            </a:r>
            <a:r>
              <a:rPr lang="en-GB" dirty="0"/>
              <a:t> We did not differentiate between different genres, an improvement could be to research top songs in different genres separately (</a:t>
            </a:r>
            <a:r>
              <a:rPr lang="en-GB" dirty="0" err="1"/>
              <a:t>e.g</a:t>
            </a:r>
            <a:r>
              <a:rPr lang="en-GB" dirty="0"/>
              <a:t> pop, rock, rap,…) </a:t>
            </a:r>
          </a:p>
          <a:p>
            <a:pPr lvl="1">
              <a:buFont typeface="Wingdings" panose="05000000000000000000" pitchFamily="2" charset="2"/>
              <a:buChar char="à"/>
            </a:pPr>
            <a:r>
              <a:rPr lang="en-GB" dirty="0">
                <a:sym typeface="Wingdings" panose="05000000000000000000" pitchFamily="2" charset="2"/>
              </a:rPr>
              <a:t>Our datasets where not sufficient for those kind of research there where too special and too much genres (</a:t>
            </a:r>
            <a:r>
              <a:rPr lang="en-GB" dirty="0" err="1">
                <a:sym typeface="Wingdings" panose="05000000000000000000" pitchFamily="2" charset="2"/>
              </a:rPr>
              <a:t>e.g</a:t>
            </a:r>
            <a:r>
              <a:rPr lang="en-GB" dirty="0">
                <a:sym typeface="Wingdings" panose="05000000000000000000" pitchFamily="2" charset="2"/>
              </a:rPr>
              <a:t> Greek pop, Japanese R&amp;B,..) </a:t>
            </a:r>
            <a:endParaRPr lang="en-GB" dirty="0"/>
          </a:p>
          <a:p>
            <a:r>
              <a:rPr lang="en-GB" b="1" dirty="0"/>
              <a:t>Time:</a:t>
            </a:r>
            <a:r>
              <a:rPr lang="en-GB" dirty="0"/>
              <a:t> We could also made a time series analysis. In our model we do not take into account if there where also trends during the different years or decades. Also seasonal differences could be interesting (e.g. Christmas songs, beach songs)</a:t>
            </a:r>
          </a:p>
          <a:p>
            <a:r>
              <a:rPr lang="en-GB" dirty="0"/>
              <a:t>We find out that the </a:t>
            </a:r>
            <a:r>
              <a:rPr lang="en-GB" b="1" dirty="0"/>
              <a:t>popularity factor </a:t>
            </a:r>
            <a:r>
              <a:rPr lang="en-GB" dirty="0"/>
              <a:t>increases a lot if the artist are recommended by popular artist, but we still don´t know how the factor of recommendations are built. We could investigate in that fact more. What are the factors that a song is listed as a recommended song?</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61383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Netz von verbundenen Punkten">
            <a:extLst>
              <a:ext uri="{FF2B5EF4-FFF2-40B4-BE49-F238E27FC236}">
                <a16:creationId xmlns:a16="http://schemas.microsoft.com/office/drawing/2014/main" id="{6340EE78-FB4B-2D3E-10C3-7B8D20A47E5C}"/>
              </a:ext>
            </a:extLst>
          </p:cNvPr>
          <p:cNvPicPr>
            <a:picLocks noChangeAspect="1"/>
          </p:cNvPicPr>
          <p:nvPr/>
        </p:nvPicPr>
        <p:blipFill rotWithShape="1">
          <a:blip r:embed="rId2"/>
          <a:srcRect l="19699" r="746" b="1"/>
          <a:stretch/>
        </p:blipFill>
        <p:spPr>
          <a:xfrm>
            <a:off x="0" y="10"/>
            <a:ext cx="12191980" cy="6857990"/>
          </a:xfrm>
          <a:prstGeom prst="rect">
            <a:avLst/>
          </a:prstGeom>
        </p:spPr>
      </p:pic>
      <p:sp>
        <p:nvSpPr>
          <p:cNvPr id="53" name="Rectangle 1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1">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D19651">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D19651">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E1AEF1FA-EE2D-8EC1-E2F7-47C6B7DBAC51}"/>
              </a:ext>
            </a:extLst>
          </p:cNvPr>
          <p:cNvSpPr>
            <a:spLocks noGrp="1"/>
          </p:cNvSpPr>
          <p:nvPr>
            <p:ph type="ctrTitle"/>
          </p:nvPr>
        </p:nvSpPr>
        <p:spPr>
          <a:xfrm>
            <a:off x="7889065" y="2324906"/>
            <a:ext cx="3403426" cy="1588698"/>
          </a:xfrm>
        </p:spPr>
        <p:txBody>
          <a:bodyPr>
            <a:normAutofit/>
          </a:bodyPr>
          <a:lstStyle/>
          <a:p>
            <a:r>
              <a:rPr lang="en-US">
                <a:solidFill>
                  <a:schemeClr val="bg1"/>
                </a:solidFill>
              </a:rPr>
              <a:t>TOP Hit Prediction</a:t>
            </a:r>
          </a:p>
        </p:txBody>
      </p:sp>
      <p:sp>
        <p:nvSpPr>
          <p:cNvPr id="3" name="Untertitel 2">
            <a:extLst>
              <a:ext uri="{FF2B5EF4-FFF2-40B4-BE49-F238E27FC236}">
                <a16:creationId xmlns:a16="http://schemas.microsoft.com/office/drawing/2014/main" id="{9907DC4E-F760-238F-CA41-686BB3E8885D}"/>
              </a:ext>
            </a:extLst>
          </p:cNvPr>
          <p:cNvSpPr>
            <a:spLocks noGrp="1"/>
          </p:cNvSpPr>
          <p:nvPr>
            <p:ph type="subTitle" idx="1"/>
          </p:nvPr>
        </p:nvSpPr>
        <p:spPr>
          <a:xfrm>
            <a:off x="7889065" y="3945249"/>
            <a:ext cx="3403426" cy="738820"/>
          </a:xfrm>
        </p:spPr>
        <p:txBody>
          <a:bodyPr>
            <a:normAutofit/>
          </a:bodyPr>
          <a:lstStyle/>
          <a:p>
            <a:r>
              <a:rPr lang="en-US" b="0" i="0">
                <a:solidFill>
                  <a:schemeClr val="bg1"/>
                </a:solidFill>
                <a:effectLst/>
                <a:latin typeface="-apple-system"/>
              </a:rPr>
              <a:t>Applied Data Science</a:t>
            </a:r>
          </a:p>
        </p:txBody>
      </p:sp>
    </p:spTree>
    <p:extLst>
      <p:ext uri="{BB962C8B-B14F-4D97-AF65-F5344CB8AC3E}">
        <p14:creationId xmlns:p14="http://schemas.microsoft.com/office/powerpoint/2010/main" val="1448412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Reflection</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3" y="2238376"/>
            <a:ext cx="11029615" cy="4362162"/>
          </a:xfrm>
        </p:spPr>
        <p:txBody>
          <a:bodyPr anchor="t">
            <a:normAutofit/>
          </a:bodyPr>
          <a:lstStyle/>
          <a:p>
            <a:r>
              <a:rPr lang="en-GB" dirty="0"/>
              <a:t>We could also investigate more into clustering in different </a:t>
            </a:r>
            <a:r>
              <a:rPr lang="en-GB" b="1" dirty="0"/>
              <a:t>countries. </a:t>
            </a:r>
          </a:p>
          <a:p>
            <a:pPr lvl="1">
              <a:buFont typeface="Wingdings" panose="05000000000000000000" pitchFamily="2" charset="2"/>
              <a:buChar char="à"/>
            </a:pPr>
            <a:r>
              <a:rPr lang="en-GB" sz="1600" dirty="0"/>
              <a:t>We started to do that and clustered charts in Regions and saw differences between different countries in accuracy for example but overall the results were not really good. We would need more data to have a reliable model.</a:t>
            </a:r>
          </a:p>
          <a:p>
            <a:endParaRPr lang="en-GB" dirty="0"/>
          </a:p>
          <a:p>
            <a:endParaRPr lang="en-GB" dirty="0"/>
          </a:p>
          <a:p>
            <a:endParaRPr lang="en-GB" dirty="0"/>
          </a:p>
          <a:p>
            <a:endParaRPr lang="en-GB" dirty="0"/>
          </a:p>
        </p:txBody>
      </p:sp>
      <p:pic>
        <p:nvPicPr>
          <p:cNvPr id="4" name="Inhaltsplatzhalter 3"/>
          <p:cNvPicPr>
            <a:picLocks noChangeAspect="1"/>
          </p:cNvPicPr>
          <p:nvPr/>
        </p:nvPicPr>
        <p:blipFill rotWithShape="1">
          <a:blip r:embed="rId3"/>
          <a:srcRect b="15060"/>
          <a:stretch/>
        </p:blipFill>
        <p:spPr>
          <a:xfrm>
            <a:off x="866942" y="3390451"/>
            <a:ext cx="3573425" cy="3086549"/>
          </a:xfrm>
          <a:prstGeom prst="rect">
            <a:avLst/>
          </a:prstGeom>
        </p:spPr>
      </p:pic>
    </p:spTree>
    <p:extLst>
      <p:ext uri="{BB962C8B-B14F-4D97-AF65-F5344CB8AC3E}">
        <p14:creationId xmlns:p14="http://schemas.microsoft.com/office/powerpoint/2010/main" val="1857577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normAutofit/>
          </a:bodyPr>
          <a:lstStyle/>
          <a:p>
            <a:r>
              <a:rPr lang="en-US" dirty="0"/>
              <a:t>Reflection </a:t>
            </a:r>
            <a:br>
              <a:rPr lang="en-US" dirty="0"/>
            </a:br>
            <a:r>
              <a:rPr lang="en-US" dirty="0"/>
              <a:t>possible improvements in current Model setting</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2" y="2108429"/>
            <a:ext cx="11029615" cy="3634486"/>
          </a:xfrm>
        </p:spPr>
        <p:txBody>
          <a:bodyPr anchor="t">
            <a:normAutofit/>
          </a:bodyPr>
          <a:lstStyle/>
          <a:p>
            <a:r>
              <a:rPr lang="en-GB" sz="1800" dirty="0"/>
              <a:t>Test/Split data: We choose the 0.8/02. ratio. To improve our model we could also try it with even more or less </a:t>
            </a:r>
            <a:r>
              <a:rPr lang="en-GB" sz="1800" dirty="0" err="1"/>
              <a:t>traing</a:t>
            </a:r>
            <a:r>
              <a:rPr lang="en-GB" sz="1800" dirty="0"/>
              <a:t> data.</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8" name="Inhaltsplatzhalter 7"/>
          <p:cNvSpPr>
            <a:spLocks noGrp="1"/>
          </p:cNvSpPr>
          <p:nvPr>
            <p:ph sz="half" idx="4294967295"/>
          </p:nvPr>
        </p:nvSpPr>
        <p:spPr>
          <a:xfrm>
            <a:off x="674770" y="4632713"/>
            <a:ext cx="10842457" cy="3633787"/>
          </a:xfrm>
        </p:spPr>
        <p:txBody>
          <a:bodyPr anchor="t">
            <a:normAutofit/>
          </a:bodyPr>
          <a:lstStyle/>
          <a:p>
            <a:r>
              <a:rPr lang="en-GB" sz="1800" dirty="0"/>
              <a:t>Sampling: We select 6000 true </a:t>
            </a:r>
            <a:r>
              <a:rPr lang="en-GB" sz="1800" dirty="0" err="1"/>
              <a:t>topsongs</a:t>
            </a:r>
            <a:r>
              <a:rPr lang="en-GB" sz="1800" dirty="0"/>
              <a:t> and 6000 false </a:t>
            </a:r>
            <a:r>
              <a:rPr lang="en-GB" sz="1800" dirty="0" err="1"/>
              <a:t>topsongs</a:t>
            </a:r>
            <a:r>
              <a:rPr lang="en-GB" sz="1800" dirty="0"/>
              <a:t> random and manually. Is there a way in </a:t>
            </a:r>
            <a:r>
              <a:rPr lang="en-GB" sz="1800" dirty="0" err="1"/>
              <a:t>Rapidminer</a:t>
            </a:r>
            <a:r>
              <a:rPr lang="en-GB" sz="1800" dirty="0"/>
              <a:t> to sample automatically? </a:t>
            </a:r>
          </a:p>
          <a:p>
            <a:endParaRPr lang="de-DE" dirty="0"/>
          </a:p>
        </p:txBody>
      </p:sp>
      <p:pic>
        <p:nvPicPr>
          <p:cNvPr id="4" name="Grafik 3"/>
          <p:cNvPicPr>
            <a:picLocks noChangeAspect="1"/>
          </p:cNvPicPr>
          <p:nvPr/>
        </p:nvPicPr>
        <p:blipFill rotWithShape="1">
          <a:blip r:embed="rId3"/>
          <a:srcRect t="5472" b="372"/>
          <a:stretch/>
        </p:blipFill>
        <p:spPr>
          <a:xfrm>
            <a:off x="909059" y="5379443"/>
            <a:ext cx="8410575" cy="1381125"/>
          </a:xfrm>
          <a:prstGeom prst="rect">
            <a:avLst/>
          </a:prstGeom>
        </p:spPr>
      </p:pic>
      <p:pic>
        <p:nvPicPr>
          <p:cNvPr id="5" name="Grafik 4"/>
          <p:cNvPicPr>
            <a:picLocks noChangeAspect="1"/>
          </p:cNvPicPr>
          <p:nvPr/>
        </p:nvPicPr>
        <p:blipFill>
          <a:blip r:embed="rId4"/>
          <a:stretch>
            <a:fillRect/>
          </a:stretch>
        </p:blipFill>
        <p:spPr>
          <a:xfrm>
            <a:off x="909059" y="2908460"/>
            <a:ext cx="5101216" cy="1573595"/>
          </a:xfrm>
          <a:prstGeom prst="rect">
            <a:avLst/>
          </a:prstGeom>
        </p:spPr>
      </p:pic>
    </p:spTree>
    <p:extLst>
      <p:ext uri="{BB962C8B-B14F-4D97-AF65-F5344CB8AC3E}">
        <p14:creationId xmlns:p14="http://schemas.microsoft.com/office/powerpoint/2010/main" val="814394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c0nclusion</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2" y="2161310"/>
            <a:ext cx="11029615" cy="3924877"/>
          </a:xfrm>
        </p:spPr>
        <p:txBody>
          <a:bodyPr>
            <a:normAutofit/>
          </a:bodyPr>
          <a:lstStyle/>
          <a:p>
            <a:pPr marL="0" indent="0">
              <a:buNone/>
            </a:pPr>
            <a:r>
              <a:rPr lang="en-US" dirty="0"/>
              <a:t>It's important to note that predicting music popularity/top song is not an exact science, and there are many factors that can influence the success of a song, such as </a:t>
            </a:r>
            <a:r>
              <a:rPr lang="en-US" b="1" dirty="0"/>
              <a:t>marketing, promotion, and timing</a:t>
            </a:r>
            <a:r>
              <a:rPr lang="en-US" dirty="0"/>
              <a:t>. Nonetheless, by using data and machine learning algorithms, it's possible to identify songs that have a </a:t>
            </a:r>
            <a:r>
              <a:rPr lang="en-US" b="1" dirty="0"/>
              <a:t>higher probability </a:t>
            </a:r>
            <a:r>
              <a:rPr lang="en-US" dirty="0"/>
              <a:t>of becoming popular/top song, and to make informed decisions based on that prediction.</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351813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normAutofit fontScale="90000"/>
          </a:bodyPr>
          <a:lstStyle/>
          <a:p>
            <a:br>
              <a:rPr lang="de-DE" dirty="0"/>
            </a:br>
            <a:br>
              <a:rPr lang="de-DE" dirty="0"/>
            </a:br>
            <a:r>
              <a:rPr lang="de-DE" dirty="0"/>
              <a:t>SCOPE</a:t>
            </a:r>
            <a:br>
              <a:rPr lang="de-DE" dirty="0"/>
            </a:br>
            <a:r>
              <a:rPr lang="en-US" dirty="0"/>
              <a:t>Identify Possible top hits based on song features</a:t>
            </a:r>
            <a:br>
              <a:rPr lang="en-US" dirty="0"/>
            </a:br>
            <a:endParaRPr lang="de-DE" dirty="0"/>
          </a:p>
        </p:txBody>
      </p:sp>
      <p:sp>
        <p:nvSpPr>
          <p:cNvPr id="3" name="Inhaltsplatzhalter 2"/>
          <p:cNvSpPr>
            <a:spLocks noGrp="1"/>
          </p:cNvSpPr>
          <p:nvPr>
            <p:ph idx="1"/>
          </p:nvPr>
        </p:nvSpPr>
        <p:spPr/>
        <p:txBody>
          <a:bodyPr>
            <a:normAutofit/>
          </a:bodyPr>
          <a:lstStyle/>
          <a:p>
            <a:r>
              <a:rPr lang="en-US" b="1" dirty="0"/>
              <a:t>Background: </a:t>
            </a:r>
            <a:r>
              <a:rPr lang="en-US" dirty="0"/>
              <a:t>Traditionally the music industry has relied on gut feelings and intuition to identify potential hits, but now data science techniques can be used to analyze song features and predict which songs are most likely to become popular/top hit.</a:t>
            </a:r>
          </a:p>
          <a:p>
            <a:r>
              <a:rPr lang="en-US" b="1" dirty="0"/>
              <a:t>Objectives:</a:t>
            </a:r>
            <a:r>
              <a:rPr lang="en-US" dirty="0"/>
              <a:t> By analyzing the song features such as tempo, </a:t>
            </a:r>
            <a:r>
              <a:rPr lang="en-US" dirty="0" err="1"/>
              <a:t>danceability</a:t>
            </a:r>
            <a:r>
              <a:rPr lang="en-US" dirty="0"/>
              <a:t>, energy, and others, we aim to understand the characteristics that make a song popular. This information can be useful for music streaming platforms, record labels, and artists to make informed decisions about their music releases and marketing strategies.</a:t>
            </a:r>
          </a:p>
          <a:p>
            <a:r>
              <a:rPr lang="en-US" b="1" dirty="0"/>
              <a:t>Model evaluation:</a:t>
            </a:r>
            <a:r>
              <a:rPr lang="en-US" dirty="0"/>
              <a:t> We will compare different models regarding accuracy, precision, recall. </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94083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normAutofit fontScale="90000"/>
          </a:bodyPr>
          <a:lstStyle/>
          <a:p>
            <a:br>
              <a:rPr lang="de-DE" dirty="0"/>
            </a:br>
            <a:br>
              <a:rPr lang="de-DE" dirty="0"/>
            </a:br>
            <a:r>
              <a:rPr lang="de-DE" dirty="0"/>
              <a:t>SCOPE</a:t>
            </a:r>
            <a:br>
              <a:rPr lang="de-DE" dirty="0"/>
            </a:br>
            <a:r>
              <a:rPr lang="en-US" dirty="0"/>
              <a:t>Identify Possible top hits based on song features</a:t>
            </a:r>
            <a:br>
              <a:rPr lang="en-US" dirty="0"/>
            </a:br>
            <a:endParaRPr lang="de-DE" dirty="0"/>
          </a:p>
        </p:txBody>
      </p:sp>
      <p:sp>
        <p:nvSpPr>
          <p:cNvPr id="3" name="Inhaltsplatzhalter 2"/>
          <p:cNvSpPr>
            <a:spLocks noGrp="1"/>
          </p:cNvSpPr>
          <p:nvPr>
            <p:ph idx="1"/>
          </p:nvPr>
        </p:nvSpPr>
        <p:spPr>
          <a:xfrm>
            <a:off x="581192" y="2005176"/>
            <a:ext cx="11029615" cy="3634486"/>
          </a:xfrm>
        </p:spPr>
        <p:txBody>
          <a:bodyPr>
            <a:normAutofit/>
          </a:bodyPr>
          <a:lstStyle/>
          <a:p>
            <a:r>
              <a:rPr lang="en-US" b="1" dirty="0"/>
              <a:t>Data sources:</a:t>
            </a:r>
            <a:r>
              <a:rPr lang="en-US" dirty="0"/>
              <a:t> we used four Spotify datasets provided by </a:t>
            </a:r>
            <a:r>
              <a:rPr lang="en-US" dirty="0" err="1"/>
              <a:t>Kaggle</a:t>
            </a:r>
            <a:r>
              <a:rPr lang="en-US" dirty="0"/>
              <a:t>. The datasets are:</a:t>
            </a:r>
          </a:p>
          <a:p>
            <a:pPr lvl="1">
              <a:buFont typeface="Wingdings" panose="05000000000000000000" pitchFamily="2" charset="2"/>
              <a:buChar char="Ø"/>
            </a:pPr>
            <a:r>
              <a:rPr lang="en-US" dirty="0"/>
              <a:t>3 data sets of the “Spotify Dataset 1921-2020, 600k+ Tracks” </a:t>
            </a:r>
          </a:p>
          <a:p>
            <a:pPr lvl="2">
              <a:buFont typeface="Wingdings" panose="05000000000000000000" pitchFamily="2" charset="2"/>
              <a:buChar char="Ø"/>
            </a:pPr>
            <a:r>
              <a:rPr lang="en-US" dirty="0">
                <a:sym typeface="Wingdings" panose="05000000000000000000" pitchFamily="2" charset="2"/>
              </a:rPr>
              <a:t>artists.csv  Artist features like Popularity, Followers etc.</a:t>
            </a:r>
          </a:p>
          <a:p>
            <a:pPr lvl="2">
              <a:buFont typeface="Wingdings" panose="05000000000000000000" pitchFamily="2" charset="2"/>
              <a:buChar char="Ø"/>
            </a:pPr>
            <a:r>
              <a:rPr lang="en-US" dirty="0" err="1">
                <a:sym typeface="Wingdings" panose="05000000000000000000" pitchFamily="2" charset="2"/>
              </a:rPr>
              <a:t>dict_artists.json</a:t>
            </a:r>
            <a:r>
              <a:rPr lang="en-US" dirty="0">
                <a:sym typeface="Wingdings" panose="05000000000000000000" pitchFamily="2" charset="2"/>
              </a:rPr>
              <a:t>  The artists recommended for fans of artists. </a:t>
            </a:r>
          </a:p>
          <a:p>
            <a:pPr lvl="2">
              <a:buFont typeface="Wingdings" panose="05000000000000000000" pitchFamily="2" charset="2"/>
              <a:buChar char="Ø"/>
            </a:pPr>
            <a:r>
              <a:rPr lang="en-US" dirty="0">
                <a:sym typeface="Wingdings" panose="05000000000000000000" pitchFamily="2" charset="2"/>
              </a:rPr>
              <a:t>tracks.csv  The audio features of tracks.</a:t>
            </a:r>
          </a:p>
          <a:p>
            <a:pPr lvl="1">
              <a:buFont typeface="Wingdings" panose="05000000000000000000" pitchFamily="2" charset="2"/>
              <a:buChar char="Ø"/>
            </a:pPr>
            <a:r>
              <a:rPr lang="en-US" dirty="0">
                <a:sym typeface="Wingdings" panose="05000000000000000000" pitchFamily="2" charset="2"/>
              </a:rPr>
              <a:t>1 data set of “Spotify tracks chart dataset (2014-2022)”</a:t>
            </a:r>
          </a:p>
          <a:p>
            <a:pPr lvl="2">
              <a:buFont typeface="Wingdings" panose="05000000000000000000" pitchFamily="2" charset="2"/>
              <a:buChar char="Ø"/>
            </a:pPr>
            <a:r>
              <a:rPr lang="en-US" dirty="0">
                <a:sym typeface="Wingdings" panose="05000000000000000000" pitchFamily="2" charset="2"/>
              </a:rPr>
              <a:t>charts.csv  This dataset is comprised of weekly Spotify track chart data from 2014 to 2022. Used to get the chart position of the song in various countries.</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725806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03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600" b="0" kern="1200" cap="all" dirty="0">
                <a:solidFill>
                  <a:schemeClr val="tx1">
                    <a:lumMod val="75000"/>
                    <a:lumOff val="25000"/>
                  </a:schemeClr>
                </a:solidFill>
                <a:latin typeface="+mj-lt"/>
                <a:ea typeface="+mj-ea"/>
                <a:cs typeface="+mj-cs"/>
              </a:rPr>
              <a:t>Domain Exploration - Hit Song Science</a:t>
            </a:r>
          </a:p>
        </p:txBody>
      </p:sp>
      <p:pic>
        <p:nvPicPr>
          <p:cNvPr id="1026" name="Picture 2" descr="Kostenlos Schwarze Schallplatte, Die Auf Plattenspieler Spielt Stock-Foto">
            <a:extLst>
              <a:ext uri="{FF2B5EF4-FFF2-40B4-BE49-F238E27FC236}">
                <a16:creationId xmlns:a16="http://schemas.microsoft.com/office/drawing/2014/main" id="{427577F9-0233-6EFE-27DA-84790C160AC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0840" r="15793" b="-1"/>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4C5B23D1-4460-1C14-E6C7-82AD986954D0}"/>
              </a:ext>
            </a:extLst>
          </p:cNvPr>
          <p:cNvSpPr>
            <a:spLocks noGrp="1"/>
          </p:cNvSpPr>
          <p:nvPr>
            <p:ph sz="half" idx="1"/>
          </p:nvPr>
        </p:nvSpPr>
        <p:spPr>
          <a:xfrm>
            <a:off x="8013433" y="2040835"/>
            <a:ext cx="3568661" cy="4748153"/>
          </a:xfrm>
        </p:spPr>
        <p:txBody>
          <a:bodyPr vert="horz" lIns="91440" tIns="45720" rIns="91440" bIns="45720" rtlCol="0" anchor="ctr">
            <a:normAutofit lnSpcReduction="10000"/>
          </a:bodyPr>
          <a:lstStyle/>
          <a:p>
            <a:pPr>
              <a:lnSpc>
                <a:spcPct val="100000"/>
              </a:lnSpc>
            </a:pPr>
            <a:r>
              <a:rPr lang="en-US" dirty="0"/>
              <a:t>Area first defined by Mike McCready in 2002</a:t>
            </a:r>
            <a:br>
              <a:rPr lang="en-US" dirty="0"/>
            </a:br>
            <a:r>
              <a:rPr lang="en-US" dirty="0"/>
              <a:t>(CEO of Polyphonic)</a:t>
            </a:r>
          </a:p>
          <a:p>
            <a:pPr>
              <a:lnSpc>
                <a:spcPct val="100000"/>
              </a:lnSpc>
            </a:pPr>
            <a:endParaRPr lang="en-US" dirty="0"/>
          </a:p>
          <a:p>
            <a:pPr>
              <a:lnSpc>
                <a:spcPct val="100000"/>
              </a:lnSpc>
            </a:pPr>
            <a:r>
              <a:rPr lang="en-US" dirty="0"/>
              <a:t>Goal/Business Model:</a:t>
            </a:r>
          </a:p>
          <a:p>
            <a:pPr lvl="1">
              <a:lnSpc>
                <a:spcPct val="100000"/>
              </a:lnSpc>
            </a:pPr>
            <a:r>
              <a:rPr lang="en-US" dirty="0"/>
              <a:t>Evaluate Hits before they are released</a:t>
            </a:r>
          </a:p>
          <a:p>
            <a:pPr lvl="1">
              <a:lnSpc>
                <a:spcPct val="100000"/>
              </a:lnSpc>
            </a:pPr>
            <a:r>
              <a:rPr lang="en-US" dirty="0"/>
              <a:t>Identify &amp; match musical preferences of certain groups</a:t>
            </a:r>
          </a:p>
          <a:p>
            <a:pPr>
              <a:lnSpc>
                <a:spcPct val="100000"/>
              </a:lnSpc>
            </a:pPr>
            <a:endParaRPr lang="en-US" dirty="0"/>
          </a:p>
          <a:p>
            <a:pPr>
              <a:lnSpc>
                <a:spcPct val="100000"/>
              </a:lnSpc>
            </a:pPr>
            <a:r>
              <a:rPr lang="en-US" dirty="0"/>
              <a:t>Original Procedure:</a:t>
            </a:r>
            <a:br>
              <a:rPr lang="en-US" dirty="0"/>
            </a:br>
            <a:r>
              <a:rPr lang="en-US" dirty="0"/>
              <a:t>Analyze mathematical structure of rhythm, changes in key &amp; melodic pattern</a:t>
            </a:r>
          </a:p>
        </p:txBody>
      </p:sp>
    </p:spTree>
    <p:extLst>
      <p:ext uri="{BB962C8B-B14F-4D97-AF65-F5344CB8AC3E}">
        <p14:creationId xmlns:p14="http://schemas.microsoft.com/office/powerpoint/2010/main" val="29340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11432571" cy="371855"/>
          </a:xfrm>
        </p:spPr>
        <p:txBody>
          <a:bodyPr>
            <a:normAutofit fontScale="90000"/>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3541403221"/>
              </p:ext>
            </p:extLst>
          </p:nvPr>
        </p:nvGraphicFramePr>
        <p:xfrm>
          <a:off x="638620" y="1074010"/>
          <a:ext cx="11403856" cy="5257800"/>
        </p:xfrm>
        <a:graphic>
          <a:graphicData uri="http://schemas.openxmlformats.org/drawingml/2006/table">
            <a:tbl>
              <a:tblPr firstRow="1" bandRow="1">
                <a:tableStyleId>{5C22544A-7EE6-4342-B048-85BDC9FD1C3A}</a:tableStyleId>
              </a:tblPr>
              <a:tblGrid>
                <a:gridCol w="2373324">
                  <a:extLst>
                    <a:ext uri="{9D8B030D-6E8A-4147-A177-3AD203B41FA5}">
                      <a16:colId xmlns:a16="http://schemas.microsoft.com/office/drawing/2014/main" val="238196901"/>
                    </a:ext>
                  </a:extLst>
                </a:gridCol>
                <a:gridCol w="2373324">
                  <a:extLst>
                    <a:ext uri="{9D8B030D-6E8A-4147-A177-3AD203B41FA5}">
                      <a16:colId xmlns:a16="http://schemas.microsoft.com/office/drawing/2014/main" val="4178796869"/>
                    </a:ext>
                  </a:extLst>
                </a:gridCol>
                <a:gridCol w="2373324">
                  <a:extLst>
                    <a:ext uri="{9D8B030D-6E8A-4147-A177-3AD203B41FA5}">
                      <a16:colId xmlns:a16="http://schemas.microsoft.com/office/drawing/2014/main" val="2197011306"/>
                    </a:ext>
                  </a:extLst>
                </a:gridCol>
                <a:gridCol w="2141942">
                  <a:extLst>
                    <a:ext uri="{9D8B030D-6E8A-4147-A177-3AD203B41FA5}">
                      <a16:colId xmlns:a16="http://schemas.microsoft.com/office/drawing/2014/main" val="3632645385"/>
                    </a:ext>
                  </a:extLst>
                </a:gridCol>
                <a:gridCol w="2141942">
                  <a:extLst>
                    <a:ext uri="{9D8B030D-6E8A-4147-A177-3AD203B41FA5}">
                      <a16:colId xmlns:a16="http://schemas.microsoft.com/office/drawing/2014/main" val="3916790586"/>
                    </a:ext>
                  </a:extLst>
                </a:gridCol>
              </a:tblGrid>
              <a:tr h="556764">
                <a:tc>
                  <a:txBody>
                    <a:bodyPr/>
                    <a:lstStyle/>
                    <a:p>
                      <a:r>
                        <a:rPr lang="en-US" sz="2800" noProof="0"/>
                        <a:t>Goals</a:t>
                      </a:r>
                      <a:endParaRPr lang="en-US" sz="2800" noProof="0" dirty="0"/>
                    </a:p>
                  </a:txBody>
                  <a:tcPr marL="167640" marR="167640" marT="83820" marB="83820"/>
                </a:tc>
                <a:tc>
                  <a:txBody>
                    <a:bodyPr/>
                    <a:lstStyle/>
                    <a:p>
                      <a:r>
                        <a:rPr lang="en-US" sz="2800" noProof="0"/>
                        <a:t>Input</a:t>
                      </a:r>
                      <a:endParaRPr lang="en-US" sz="2800" noProof="0" dirty="0"/>
                    </a:p>
                  </a:txBody>
                  <a:tcPr marL="167640" marR="167640" marT="83820" marB="83820"/>
                </a:tc>
                <a:tc>
                  <a:txBody>
                    <a:bodyPr/>
                    <a:lstStyle/>
                    <a:p>
                      <a:r>
                        <a:rPr lang="en-US" sz="2800" noProof="0"/>
                        <a:t>Features</a:t>
                      </a:r>
                      <a:endParaRPr lang="en-US" sz="2800" noProof="0" dirty="0"/>
                    </a:p>
                  </a:txBody>
                  <a:tcPr marL="167640" marR="167640" marT="83820" marB="83820"/>
                </a:tc>
                <a:tc>
                  <a:txBody>
                    <a:bodyPr/>
                    <a:lstStyle/>
                    <a:p>
                      <a:r>
                        <a:rPr lang="en-US" sz="2800" noProof="0"/>
                        <a:t>Methods</a:t>
                      </a:r>
                      <a:endParaRPr lang="en-US" sz="2800" noProof="0" dirty="0"/>
                    </a:p>
                  </a:txBody>
                  <a:tcPr marL="167640" marR="167640" marT="83820" marB="83820"/>
                </a:tc>
                <a:tc>
                  <a:txBody>
                    <a:bodyPr/>
                    <a:lstStyle/>
                    <a:p>
                      <a:r>
                        <a:rPr lang="en-US" sz="2800" noProof="0"/>
                        <a:t>Result</a:t>
                      </a:r>
                      <a:endParaRPr lang="en-US" sz="2800" noProof="0" dirty="0"/>
                    </a:p>
                  </a:txBody>
                  <a:tcPr marL="167640" marR="167640" marT="83820" marB="83820"/>
                </a:tc>
                <a:extLst>
                  <a:ext uri="{0D108BD9-81ED-4DB2-BD59-A6C34878D82A}">
                    <a16:rowId xmlns:a16="http://schemas.microsoft.com/office/drawing/2014/main" val="1551240089"/>
                  </a:ext>
                </a:extLst>
              </a:tr>
              <a:tr h="632687">
                <a:tc>
                  <a:txBody>
                    <a:bodyPr/>
                    <a:lstStyle/>
                    <a:p>
                      <a:r>
                        <a:rPr lang="en-US" sz="1600" noProof="0" dirty="0"/>
                        <a:t>Predict Song Popularity (&gt;90%)</a:t>
                      </a:r>
                    </a:p>
                  </a:txBody>
                  <a:tcPr marL="167640" marR="167640" marT="83820" marB="83820" anchor="ctr"/>
                </a:tc>
                <a:tc>
                  <a:txBody>
                    <a:bodyPr/>
                    <a:lstStyle/>
                    <a:p>
                      <a:r>
                        <a:rPr lang="en-US" sz="1600" noProof="0" dirty="0"/>
                        <a:t>SF Developer Application Programming Interface</a:t>
                      </a:r>
                    </a:p>
                  </a:txBody>
                  <a:tcPr marL="167640" marR="167640" marT="83820" marB="83820" anchor="ctr"/>
                </a:tc>
                <a:tc>
                  <a:txBody>
                    <a:bodyPr/>
                    <a:lstStyle/>
                    <a:p>
                      <a:r>
                        <a:rPr lang="en-US" sz="1600" noProof="0" dirty="0"/>
                        <a:t>Explicitness, Instrumentals, Danceability</a:t>
                      </a:r>
                    </a:p>
                  </a:txBody>
                  <a:tcPr marL="167640" marR="167640" marT="83820" marB="83820" anchor="ctr"/>
                </a:tc>
                <a:tc>
                  <a:txBody>
                    <a:bodyPr/>
                    <a:lstStyle/>
                    <a:p>
                      <a:r>
                        <a:rPr lang="en-US" sz="1600" noProof="0" dirty="0"/>
                        <a:t>KNN, Random Forest, Gradient Boosted Trees, Logistic </a:t>
                      </a:r>
                      <a:r>
                        <a:rPr lang="en-US" sz="1600" noProof="0" dirty="0" err="1"/>
                        <a:t>Regr</a:t>
                      </a:r>
                      <a:r>
                        <a:rPr lang="en-US" sz="1600" noProof="0" dirty="0"/>
                        <a:t>.</a:t>
                      </a:r>
                    </a:p>
                  </a:txBody>
                  <a:tcPr marL="167640" marR="167640" marT="83820" marB="83820" anchor="ctr"/>
                </a:tc>
                <a:tc>
                  <a:txBody>
                    <a:bodyPr/>
                    <a:lstStyle/>
                    <a:p>
                      <a:r>
                        <a:rPr lang="en-US" sz="1600" noProof="0" dirty="0"/>
                        <a:t>Max. 72% Accuracy</a:t>
                      </a:r>
                    </a:p>
                  </a:txBody>
                  <a:tcPr marL="167640" marR="167640" marT="83820" marB="83820" anchor="ctr"/>
                </a:tc>
                <a:extLst>
                  <a:ext uri="{0D108BD9-81ED-4DB2-BD59-A6C34878D82A}">
                    <a16:rowId xmlns:a16="http://schemas.microsoft.com/office/drawing/2014/main" val="2333175254"/>
                  </a:ext>
                </a:extLst>
              </a:tr>
              <a:tr h="816741">
                <a:tc>
                  <a:txBody>
                    <a:bodyPr/>
                    <a:lstStyle/>
                    <a:p>
                      <a:r>
                        <a:rPr lang="en-US" sz="1600" noProof="0" dirty="0"/>
                        <a:t>Predict Hit in Billboard Hot 100</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Million Song Data Set (MSD), SF  API (Extra)</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 &amp; Artist Score (Custom) &amp; Release Time</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EM, LR, GDA, SVM, DT and NN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(RF)</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69 - 77% Accuracy</a:t>
                      </a:r>
                      <a:br>
                        <a:rPr lang="en-US" sz="1600" noProof="0" dirty="0"/>
                      </a:br>
                      <a:r>
                        <a:rPr lang="en-US" sz="1600" noProof="0" dirty="0"/>
                        <a:t>(81 – 89% Accuracy)</a:t>
                      </a:r>
                    </a:p>
                  </a:txBody>
                  <a:tcPr marL="167640" marR="167640" marT="83820" marB="83820" anchor="ctr"/>
                </a:tc>
                <a:extLst>
                  <a:ext uri="{0D108BD9-81ED-4DB2-BD59-A6C34878D82A}">
                    <a16:rowId xmlns:a16="http://schemas.microsoft.com/office/drawing/2014/main" val="3422675867"/>
                  </a:ext>
                </a:extLst>
              </a:tr>
              <a:tr h="632687">
                <a:tc>
                  <a:txBody>
                    <a:bodyPr/>
                    <a:lstStyle/>
                    <a:p>
                      <a:r>
                        <a:rPr lang="en-US" sz="16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 (Custom Python Code)</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Genre (SF) &amp; All API Features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Correlation</a:t>
                      </a:r>
                      <a:r>
                        <a:rPr lang="de-DE" sz="1600" dirty="0"/>
                        <a:t> Analysis, Linear Regression</a:t>
                      </a:r>
                      <a:endParaRPr lang="en-US" sz="1600" noProof="0" dirty="0"/>
                    </a:p>
                  </a:txBody>
                  <a:tcPr marL="167640" marR="167640" marT="83820" marB="83820" anchor="ctr"/>
                </a:tc>
                <a:tc>
                  <a:txBody>
                    <a:bodyPr/>
                    <a:lstStyle/>
                    <a:p>
                      <a:r>
                        <a:rPr lang="en-US" sz="1600" noProof="0" dirty="0"/>
                        <a:t>Low Explanatory Power</a:t>
                      </a:r>
                    </a:p>
                  </a:txBody>
                  <a:tcPr marL="167640" marR="167640" marT="83820" marB="83820" anchor="ctr"/>
                </a:tc>
                <a:extLst>
                  <a:ext uri="{0D108BD9-81ED-4DB2-BD59-A6C34878D82A}">
                    <a16:rowId xmlns:a16="http://schemas.microsoft.com/office/drawing/2014/main" val="4292982442"/>
                  </a:ext>
                </a:extLst>
              </a:tr>
              <a:tr h="632687">
                <a:tc>
                  <a:txBody>
                    <a:bodyPr/>
                    <a:lstStyle/>
                    <a:p>
                      <a:r>
                        <a:rPr lang="en-US" sz="1600" noProof="0" dirty="0"/>
                        <a:t>Determine Variation of Attributes to Popularity</a:t>
                      </a:r>
                    </a:p>
                  </a:txBody>
                  <a:tcPr marL="167640" marR="167640" marT="83820" marB="83820" anchor="ctr"/>
                </a:tc>
                <a:tc>
                  <a:txBody>
                    <a:bodyPr/>
                    <a:lstStyle/>
                    <a:p>
                      <a:r>
                        <a:rPr lang="en-US" sz="1600" noProof="0" dirty="0"/>
                        <a:t>Spotify WEB API (Custom Code)</a:t>
                      </a:r>
                    </a:p>
                    <a:p>
                      <a:r>
                        <a:rPr lang="en-US" sz="1600" noProof="0" dirty="0"/>
                        <a:t>ONE Artist</a:t>
                      </a:r>
                    </a:p>
                  </a:txBody>
                  <a:tcPr marL="167640" marR="167640" marT="83820" marB="83820" anchor="ctr"/>
                </a:tc>
                <a:tc>
                  <a:txBody>
                    <a:bodyPr/>
                    <a:lstStyle/>
                    <a:p>
                      <a:r>
                        <a:rPr lang="en-US" sz="1600" noProof="0" dirty="0"/>
                        <a:t>All API Features</a:t>
                      </a:r>
                    </a:p>
                  </a:txBody>
                  <a:tcPr marL="167640" marR="167640" marT="83820" marB="83820" anchor="ctr"/>
                </a:tc>
                <a:tc>
                  <a:txBody>
                    <a:bodyPr/>
                    <a:lstStyle/>
                    <a:p>
                      <a:r>
                        <a:rPr lang="de-DE" sz="1600" dirty="0"/>
                        <a:t>Beta </a:t>
                      </a:r>
                      <a:r>
                        <a:rPr lang="de-DE" sz="1600" dirty="0" err="1"/>
                        <a:t>regression</a:t>
                      </a:r>
                      <a:r>
                        <a:rPr lang="de-DE" sz="1600" dirty="0"/>
                        <a:t> </a:t>
                      </a:r>
                      <a:r>
                        <a:rPr lang="de-DE" sz="1600" dirty="0" err="1"/>
                        <a:t>model</a:t>
                      </a:r>
                      <a:r>
                        <a:rPr lang="de-DE" sz="1600" dirty="0"/>
                        <a:t>, GLMM, Beta GLMM</a:t>
                      </a:r>
                      <a:endParaRPr lang="en-US" sz="1600" noProof="0" dirty="0"/>
                    </a:p>
                  </a:txBody>
                  <a:tcPr marL="167640" marR="167640" marT="83820" marB="83820" anchor="ctr"/>
                </a:tc>
                <a:tc>
                  <a:txBody>
                    <a:bodyPr/>
                    <a:lstStyle/>
                    <a:p>
                      <a:r>
                        <a:rPr lang="en-US" sz="1600" noProof="0" dirty="0"/>
                        <a:t>Mixed Explanatory Power (some Pos, some neg, rest </a:t>
                      </a:r>
                      <a:r>
                        <a:rPr lang="en-US" sz="1600" noProof="0" dirty="0" err="1"/>
                        <a:t>irrelev</a:t>
                      </a:r>
                      <a:r>
                        <a:rPr lang="en-US" sz="1600" noProof="0" dirty="0"/>
                        <a:t>)</a:t>
                      </a:r>
                    </a:p>
                  </a:txBody>
                  <a:tcPr marL="167640" marR="167640" marT="83820" marB="83820" anchor="ctr"/>
                </a:tc>
                <a:extLst>
                  <a:ext uri="{0D108BD9-81ED-4DB2-BD59-A6C34878D82A}">
                    <a16:rowId xmlns:a16="http://schemas.microsoft.com/office/drawing/2014/main" val="2853136905"/>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Determine Features of Successful Playlists</a:t>
                      </a:r>
                    </a:p>
                  </a:txBody>
                  <a:tcPr marL="167640" marR="167640" marT="83820" marB="83820" anchor="ctr"/>
                </a:tc>
                <a:tc>
                  <a:txBody>
                    <a:bodyPr/>
                    <a:lstStyle/>
                    <a:p>
                      <a:r>
                        <a:rPr lang="en-US" sz="1600" noProof="0" dirty="0"/>
                        <a:t>Spotify &amp; Surveys</a:t>
                      </a:r>
                    </a:p>
                  </a:txBody>
                  <a:tcPr marL="167640" marR="167640" marT="83820" marB="83820" anchor="ctr"/>
                </a:tc>
                <a:tc>
                  <a:txBody>
                    <a:bodyPr/>
                    <a:lstStyle/>
                    <a:p>
                      <a:endParaRPr lang="en-US" sz="1600" noProof="0" dirty="0"/>
                    </a:p>
                  </a:txBody>
                  <a:tcPr marL="167640" marR="167640" marT="83820" marB="83820" anchor="ctr"/>
                </a:tc>
                <a:tc>
                  <a:txBody>
                    <a:bodyPr/>
                    <a:lstStyle/>
                    <a:p>
                      <a:r>
                        <a:rPr lang="en-US" sz="1600" noProof="0" dirty="0"/>
                        <a:t>Plotting</a:t>
                      </a:r>
                    </a:p>
                  </a:txBody>
                  <a:tcPr marL="167640" marR="167640" marT="83820" marB="83820" anchor="ctr"/>
                </a:tc>
                <a:tc>
                  <a:txBody>
                    <a:bodyPr/>
                    <a:lstStyle/>
                    <a:p>
                      <a:r>
                        <a:rPr lang="en-US" sz="1600" noProof="0" dirty="0"/>
                        <a:t>Intimacy, Focus &amp; Variety</a:t>
                      </a:r>
                    </a:p>
                  </a:txBody>
                  <a:tcPr marL="167640" marR="167640" marT="83820" marB="83820" anchor="ctr"/>
                </a:tc>
                <a:extLst>
                  <a:ext uri="{0D108BD9-81ED-4DB2-BD59-A6C34878D82A}">
                    <a16:rowId xmlns:a16="http://schemas.microsoft.com/office/drawing/2014/main" val="1272218878"/>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Characterize Trendy Music Clusters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a:t>
                      </a:r>
                      <a:endParaRPr lang="en-US" sz="1600" noProof="0" dirty="0"/>
                    </a:p>
                  </a:txBody>
                  <a:tcPr marL="167640" marR="167640" marT="83820" marB="83820" anchor="ctr"/>
                </a:tc>
                <a:tc>
                  <a:txBody>
                    <a:bodyPr/>
                    <a:lstStyle/>
                    <a:p>
                      <a:r>
                        <a:rPr lang="en-US" sz="1600" noProof="0" dirty="0"/>
                        <a:t>KNN</a:t>
                      </a:r>
                    </a:p>
                  </a:txBody>
                  <a:tcPr marL="167640" marR="167640" marT="83820" marB="83820" anchor="ctr"/>
                </a:tc>
                <a:tc>
                  <a:txBody>
                    <a:bodyPr/>
                    <a:lstStyle/>
                    <a:p>
                      <a:r>
                        <a:rPr lang="en-US" sz="16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143522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 name="Rectangle 212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13067CBB-3B19-6E26-61B0-427716940C5E}"/>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Domain Exploration</a:t>
            </a:r>
          </a:p>
        </p:txBody>
      </p:sp>
      <p:pic>
        <p:nvPicPr>
          <p:cNvPr id="2050" name="Picture 2" descr="Kostenlos Kostenloses Stock Foto zu anwendung, app, berühren Stock-Foto">
            <a:extLst>
              <a:ext uri="{FF2B5EF4-FFF2-40B4-BE49-F238E27FC236}">
                <a16:creationId xmlns:a16="http://schemas.microsoft.com/office/drawing/2014/main" id="{BDC10BC0-6C05-A6F3-BBAB-49DF94E26E0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52" b="36617"/>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2131" name="Rectangle 213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Inhaltsplatzhalter 2">
            <a:extLst>
              <a:ext uri="{FF2B5EF4-FFF2-40B4-BE49-F238E27FC236}">
                <a16:creationId xmlns:a16="http://schemas.microsoft.com/office/drawing/2014/main" id="{CED681B1-4DA5-8A03-5D6F-125256CD844E}"/>
              </a:ext>
            </a:extLst>
          </p:cNvPr>
          <p:cNvSpPr txBox="1">
            <a:spLocks/>
          </p:cNvSpPr>
          <p:nvPr/>
        </p:nvSpPr>
        <p:spPr>
          <a:xfrm>
            <a:off x="8013433" y="2340864"/>
            <a:ext cx="3568661" cy="363448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Go for Use Case</a:t>
            </a:r>
          </a:p>
          <a:p>
            <a:endParaRPr lang="en-US" dirty="0"/>
          </a:p>
          <a:p>
            <a:r>
              <a:rPr lang="en-US" dirty="0"/>
              <a:t>Decision of Data Base</a:t>
            </a:r>
          </a:p>
          <a:p>
            <a:endParaRPr lang="en-US" dirty="0"/>
          </a:p>
          <a:p>
            <a:r>
              <a:rPr lang="en-US" dirty="0"/>
              <a:t>Limitations:</a:t>
            </a:r>
          </a:p>
          <a:p>
            <a:pPr lvl="1"/>
            <a:r>
              <a:rPr lang="en-US" dirty="0"/>
              <a:t>Bias due to Spotify API</a:t>
            </a:r>
          </a:p>
          <a:p>
            <a:pPr lvl="2"/>
            <a:r>
              <a:rPr lang="en-US" dirty="0"/>
              <a:t>Limited to Data Base Info</a:t>
            </a:r>
            <a:br>
              <a:rPr lang="en-US" dirty="0"/>
            </a:br>
            <a:r>
              <a:rPr lang="en-US" dirty="0"/>
              <a:t>e.g. No Genre</a:t>
            </a:r>
          </a:p>
          <a:p>
            <a:pPr lvl="2"/>
            <a:r>
              <a:rPr lang="en-US" dirty="0"/>
              <a:t>No Details of Calculation</a:t>
            </a:r>
          </a:p>
          <a:p>
            <a:pPr lvl="1"/>
            <a:r>
              <a:rPr lang="en-US" dirty="0"/>
              <a:t>Excludes Soft Factors</a:t>
            </a:r>
          </a:p>
          <a:p>
            <a:pPr lvl="1"/>
            <a:endParaRPr lang="en-US" dirty="0"/>
          </a:p>
        </p:txBody>
      </p:sp>
    </p:spTree>
    <p:extLst>
      <p:ext uri="{BB962C8B-B14F-4D97-AF65-F5344CB8AC3E}">
        <p14:creationId xmlns:p14="http://schemas.microsoft.com/office/powerpoint/2010/main" val="3713741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3568661" cy="1269713"/>
          </a:xfrm>
        </p:spPr>
        <p:txBody>
          <a:bodyPr>
            <a:normAutofit/>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AA351360-A968-4C46-99F6-032A8D975217}"/>
              </a:ext>
            </a:extLst>
          </p:cNvPr>
          <p:cNvSpPr>
            <a:spLocks noGrp="1"/>
          </p:cNvSpPr>
          <p:nvPr>
            <p:ph idx="1"/>
          </p:nvPr>
        </p:nvSpPr>
        <p:spPr>
          <a:xfrm>
            <a:off x="609906" y="2340864"/>
            <a:ext cx="3568661" cy="3634486"/>
          </a:xfrm>
        </p:spPr>
        <p:txBody>
          <a:bodyPr>
            <a:normAutofit/>
          </a:bodyPr>
          <a:lstStyle/>
          <a:p>
            <a:r>
              <a:rPr lang="en-US" dirty="0"/>
              <a:t>Multiple Approaches</a:t>
            </a:r>
          </a:p>
          <a:p>
            <a:endParaRPr lang="en-US" dirty="0"/>
          </a:p>
          <a:p>
            <a:r>
              <a:rPr lang="en-US" dirty="0"/>
              <a:t>Different Goals &amp; </a:t>
            </a:r>
            <a:br>
              <a:rPr lang="en-US" dirty="0"/>
            </a:br>
            <a:r>
              <a:rPr lang="en-US" dirty="0"/>
              <a:t>Data Input</a:t>
            </a:r>
          </a:p>
          <a:p>
            <a:endParaRPr lang="en-US" dirty="0"/>
          </a:p>
          <a:p>
            <a:r>
              <a:rPr lang="en-US" dirty="0"/>
              <a:t>Different Results</a:t>
            </a:r>
          </a:p>
        </p:txBody>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2250300671"/>
              </p:ext>
            </p:extLst>
          </p:nvPr>
        </p:nvGraphicFramePr>
        <p:xfrm>
          <a:off x="4497121" y="702155"/>
          <a:ext cx="7545355" cy="6010656"/>
        </p:xfrm>
        <a:graphic>
          <a:graphicData uri="http://schemas.openxmlformats.org/drawingml/2006/table">
            <a:tbl>
              <a:tblPr firstRow="1" bandRow="1">
                <a:tableStyleId>{5C22544A-7EE6-4342-B048-85BDC9FD1C3A}</a:tableStyleId>
              </a:tblPr>
              <a:tblGrid>
                <a:gridCol w="2689953">
                  <a:extLst>
                    <a:ext uri="{9D8B030D-6E8A-4147-A177-3AD203B41FA5}">
                      <a16:colId xmlns:a16="http://schemas.microsoft.com/office/drawing/2014/main" val="238196901"/>
                    </a:ext>
                  </a:extLst>
                </a:gridCol>
                <a:gridCol w="2427701">
                  <a:extLst>
                    <a:ext uri="{9D8B030D-6E8A-4147-A177-3AD203B41FA5}">
                      <a16:colId xmlns:a16="http://schemas.microsoft.com/office/drawing/2014/main" val="3632645385"/>
                    </a:ext>
                  </a:extLst>
                </a:gridCol>
                <a:gridCol w="2427701">
                  <a:extLst>
                    <a:ext uri="{9D8B030D-6E8A-4147-A177-3AD203B41FA5}">
                      <a16:colId xmlns:a16="http://schemas.microsoft.com/office/drawing/2014/main" val="3916790586"/>
                    </a:ext>
                  </a:extLst>
                </a:gridCol>
              </a:tblGrid>
              <a:tr h="737616">
                <a:tc>
                  <a:txBody>
                    <a:bodyPr/>
                    <a:lstStyle/>
                    <a:p>
                      <a:r>
                        <a:rPr lang="en-US" sz="3300" noProof="0" dirty="0"/>
                        <a:t>Goals</a:t>
                      </a:r>
                    </a:p>
                  </a:txBody>
                  <a:tcPr marL="167640" marR="167640" marT="83820" marB="83820"/>
                </a:tc>
                <a:tc>
                  <a:txBody>
                    <a:bodyPr/>
                    <a:lstStyle/>
                    <a:p>
                      <a:r>
                        <a:rPr lang="en-US" sz="3300" noProof="0"/>
                        <a:t>Input</a:t>
                      </a:r>
                    </a:p>
                  </a:txBody>
                  <a:tcPr marL="167640" marR="167640" marT="83820" marB="83820"/>
                </a:tc>
                <a:tc>
                  <a:txBody>
                    <a:bodyPr/>
                    <a:lstStyle/>
                    <a:p>
                      <a:r>
                        <a:rPr lang="en-US" sz="3300" noProof="0" dirty="0"/>
                        <a:t>Result</a:t>
                      </a:r>
                    </a:p>
                  </a:txBody>
                  <a:tcPr marL="167640" marR="167640" marT="83820" marB="83820"/>
                </a:tc>
                <a:extLst>
                  <a:ext uri="{0D108BD9-81ED-4DB2-BD59-A6C34878D82A}">
                    <a16:rowId xmlns:a16="http://schemas.microsoft.com/office/drawing/2014/main" val="1551240089"/>
                  </a:ext>
                </a:extLst>
              </a:tr>
              <a:tr h="838200">
                <a:tc>
                  <a:txBody>
                    <a:bodyPr/>
                    <a:lstStyle/>
                    <a:p>
                      <a:r>
                        <a:rPr lang="en-US" sz="2000" noProof="0" dirty="0"/>
                        <a:t>Predict Song Popularity (&gt;90%)</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Max. 72% Accuracy</a:t>
                      </a:r>
                    </a:p>
                  </a:txBody>
                  <a:tcPr marL="167640" marR="167640" marT="83820" marB="83820" anchor="ctr"/>
                </a:tc>
                <a:extLst>
                  <a:ext uri="{0D108BD9-81ED-4DB2-BD59-A6C34878D82A}">
                    <a16:rowId xmlns:a16="http://schemas.microsoft.com/office/drawing/2014/main" val="2333175254"/>
                  </a:ext>
                </a:extLst>
              </a:tr>
              <a:tr h="838200">
                <a:tc>
                  <a:txBody>
                    <a:bodyPr/>
                    <a:lstStyle/>
                    <a:p>
                      <a:r>
                        <a:rPr lang="en-US" sz="2000" noProof="0" dirty="0"/>
                        <a:t>Predict Hit in Billboard Hot 100</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 &amp; Million Song Data Set (MSD)</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69 - 77% Accuracy</a:t>
                      </a:r>
                      <a:br>
                        <a:rPr lang="en-US" sz="2000" noProof="0" dirty="0"/>
                      </a:br>
                      <a:r>
                        <a:rPr lang="en-US" sz="2000" noProof="0" dirty="0"/>
                        <a:t>81 – 89% Accuracy</a:t>
                      </a:r>
                    </a:p>
                  </a:txBody>
                  <a:tcPr marL="167640" marR="167640" marT="83820" marB="83820" anchor="ctr"/>
                </a:tc>
                <a:extLst>
                  <a:ext uri="{0D108BD9-81ED-4DB2-BD59-A6C34878D82A}">
                    <a16:rowId xmlns:a16="http://schemas.microsoft.com/office/drawing/2014/main" val="3422675867"/>
                  </a:ext>
                </a:extLst>
              </a:tr>
              <a:tr h="838200">
                <a:tc>
                  <a:txBody>
                    <a:bodyPr/>
                    <a:lstStyle/>
                    <a:p>
                      <a:r>
                        <a:rPr lang="en-US" sz="20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txBody>
                  <a:tcPr marL="167640" marR="167640" marT="83820" marB="83820" anchor="ctr"/>
                </a:tc>
                <a:tc>
                  <a:txBody>
                    <a:bodyPr/>
                    <a:lstStyle/>
                    <a:p>
                      <a:r>
                        <a:rPr lang="en-US" sz="2000" noProof="0" dirty="0"/>
                        <a:t>Low Explanatory Power</a:t>
                      </a:r>
                    </a:p>
                  </a:txBody>
                  <a:tcPr marL="167640" marR="167640" marT="83820" marB="83820" anchor="ctr"/>
                </a:tc>
                <a:extLst>
                  <a:ext uri="{0D108BD9-81ED-4DB2-BD59-A6C34878D82A}">
                    <a16:rowId xmlns:a16="http://schemas.microsoft.com/office/drawing/2014/main" val="4292982442"/>
                  </a:ext>
                </a:extLst>
              </a:tr>
              <a:tr h="838200">
                <a:tc>
                  <a:txBody>
                    <a:bodyPr/>
                    <a:lstStyle/>
                    <a:p>
                      <a:r>
                        <a:rPr lang="en-US" sz="2000" noProof="0" dirty="0"/>
                        <a:t>Determine Variation of Attributes to Popularity</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Mixed Explanatory Power</a:t>
                      </a:r>
                    </a:p>
                  </a:txBody>
                  <a:tcPr marL="167640" marR="167640" marT="83820" marB="83820" anchor="ctr"/>
                </a:tc>
                <a:extLst>
                  <a:ext uri="{0D108BD9-81ED-4DB2-BD59-A6C34878D82A}">
                    <a16:rowId xmlns:a16="http://schemas.microsoft.com/office/drawing/2014/main" val="2853136905"/>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Determine Features of Successful Playlists</a:t>
                      </a:r>
                    </a:p>
                  </a:txBody>
                  <a:tcPr marL="167640" marR="167640" marT="83820" marB="83820" anchor="ctr"/>
                </a:tc>
                <a:tc>
                  <a:txBody>
                    <a:bodyPr/>
                    <a:lstStyle/>
                    <a:p>
                      <a:r>
                        <a:rPr lang="en-US" sz="2000" noProof="0" dirty="0"/>
                        <a:t>Spotify API &amp; Surveys</a:t>
                      </a:r>
                    </a:p>
                  </a:txBody>
                  <a:tcPr marL="167640" marR="167640" marT="83820" marB="83820" anchor="ctr"/>
                </a:tc>
                <a:tc>
                  <a:txBody>
                    <a:bodyPr/>
                    <a:lstStyle/>
                    <a:p>
                      <a:r>
                        <a:rPr lang="en-US" sz="2000" noProof="0" dirty="0"/>
                        <a:t>Intimacy, Focus &amp; Variety</a:t>
                      </a:r>
                    </a:p>
                  </a:txBody>
                  <a:tcPr marL="167640" marR="167640" marT="83820" marB="83820" anchor="ctr"/>
                </a:tc>
                <a:extLst>
                  <a:ext uri="{0D108BD9-81ED-4DB2-BD59-A6C34878D82A}">
                    <a16:rowId xmlns:a16="http://schemas.microsoft.com/office/drawing/2014/main" val="1272218878"/>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Characterize Trendy Music Clusters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p>
                      <a:endParaRPr lang="en-US" sz="2000" noProof="0" dirty="0"/>
                    </a:p>
                  </a:txBody>
                  <a:tcPr marL="167640" marR="167640" marT="83820" marB="83820" anchor="ctr"/>
                </a:tc>
                <a:tc>
                  <a:txBody>
                    <a:bodyPr/>
                    <a:lstStyle/>
                    <a:p>
                      <a:r>
                        <a:rPr lang="en-US" sz="20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4961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Imbalanced Attributes</a:t>
            </a:r>
          </a:p>
        </p:txBody>
      </p:sp>
      <p:pic>
        <p:nvPicPr>
          <p:cNvPr id="3" name="Inhaltsplatzhalter 2">
            <a:extLst>
              <a:ext uri="{FF2B5EF4-FFF2-40B4-BE49-F238E27FC236}">
                <a16:creationId xmlns:a16="http://schemas.microsoft.com/office/drawing/2014/main" id="{FB6AFB61-787C-45EC-9B7A-E62800ED1BE5}"/>
              </a:ext>
            </a:extLst>
          </p:cNvPr>
          <p:cNvPicPr>
            <a:picLocks noGrp="1" noChangeAspect="1"/>
          </p:cNvPicPr>
          <p:nvPr>
            <p:ph idx="1"/>
          </p:nvPr>
        </p:nvPicPr>
        <p:blipFill>
          <a:blip r:embed="rId2"/>
          <a:stretch>
            <a:fillRect/>
          </a:stretch>
        </p:blipFill>
        <p:spPr>
          <a:xfrm>
            <a:off x="3217369" y="1890876"/>
            <a:ext cx="5757262" cy="4837996"/>
          </a:xfrm>
          <a:prstGeom prst="rect">
            <a:avLst/>
          </a:prstGeom>
        </p:spPr>
      </p:pic>
    </p:spTree>
    <p:extLst>
      <p:ext uri="{BB962C8B-B14F-4D97-AF65-F5344CB8AC3E}">
        <p14:creationId xmlns:p14="http://schemas.microsoft.com/office/powerpoint/2010/main" val="3385513302"/>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1728</Words>
  <Application>Microsoft Office PowerPoint</Application>
  <PresentationFormat>Breitbild</PresentationFormat>
  <Paragraphs>192</Paragraphs>
  <Slides>22</Slides>
  <Notes>9</Notes>
  <HiddenSlides>1</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22</vt:i4>
      </vt:variant>
    </vt:vector>
  </HeadingPairs>
  <TitlesOfParts>
    <vt:vector size="30" baseType="lpstr">
      <vt:lpstr>-apple-system</vt:lpstr>
      <vt:lpstr>Calibri</vt:lpstr>
      <vt:lpstr>CorpoS</vt:lpstr>
      <vt:lpstr>Roboto</vt:lpstr>
      <vt:lpstr>Tw Cen MT</vt:lpstr>
      <vt:lpstr>Wingdings</vt:lpstr>
      <vt:lpstr>Wingdings 2</vt:lpstr>
      <vt:lpstr>DividendVTI</vt:lpstr>
      <vt:lpstr>PowerPoint-Präsentation</vt:lpstr>
      <vt:lpstr>TOP Hit Prediction</vt:lpstr>
      <vt:lpstr>  SCOPE Identify Possible top hits based on song features </vt:lpstr>
      <vt:lpstr>  SCOPE Identify Possible top hits based on song features </vt:lpstr>
      <vt:lpstr>Domain Exploration - Hit Song Science</vt:lpstr>
      <vt:lpstr>Domain Exploration – Previous Data Science Projects</vt:lpstr>
      <vt:lpstr>Domain Exploration</vt:lpstr>
      <vt:lpstr>Domain Exploration – Previous Data Science Projects</vt:lpstr>
      <vt:lpstr>FP Growth – Imbalanced Attributes</vt:lpstr>
      <vt:lpstr>FP Growth – Remaining Attributes</vt:lpstr>
      <vt:lpstr>FP Growth – Binning Result</vt:lpstr>
      <vt:lpstr>FP Growth – ProcesS</vt:lpstr>
      <vt:lpstr>FP Growth – Result</vt:lpstr>
      <vt:lpstr>FP Growth – Result (TRUE) (First Round)</vt:lpstr>
      <vt:lpstr>FP Growth – Result (TRUE) (Second Round)</vt:lpstr>
      <vt:lpstr>FP Growth – Result (False)</vt:lpstr>
      <vt:lpstr>FP Growth – Result (False)</vt:lpstr>
      <vt:lpstr>Random forest is the best performing model</vt:lpstr>
      <vt:lpstr>Reflection</vt:lpstr>
      <vt:lpstr>Reflection</vt:lpstr>
      <vt:lpstr>Reflection  possible improvements in current Model setting</vt:lpstr>
      <vt:lpstr>c0nclusion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Pauling, Leo</dc:creator>
  <cp:lastModifiedBy>Weiss, Sven</cp:lastModifiedBy>
  <cp:revision>95</cp:revision>
  <dcterms:created xsi:type="dcterms:W3CDTF">2023-02-02T14:31:12Z</dcterms:created>
  <dcterms:modified xsi:type="dcterms:W3CDTF">2023-03-10T20:53:16Z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4dbb1d-991d-4bbd-aad5-33bac1d8ffaf_Enabled">
    <vt:lpwstr>true</vt:lpwstr>
  </property>
  <property fmtid="{D5CDD505-2E9C-101B-9397-08002B2CF9AE}" pid="3" name="MSIP_Label_924dbb1d-991d-4bbd-aad5-33bac1d8ffaf_SetDate">
    <vt:lpwstr>2023-03-08T19:28:36Z</vt:lpwstr>
  </property>
  <property fmtid="{D5CDD505-2E9C-101B-9397-08002B2CF9AE}" pid="4" name="MSIP_Label_924dbb1d-991d-4bbd-aad5-33bac1d8ffaf_Method">
    <vt:lpwstr>Standard</vt:lpwstr>
  </property>
  <property fmtid="{D5CDD505-2E9C-101B-9397-08002B2CF9AE}" pid="5" name="MSIP_Label_924dbb1d-991d-4bbd-aad5-33bac1d8ffaf_Name">
    <vt:lpwstr>924dbb1d-991d-4bbd-aad5-33bac1d8ffaf</vt:lpwstr>
  </property>
  <property fmtid="{D5CDD505-2E9C-101B-9397-08002B2CF9AE}" pid="6" name="MSIP_Label_924dbb1d-991d-4bbd-aad5-33bac1d8ffaf_SiteId">
    <vt:lpwstr>9652d7c2-1ccf-4940-8151-4a92bd474ed0</vt:lpwstr>
  </property>
  <property fmtid="{D5CDD505-2E9C-101B-9397-08002B2CF9AE}" pid="7" name="MSIP_Label_924dbb1d-991d-4bbd-aad5-33bac1d8ffaf_ActionId">
    <vt:lpwstr>5045dc94-6667-4148-970b-2ec9669f1196</vt:lpwstr>
  </property>
  <property fmtid="{D5CDD505-2E9C-101B-9397-08002B2CF9AE}" pid="8" name="MSIP_Label_924dbb1d-991d-4bbd-aad5-33bac1d8ffaf_ContentBits">
    <vt:lpwstr>1</vt:lpwstr>
  </property>
</Properties>
</file>