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87" r:id="rId3"/>
    <p:sldId id="273" r:id="rId4"/>
    <p:sldId id="261" r:id="rId5"/>
    <p:sldId id="274" r:id="rId6"/>
    <p:sldId id="258" r:id="rId7"/>
    <p:sldId id="262" r:id="rId8"/>
    <p:sldId id="260" r:id="rId9"/>
    <p:sldId id="266" r:id="rId10"/>
    <p:sldId id="265" r:id="rId11"/>
    <p:sldId id="279" r:id="rId12"/>
    <p:sldId id="264" r:id="rId13"/>
    <p:sldId id="267" r:id="rId14"/>
    <p:sldId id="280" r:id="rId15"/>
    <p:sldId id="284" r:id="rId16"/>
    <p:sldId id="286" r:id="rId17"/>
    <p:sldId id="282" r:id="rId18"/>
    <p:sldId id="283" r:id="rId19"/>
    <p:sldId id="288" r:id="rId20"/>
    <p:sldId id="275" r:id="rId21"/>
    <p:sldId id="276" r:id="rId22"/>
    <p:sldId id="277" r:id="rId23"/>
    <p:sldId id="278"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BDE70-D2E7-4F4C-8C89-073224A30F1B}" v="141" dt="2023-03-08T16:33:31.6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9561" autoAdjust="0"/>
  </p:normalViewPr>
  <p:slideViewPr>
    <p:cSldViewPr snapToGrid="0">
      <p:cViewPr varScale="1">
        <p:scale>
          <a:sx n="145" d="100"/>
          <a:sy n="145" d="100"/>
        </p:scale>
        <p:origin x="672"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19DBDE70-D2E7-4F4C-8C89-073224A30F1B}"/>
    <pc:docChg chg="undo redo custSel addSld delSld modSld sldOrd">
      <pc:chgData name="Pauling, Leo" userId="97404bc5-94c2-4892-aa94-f3f1f4d76bb8" providerId="ADAL" clId="{19DBDE70-D2E7-4F4C-8C89-073224A30F1B}" dt="2023-03-08T16:33:57.412" v="1428" actId="47"/>
      <pc:docMkLst>
        <pc:docMk/>
      </pc:docMkLst>
      <pc:sldChg chg="ord">
        <pc:chgData name="Pauling, Leo" userId="97404bc5-94c2-4892-aa94-f3f1f4d76bb8" providerId="ADAL" clId="{19DBDE70-D2E7-4F4C-8C89-073224A30F1B}" dt="2023-03-08T15:42:43.726" v="953"/>
        <pc:sldMkLst>
          <pc:docMk/>
          <pc:sldMk cId="1448412760" sldId="256"/>
        </pc:sldMkLst>
      </pc:sldChg>
      <pc:sldChg chg="addSp delSp modSp mod modShow modNotesTx">
        <pc:chgData name="Pauling, Leo" userId="97404bc5-94c2-4892-aa94-f3f1f4d76bb8" providerId="ADAL" clId="{19DBDE70-D2E7-4F4C-8C89-073224A30F1B}" dt="2023-03-08T16:00:07.382" v="996" actId="729"/>
        <pc:sldMkLst>
          <pc:docMk/>
          <pc:sldMk cId="3931396585" sldId="257"/>
        </pc:sldMkLst>
        <pc:spChg chg="mod">
          <ac:chgData name="Pauling, Leo" userId="97404bc5-94c2-4892-aa94-f3f1f4d76bb8" providerId="ADAL" clId="{19DBDE70-D2E7-4F4C-8C89-073224A30F1B}" dt="2023-03-06T14:40:04.346" v="122" actId="6549"/>
          <ac:spMkLst>
            <pc:docMk/>
            <pc:sldMk cId="3931396585" sldId="257"/>
            <ac:spMk id="2" creationId="{7DDADCD2-B8D4-5A6A-3E1E-EE847B1B9460}"/>
          </ac:spMkLst>
        </pc:spChg>
        <pc:spChg chg="del">
          <ac:chgData name="Pauling, Leo" userId="97404bc5-94c2-4892-aa94-f3f1f4d76bb8" providerId="ADAL" clId="{19DBDE70-D2E7-4F4C-8C89-073224A30F1B}" dt="2023-03-06T14:37:07.020" v="11" actId="478"/>
          <ac:spMkLst>
            <pc:docMk/>
            <pc:sldMk cId="3931396585" sldId="257"/>
            <ac:spMk id="3" creationId="{4C5B23D1-4460-1C14-E6C7-82AD986954D0}"/>
          </ac:spMkLst>
        </pc:spChg>
        <pc:spChg chg="add mod">
          <ac:chgData name="Pauling, Leo" userId="97404bc5-94c2-4892-aa94-f3f1f4d76bb8" providerId="ADAL" clId="{19DBDE70-D2E7-4F4C-8C89-073224A30F1B}" dt="2023-03-06T14:41:06.926" v="127" actId="20577"/>
          <ac:spMkLst>
            <pc:docMk/>
            <pc:sldMk cId="3931396585" sldId="257"/>
            <ac:spMk id="5" creationId="{6D08EF4C-BD8C-76B3-CA65-AAB70AED15DB}"/>
          </ac:spMkLst>
        </pc:spChg>
      </pc:sldChg>
      <pc:sldChg chg="modSp mod">
        <pc:chgData name="Pauling, Leo" userId="97404bc5-94c2-4892-aa94-f3f1f4d76bb8" providerId="ADAL" clId="{19DBDE70-D2E7-4F4C-8C89-073224A30F1B}" dt="2023-03-06T14:40:09.848" v="125" actId="6549"/>
        <pc:sldMkLst>
          <pc:docMk/>
          <pc:sldMk cId="293406688" sldId="258"/>
        </pc:sldMkLst>
        <pc:spChg chg="mod">
          <ac:chgData name="Pauling, Leo" userId="97404bc5-94c2-4892-aa94-f3f1f4d76bb8" providerId="ADAL" clId="{19DBDE70-D2E7-4F4C-8C89-073224A30F1B}" dt="2023-03-06T14:40:09.848" v="125" actId="6549"/>
          <ac:spMkLst>
            <pc:docMk/>
            <pc:sldMk cId="293406688" sldId="258"/>
            <ac:spMk id="2" creationId="{7DDADCD2-B8D4-5A6A-3E1E-EE847B1B9460}"/>
          </ac:spMkLst>
        </pc:spChg>
      </pc:sldChg>
      <pc:sldChg chg="del">
        <pc:chgData name="Pauling, Leo" userId="97404bc5-94c2-4892-aa94-f3f1f4d76bb8" providerId="ADAL" clId="{19DBDE70-D2E7-4F4C-8C89-073224A30F1B}" dt="2023-03-06T14:33:38.974" v="10" actId="47"/>
        <pc:sldMkLst>
          <pc:docMk/>
          <pc:sldMk cId="149615659" sldId="259"/>
        </pc:sldMkLst>
      </pc:sldChg>
      <pc:sldChg chg="modSp mod">
        <pc:chgData name="Pauling, Leo" userId="97404bc5-94c2-4892-aa94-f3f1f4d76bb8" providerId="ADAL" clId="{19DBDE70-D2E7-4F4C-8C89-073224A30F1B}" dt="2023-03-08T16:25:19.400" v="1329" actId="27636"/>
        <pc:sldMkLst>
          <pc:docMk/>
          <pc:sldMk cId="3713741224" sldId="260"/>
        </pc:sldMkLst>
        <pc:spChg chg="mod">
          <ac:chgData name="Pauling, Leo" userId="97404bc5-94c2-4892-aa94-f3f1f4d76bb8" providerId="ADAL" clId="{19DBDE70-D2E7-4F4C-8C89-073224A30F1B}" dt="2023-03-08T16:25:19.400" v="1329" actId="27636"/>
          <ac:spMkLst>
            <pc:docMk/>
            <pc:sldMk cId="3713741224" sldId="260"/>
            <ac:spMk id="4" creationId="{CED681B1-4DA5-8A03-5D6F-125256CD844E}"/>
          </ac:spMkLst>
        </pc:spChg>
      </pc:sldChg>
      <pc:sldChg chg="addSp delSp modSp mod ord setBg">
        <pc:chgData name="Pauling, Leo" userId="97404bc5-94c2-4892-aa94-f3f1f4d76bb8" providerId="ADAL" clId="{19DBDE70-D2E7-4F4C-8C89-073224A30F1B}" dt="2023-03-08T15:44:08.455" v="966"/>
        <pc:sldMkLst>
          <pc:docMk/>
          <pc:sldMk cId="3097413328" sldId="261"/>
        </pc:sldMkLst>
        <pc:spChg chg="add del">
          <ac:chgData name="Pauling, Leo" userId="97404bc5-94c2-4892-aa94-f3f1f4d76bb8" providerId="ADAL" clId="{19DBDE70-D2E7-4F4C-8C89-073224A30F1B}" dt="2023-03-06T14:32:55.368" v="1" actId="26606"/>
          <ac:spMkLst>
            <pc:docMk/>
            <pc:sldMk cId="3097413328" sldId="261"/>
            <ac:spMk id="10" creationId="{1DDC3EF6-2EA5-44B3-94C7-9DDA67A127D0}"/>
          </ac:spMkLst>
        </pc:spChg>
        <pc:spChg chg="add del">
          <ac:chgData name="Pauling, Leo" userId="97404bc5-94c2-4892-aa94-f3f1f4d76bb8" providerId="ADAL" clId="{19DBDE70-D2E7-4F4C-8C89-073224A30F1B}" dt="2023-03-06T14:32:55.368" v="1" actId="26606"/>
          <ac:spMkLst>
            <pc:docMk/>
            <pc:sldMk cId="3097413328" sldId="261"/>
            <ac:spMk id="12" creationId="{87925A9A-E9FA-496E-9C09-7C2845E0062B}"/>
          </ac:spMkLst>
        </pc:spChg>
        <pc:spChg chg="add del">
          <ac:chgData name="Pauling, Leo" userId="97404bc5-94c2-4892-aa94-f3f1f4d76bb8" providerId="ADAL" clId="{19DBDE70-D2E7-4F4C-8C89-073224A30F1B}" dt="2023-03-06T14:32:55.368" v="1" actId="26606"/>
          <ac:spMkLst>
            <pc:docMk/>
            <pc:sldMk cId="3097413328" sldId="261"/>
            <ac:spMk id="14" creationId="{2073ABB4-E164-4CBF-ADFF-25552BB7913B}"/>
          </ac:spMkLst>
        </pc:spChg>
        <pc:spChg chg="add del">
          <ac:chgData name="Pauling, Leo" userId="97404bc5-94c2-4892-aa94-f3f1f4d76bb8" providerId="ADAL" clId="{19DBDE70-D2E7-4F4C-8C89-073224A30F1B}" dt="2023-03-06T14:32:55.368" v="1" actId="26606"/>
          <ac:spMkLst>
            <pc:docMk/>
            <pc:sldMk cId="3097413328" sldId="261"/>
            <ac:spMk id="16" creationId="{8C266B9D-DC87-430A-8D3A-2E83639A1768}"/>
          </ac:spMkLst>
        </pc:spChg>
        <pc:spChg chg="add del">
          <ac:chgData name="Pauling, Leo" userId="97404bc5-94c2-4892-aa94-f3f1f4d76bb8" providerId="ADAL" clId="{19DBDE70-D2E7-4F4C-8C89-073224A30F1B}" dt="2023-03-06T14:32:55.368" v="1" actId="26606"/>
          <ac:spMkLst>
            <pc:docMk/>
            <pc:sldMk cId="3097413328" sldId="261"/>
            <ac:spMk id="18" creationId="{254B162D-1BD7-41E0-844F-F94AE2CE2B87}"/>
          </ac:spMkLst>
        </pc:spChg>
        <pc:spChg chg="add del">
          <ac:chgData name="Pauling, Leo" userId="97404bc5-94c2-4892-aa94-f3f1f4d76bb8" providerId="ADAL" clId="{19DBDE70-D2E7-4F4C-8C89-073224A30F1B}" dt="2023-03-06T14:32:55.368" v="1" actId="26606"/>
          <ac:spMkLst>
            <pc:docMk/>
            <pc:sldMk cId="3097413328" sldId="261"/>
            <ac:spMk id="20" creationId="{1264404B-1C0F-4383-8FC3-A3E3264AA4C3}"/>
          </ac:spMkLst>
        </pc:spChg>
        <pc:spChg chg="add del">
          <ac:chgData name="Pauling, Leo" userId="97404bc5-94c2-4892-aa94-f3f1f4d76bb8" providerId="ADAL" clId="{19DBDE70-D2E7-4F4C-8C89-073224A30F1B}" dt="2023-03-06T14:32:55.368" v="1" actId="26606"/>
          <ac:spMkLst>
            <pc:docMk/>
            <pc:sldMk cId="3097413328" sldId="261"/>
            <ac:spMk id="22" creationId="{619F5C88-C232-4D01-8DB1-8A0C673DDBC3}"/>
          </ac:spMkLst>
        </pc:spChg>
        <pc:spChg chg="add del">
          <ac:chgData name="Pauling, Leo" userId="97404bc5-94c2-4892-aa94-f3f1f4d76bb8" providerId="ADAL" clId="{19DBDE70-D2E7-4F4C-8C89-073224A30F1B}" dt="2023-03-06T14:32:55.368" v="1" actId="26606"/>
          <ac:spMkLst>
            <pc:docMk/>
            <pc:sldMk cId="3097413328" sldId="261"/>
            <ac:spMk id="24" creationId="{1EEE7F17-8E08-4C69-8E22-661908E6DF72}"/>
          </ac:spMkLst>
        </pc:spChg>
        <pc:spChg chg="add del">
          <ac:chgData name="Pauling, Leo" userId="97404bc5-94c2-4892-aa94-f3f1f4d76bb8" providerId="ADAL" clId="{19DBDE70-D2E7-4F4C-8C89-073224A30F1B}" dt="2023-03-06T14:33:06.124" v="3" actId="26606"/>
          <ac:spMkLst>
            <pc:docMk/>
            <pc:sldMk cId="3097413328" sldId="261"/>
            <ac:spMk id="26" creationId="{C05729A4-6F0F-4423-AD0C-EF27345E6187}"/>
          </ac:spMkLst>
        </pc:spChg>
        <pc:spChg chg="add del">
          <ac:chgData name="Pauling, Leo" userId="97404bc5-94c2-4892-aa94-f3f1f4d76bb8" providerId="ADAL" clId="{19DBDE70-D2E7-4F4C-8C89-073224A30F1B}" dt="2023-03-06T14:33:06.124" v="3" actId="26606"/>
          <ac:spMkLst>
            <pc:docMk/>
            <pc:sldMk cId="3097413328" sldId="261"/>
            <ac:spMk id="27" creationId="{204CB79E-F775-42E6-994C-D5FA8C176B65}"/>
          </ac:spMkLst>
        </pc:spChg>
        <pc:spChg chg="add del">
          <ac:chgData name="Pauling, Leo" userId="97404bc5-94c2-4892-aa94-f3f1f4d76bb8" providerId="ADAL" clId="{19DBDE70-D2E7-4F4C-8C89-073224A30F1B}" dt="2023-03-06T14:33:06.124" v="3" actId="26606"/>
          <ac:spMkLst>
            <pc:docMk/>
            <pc:sldMk cId="3097413328" sldId="261"/>
            <ac:spMk id="28" creationId="{3AAB5B94-95EF-4963-859C-1FA406D62CA2}"/>
          </ac:spMkLst>
        </pc:spChg>
        <pc:spChg chg="add del">
          <ac:chgData name="Pauling, Leo" userId="97404bc5-94c2-4892-aa94-f3f1f4d76bb8" providerId="ADAL" clId="{19DBDE70-D2E7-4F4C-8C89-073224A30F1B}" dt="2023-03-06T14:33:09.633" v="5" actId="26606"/>
          <ac:spMkLst>
            <pc:docMk/>
            <pc:sldMk cId="3097413328" sldId="261"/>
            <ac:spMk id="30" creationId="{1DDC3EF6-2EA5-44B3-94C7-9DDA67A127D0}"/>
          </ac:spMkLst>
        </pc:spChg>
        <pc:spChg chg="add del">
          <ac:chgData name="Pauling, Leo" userId="97404bc5-94c2-4892-aa94-f3f1f4d76bb8" providerId="ADAL" clId="{19DBDE70-D2E7-4F4C-8C89-073224A30F1B}" dt="2023-03-06T14:33:09.633" v="5" actId="26606"/>
          <ac:spMkLst>
            <pc:docMk/>
            <pc:sldMk cId="3097413328" sldId="261"/>
            <ac:spMk id="31" creationId="{87925A9A-E9FA-496E-9C09-7C2845E0062B}"/>
          </ac:spMkLst>
        </pc:spChg>
        <pc:spChg chg="add del">
          <ac:chgData name="Pauling, Leo" userId="97404bc5-94c2-4892-aa94-f3f1f4d76bb8" providerId="ADAL" clId="{19DBDE70-D2E7-4F4C-8C89-073224A30F1B}" dt="2023-03-06T14:33:09.633" v="5" actId="26606"/>
          <ac:spMkLst>
            <pc:docMk/>
            <pc:sldMk cId="3097413328" sldId="261"/>
            <ac:spMk id="32" creationId="{2073ABB4-E164-4CBF-ADFF-25552BB7913B}"/>
          </ac:spMkLst>
        </pc:spChg>
        <pc:spChg chg="add del">
          <ac:chgData name="Pauling, Leo" userId="97404bc5-94c2-4892-aa94-f3f1f4d76bb8" providerId="ADAL" clId="{19DBDE70-D2E7-4F4C-8C89-073224A30F1B}" dt="2023-03-06T14:33:09.633" v="5" actId="26606"/>
          <ac:spMkLst>
            <pc:docMk/>
            <pc:sldMk cId="3097413328" sldId="261"/>
            <ac:spMk id="33" creationId="{8C266B9D-DC87-430A-8D3A-2E83639A1768}"/>
          </ac:spMkLst>
        </pc:spChg>
        <pc:spChg chg="add del">
          <ac:chgData name="Pauling, Leo" userId="97404bc5-94c2-4892-aa94-f3f1f4d76bb8" providerId="ADAL" clId="{19DBDE70-D2E7-4F4C-8C89-073224A30F1B}" dt="2023-03-06T14:33:09.633" v="5" actId="26606"/>
          <ac:spMkLst>
            <pc:docMk/>
            <pc:sldMk cId="3097413328" sldId="261"/>
            <ac:spMk id="34" creationId="{254B162D-1BD7-41E0-844F-F94AE2CE2B87}"/>
          </ac:spMkLst>
        </pc:spChg>
        <pc:spChg chg="add del">
          <ac:chgData name="Pauling, Leo" userId="97404bc5-94c2-4892-aa94-f3f1f4d76bb8" providerId="ADAL" clId="{19DBDE70-D2E7-4F4C-8C89-073224A30F1B}" dt="2023-03-06T14:33:09.633" v="5" actId="26606"/>
          <ac:spMkLst>
            <pc:docMk/>
            <pc:sldMk cId="3097413328" sldId="261"/>
            <ac:spMk id="35" creationId="{1264404B-1C0F-4383-8FC3-A3E3264AA4C3}"/>
          </ac:spMkLst>
        </pc:spChg>
        <pc:spChg chg="add del">
          <ac:chgData name="Pauling, Leo" userId="97404bc5-94c2-4892-aa94-f3f1f4d76bb8" providerId="ADAL" clId="{19DBDE70-D2E7-4F4C-8C89-073224A30F1B}" dt="2023-03-06T14:33:09.633" v="5" actId="26606"/>
          <ac:spMkLst>
            <pc:docMk/>
            <pc:sldMk cId="3097413328" sldId="261"/>
            <ac:spMk id="36" creationId="{619F5C88-C232-4D01-8DB1-8A0C673DDBC3}"/>
          </ac:spMkLst>
        </pc:spChg>
        <pc:spChg chg="add del">
          <ac:chgData name="Pauling, Leo" userId="97404bc5-94c2-4892-aa94-f3f1f4d76bb8" providerId="ADAL" clId="{19DBDE70-D2E7-4F4C-8C89-073224A30F1B}" dt="2023-03-06T14:33:09.633" v="5" actId="26606"/>
          <ac:spMkLst>
            <pc:docMk/>
            <pc:sldMk cId="3097413328" sldId="261"/>
            <ac:spMk id="37" creationId="{1EEE7F17-8E08-4C69-8E22-661908E6DF72}"/>
          </ac:spMkLst>
        </pc:spChg>
        <pc:picChg chg="mod">
          <ac:chgData name="Pauling, Leo" userId="97404bc5-94c2-4892-aa94-f3f1f4d76bb8" providerId="ADAL" clId="{19DBDE70-D2E7-4F4C-8C89-073224A30F1B}" dt="2023-03-06T14:33:09.633" v="5" actId="26606"/>
          <ac:picMkLst>
            <pc:docMk/>
            <pc:sldMk cId="3097413328" sldId="261"/>
            <ac:picMk id="5" creationId="{28652FE6-4833-44C2-BE6F-2B771A0E0F27}"/>
          </ac:picMkLst>
        </pc:picChg>
      </pc:sldChg>
      <pc:sldChg chg="modSp mod">
        <pc:chgData name="Pauling, Leo" userId="97404bc5-94c2-4892-aa94-f3f1f4d76bb8" providerId="ADAL" clId="{19DBDE70-D2E7-4F4C-8C89-073224A30F1B}" dt="2023-03-08T16:24:26.889" v="1305" actId="20577"/>
        <pc:sldMkLst>
          <pc:docMk/>
          <pc:sldMk cId="1143522105" sldId="262"/>
        </pc:sldMkLst>
        <pc:graphicFrameChg chg="modGraphic">
          <ac:chgData name="Pauling, Leo" userId="97404bc5-94c2-4892-aa94-f3f1f4d76bb8" providerId="ADAL" clId="{19DBDE70-D2E7-4F4C-8C89-073224A30F1B}" dt="2023-03-08T16:24:26.889" v="1305" actId="20577"/>
          <ac:graphicFrameMkLst>
            <pc:docMk/>
            <pc:sldMk cId="1143522105" sldId="262"/>
            <ac:graphicFrameMk id="4" creationId="{2BA84A5D-F0C2-B7BC-D604-FC58272F05D6}"/>
          </ac:graphicFrameMkLst>
        </pc:graphicFrameChg>
      </pc:sldChg>
      <pc:sldChg chg="addSp delSp modSp mod setBg">
        <pc:chgData name="Pauling, Leo" userId="97404bc5-94c2-4892-aa94-f3f1f4d76bb8" providerId="ADAL" clId="{19DBDE70-D2E7-4F4C-8C89-073224A30F1B}" dt="2023-03-08T16:26:24.159" v="1339" actId="478"/>
        <pc:sldMkLst>
          <pc:docMk/>
          <pc:sldMk cId="2154687140" sldId="263"/>
        </pc:sldMkLst>
        <pc:spChg chg="mod">
          <ac:chgData name="Pauling, Leo" userId="97404bc5-94c2-4892-aa94-f3f1f4d76bb8" providerId="ADAL" clId="{19DBDE70-D2E7-4F4C-8C89-073224A30F1B}" dt="2023-03-08T16:26:22.612" v="1338" actId="26606"/>
          <ac:spMkLst>
            <pc:docMk/>
            <pc:sldMk cId="2154687140" sldId="263"/>
            <ac:spMk id="2" creationId="{06158C18-B0AD-4A23-BB2F-A981A9ADFAF7}"/>
          </ac:spMkLst>
        </pc:spChg>
        <pc:spChg chg="add del">
          <ac:chgData name="Pauling, Leo" userId="97404bc5-94c2-4892-aa94-f3f1f4d76bb8" providerId="ADAL" clId="{19DBDE70-D2E7-4F4C-8C89-073224A30F1B}" dt="2023-03-08T16:26:24.159" v="1339" actId="478"/>
          <ac:spMkLst>
            <pc:docMk/>
            <pc:sldMk cId="2154687140" sldId="263"/>
            <ac:spMk id="8" creationId="{9CEE061F-4DCA-2F01-1BC5-4836EE6FC015}"/>
          </ac:spMkLst>
        </pc:spChg>
        <pc:spChg chg="add">
          <ac:chgData name="Pauling, Leo" userId="97404bc5-94c2-4892-aa94-f3f1f4d76bb8" providerId="ADAL" clId="{19DBDE70-D2E7-4F4C-8C89-073224A30F1B}" dt="2023-03-08T16:26:22.612" v="1338" actId="26606"/>
          <ac:spMkLst>
            <pc:docMk/>
            <pc:sldMk cId="2154687140" sldId="263"/>
            <ac:spMk id="11" creationId="{1BB56EB9-078F-4952-AC1F-149C7A0AE4D5}"/>
          </ac:spMkLst>
        </pc:spChg>
        <pc:spChg chg="add">
          <ac:chgData name="Pauling, Leo" userId="97404bc5-94c2-4892-aa94-f3f1f4d76bb8" providerId="ADAL" clId="{19DBDE70-D2E7-4F4C-8C89-073224A30F1B}" dt="2023-03-08T16:26:22.612" v="1338" actId="26606"/>
          <ac:spMkLst>
            <pc:docMk/>
            <pc:sldMk cId="2154687140" sldId="263"/>
            <ac:spMk id="13" creationId="{D3772EE4-ED5E-4D3A-A306-B22CF866786D}"/>
          </ac:spMkLst>
        </pc:spChg>
        <pc:spChg chg="add">
          <ac:chgData name="Pauling, Leo" userId="97404bc5-94c2-4892-aa94-f3f1f4d76bb8" providerId="ADAL" clId="{19DBDE70-D2E7-4F4C-8C89-073224A30F1B}" dt="2023-03-08T16:26:22.612" v="1338" actId="26606"/>
          <ac:spMkLst>
            <pc:docMk/>
            <pc:sldMk cId="2154687140" sldId="263"/>
            <ac:spMk id="15" creationId="{10058680-D07C-4893-B2B7-91543F18AB32}"/>
          </ac:spMkLst>
        </pc:spChg>
        <pc:spChg chg="add">
          <ac:chgData name="Pauling, Leo" userId="97404bc5-94c2-4892-aa94-f3f1f4d76bb8" providerId="ADAL" clId="{19DBDE70-D2E7-4F4C-8C89-073224A30F1B}" dt="2023-03-08T16:26:22.612" v="1338" actId="26606"/>
          <ac:spMkLst>
            <pc:docMk/>
            <pc:sldMk cId="2154687140" sldId="263"/>
            <ac:spMk id="17" creationId="{7B42427A-0A1F-4A55-8705-D9179F1E0CFB}"/>
          </ac:spMkLst>
        </pc:spChg>
        <pc:spChg chg="add">
          <ac:chgData name="Pauling, Leo" userId="97404bc5-94c2-4892-aa94-f3f1f4d76bb8" providerId="ADAL" clId="{19DBDE70-D2E7-4F4C-8C89-073224A30F1B}" dt="2023-03-08T16:26:22.612" v="1338" actId="26606"/>
          <ac:spMkLst>
            <pc:docMk/>
            <pc:sldMk cId="2154687140" sldId="263"/>
            <ac:spMk id="19" creationId="{EE54A6FE-D8CB-48A3-900B-053D4EBD3B85}"/>
          </ac:spMkLst>
        </pc:spChg>
        <pc:picChg chg="mod">
          <ac:chgData name="Pauling, Leo" userId="97404bc5-94c2-4892-aa94-f3f1f4d76bb8" providerId="ADAL" clId="{19DBDE70-D2E7-4F4C-8C89-073224A30F1B}" dt="2023-03-08T16:26:22.612" v="1338" actId="26606"/>
          <ac:picMkLst>
            <pc:docMk/>
            <pc:sldMk cId="2154687140" sldId="263"/>
            <ac:picMk id="4" creationId="{293B326B-6028-4BEF-8167-4383F16F4DDF}"/>
          </ac:picMkLst>
        </pc:picChg>
      </pc:sldChg>
      <pc:sldChg chg="addSp delSp modSp mod setBg setClrOvrMap">
        <pc:chgData name="Pauling, Leo" userId="97404bc5-94c2-4892-aa94-f3f1f4d76bb8" providerId="ADAL" clId="{19DBDE70-D2E7-4F4C-8C89-073224A30F1B}" dt="2023-03-08T16:26:28.373" v="1341" actId="478"/>
        <pc:sldMkLst>
          <pc:docMk/>
          <pc:sldMk cId="4151863930" sldId="264"/>
        </pc:sldMkLst>
        <pc:spChg chg="mod">
          <ac:chgData name="Pauling, Leo" userId="97404bc5-94c2-4892-aa94-f3f1f4d76bb8" providerId="ADAL" clId="{19DBDE70-D2E7-4F4C-8C89-073224A30F1B}" dt="2023-03-08T16:26:26.402" v="1340" actId="26606"/>
          <ac:spMkLst>
            <pc:docMk/>
            <pc:sldMk cId="4151863930" sldId="264"/>
            <ac:spMk id="2" creationId="{06158C18-B0AD-4A23-BB2F-A981A9ADFAF7}"/>
          </ac:spMkLst>
        </pc:spChg>
        <pc:spChg chg="add del">
          <ac:chgData name="Pauling, Leo" userId="97404bc5-94c2-4892-aa94-f3f1f4d76bb8" providerId="ADAL" clId="{19DBDE70-D2E7-4F4C-8C89-073224A30F1B}" dt="2023-03-08T16:26:28.373" v="1341" actId="478"/>
          <ac:spMkLst>
            <pc:docMk/>
            <pc:sldMk cId="4151863930" sldId="264"/>
            <ac:spMk id="10" creationId="{190D9230-E294-BF8E-6D22-D21C2E451A2F}"/>
          </ac:spMkLst>
        </pc:spChg>
        <pc:spChg chg="add">
          <ac:chgData name="Pauling, Leo" userId="97404bc5-94c2-4892-aa94-f3f1f4d76bb8" providerId="ADAL" clId="{19DBDE70-D2E7-4F4C-8C89-073224A30F1B}" dt="2023-03-08T16:26:26.402" v="1340" actId="26606"/>
          <ac:spMkLst>
            <pc:docMk/>
            <pc:sldMk cId="4151863930" sldId="264"/>
            <ac:spMk id="13" creationId="{1BB56EB9-078F-4952-AC1F-149C7A0AE4D5}"/>
          </ac:spMkLst>
        </pc:spChg>
        <pc:spChg chg="add">
          <ac:chgData name="Pauling, Leo" userId="97404bc5-94c2-4892-aa94-f3f1f4d76bb8" providerId="ADAL" clId="{19DBDE70-D2E7-4F4C-8C89-073224A30F1B}" dt="2023-03-08T16:26:26.402" v="1340" actId="26606"/>
          <ac:spMkLst>
            <pc:docMk/>
            <pc:sldMk cId="4151863930" sldId="264"/>
            <ac:spMk id="15" creationId="{D3772EE4-ED5E-4D3A-A306-B22CF866786D}"/>
          </ac:spMkLst>
        </pc:spChg>
        <pc:spChg chg="add">
          <ac:chgData name="Pauling, Leo" userId="97404bc5-94c2-4892-aa94-f3f1f4d76bb8" providerId="ADAL" clId="{19DBDE70-D2E7-4F4C-8C89-073224A30F1B}" dt="2023-03-08T16:26:26.402" v="1340" actId="26606"/>
          <ac:spMkLst>
            <pc:docMk/>
            <pc:sldMk cId="4151863930" sldId="264"/>
            <ac:spMk id="17" creationId="{10058680-D07C-4893-B2B7-91543F18AB32}"/>
          </ac:spMkLst>
        </pc:spChg>
        <pc:spChg chg="add">
          <ac:chgData name="Pauling, Leo" userId="97404bc5-94c2-4892-aa94-f3f1f4d76bb8" providerId="ADAL" clId="{19DBDE70-D2E7-4F4C-8C89-073224A30F1B}" dt="2023-03-08T16:26:26.402" v="1340" actId="26606"/>
          <ac:spMkLst>
            <pc:docMk/>
            <pc:sldMk cId="4151863930" sldId="264"/>
            <ac:spMk id="19" creationId="{7B42427A-0A1F-4A55-8705-D9179F1E0CFB}"/>
          </ac:spMkLst>
        </pc:spChg>
        <pc:spChg chg="add">
          <ac:chgData name="Pauling, Leo" userId="97404bc5-94c2-4892-aa94-f3f1f4d76bb8" providerId="ADAL" clId="{19DBDE70-D2E7-4F4C-8C89-073224A30F1B}" dt="2023-03-08T16:26:26.402" v="1340" actId="26606"/>
          <ac:spMkLst>
            <pc:docMk/>
            <pc:sldMk cId="4151863930" sldId="264"/>
            <ac:spMk id="21" creationId="{EE54A6FE-D8CB-48A3-900B-053D4EBD3B85}"/>
          </ac:spMkLst>
        </pc:spChg>
        <pc:picChg chg="mod">
          <ac:chgData name="Pauling, Leo" userId="97404bc5-94c2-4892-aa94-f3f1f4d76bb8" providerId="ADAL" clId="{19DBDE70-D2E7-4F4C-8C89-073224A30F1B}" dt="2023-03-08T16:26:26.402" v="1340" actId="26606"/>
          <ac:picMkLst>
            <pc:docMk/>
            <pc:sldMk cId="4151863930" sldId="264"/>
            <ac:picMk id="6" creationId="{82D87619-6FD1-45FB-BC5C-0E4D19B42357}"/>
          </ac:picMkLst>
        </pc:picChg>
      </pc:sldChg>
      <pc:sldChg chg="addSp delSp modSp mod setBg setClrOvrMap">
        <pc:chgData name="Pauling, Leo" userId="97404bc5-94c2-4892-aa94-f3f1f4d76bb8" providerId="ADAL" clId="{19DBDE70-D2E7-4F4C-8C89-073224A30F1B}" dt="2023-03-08T16:26:04.496" v="1335" actId="26606"/>
        <pc:sldMkLst>
          <pc:docMk/>
          <pc:sldMk cId="3385513302" sldId="265"/>
        </pc:sldMkLst>
        <pc:spChg chg="mod ord">
          <ac:chgData name="Pauling, Leo" userId="97404bc5-94c2-4892-aa94-f3f1f4d76bb8" providerId="ADAL" clId="{19DBDE70-D2E7-4F4C-8C89-073224A30F1B}" dt="2023-03-08T16:26:04.496" v="1335" actId="26606"/>
          <ac:spMkLst>
            <pc:docMk/>
            <pc:sldMk cId="3385513302" sldId="265"/>
            <ac:spMk id="2" creationId="{06158C18-B0AD-4A23-BB2F-A981A9ADFAF7}"/>
          </ac:spMkLst>
        </pc:spChg>
        <pc:spChg chg="add del">
          <ac:chgData name="Pauling, Leo" userId="97404bc5-94c2-4892-aa94-f3f1f4d76bb8" providerId="ADAL" clId="{19DBDE70-D2E7-4F4C-8C89-073224A30F1B}" dt="2023-03-08T16:25:56.619" v="1333" actId="478"/>
          <ac:spMkLst>
            <pc:docMk/>
            <pc:sldMk cId="3385513302" sldId="265"/>
            <ac:spMk id="7" creationId="{9B45DF61-202D-C0FB-09BA-D3B84796B353}"/>
          </ac:spMkLst>
        </pc:spChg>
        <pc:spChg chg="add del">
          <ac:chgData name="Pauling, Leo" userId="97404bc5-94c2-4892-aa94-f3f1f4d76bb8" providerId="ADAL" clId="{19DBDE70-D2E7-4F4C-8C89-073224A30F1B}" dt="2023-03-08T16:25:51.925" v="1331" actId="26606"/>
          <ac:spMkLst>
            <pc:docMk/>
            <pc:sldMk cId="3385513302" sldId="265"/>
            <ac:spMk id="8" creationId="{E6C8E6EB-4C59-429B-97E4-72A058CFC4FB}"/>
          </ac:spMkLst>
        </pc:spChg>
        <pc:spChg chg="add del">
          <ac:chgData name="Pauling, Leo" userId="97404bc5-94c2-4892-aa94-f3f1f4d76bb8" providerId="ADAL" clId="{19DBDE70-D2E7-4F4C-8C89-073224A30F1B}" dt="2023-03-08T16:25:51.925" v="1331" actId="26606"/>
          <ac:spMkLst>
            <pc:docMk/>
            <pc:sldMk cId="3385513302" sldId="265"/>
            <ac:spMk id="10" creationId="{B5B90362-AFCC-46A9-B41C-A257A8C5B314}"/>
          </ac:spMkLst>
        </pc:spChg>
        <pc:spChg chg="add del">
          <ac:chgData name="Pauling, Leo" userId="97404bc5-94c2-4892-aa94-f3f1f4d76bb8" providerId="ADAL" clId="{19DBDE70-D2E7-4F4C-8C89-073224A30F1B}" dt="2023-03-08T16:25:51.925" v="1331" actId="26606"/>
          <ac:spMkLst>
            <pc:docMk/>
            <pc:sldMk cId="3385513302" sldId="265"/>
            <ac:spMk id="12" creationId="{F71EF7F1-38BA-471D-8CD4-2A9AE8E35527}"/>
          </ac:spMkLst>
        </pc:spChg>
        <pc:spChg chg="add del">
          <ac:chgData name="Pauling, Leo" userId="97404bc5-94c2-4892-aa94-f3f1f4d76bb8" providerId="ADAL" clId="{19DBDE70-D2E7-4F4C-8C89-073224A30F1B}" dt="2023-03-08T16:25:51.925" v="1331" actId="26606"/>
          <ac:spMkLst>
            <pc:docMk/>
            <pc:sldMk cId="3385513302" sldId="265"/>
            <ac:spMk id="14" creationId="{C0524398-BFB4-4C4A-8317-83B8729F9B26}"/>
          </ac:spMkLst>
        </pc:spChg>
        <pc:spChg chg="add del">
          <ac:chgData name="Pauling, Leo" userId="97404bc5-94c2-4892-aa94-f3f1f4d76bb8" providerId="ADAL" clId="{19DBDE70-D2E7-4F4C-8C89-073224A30F1B}" dt="2023-03-08T16:25:51.925" v="1331" actId="26606"/>
          <ac:spMkLst>
            <pc:docMk/>
            <pc:sldMk cId="3385513302" sldId="265"/>
            <ac:spMk id="16" creationId="{42D4960A-896E-4F6B-BF65-B4662AC9DEB6}"/>
          </ac:spMkLst>
        </pc:spChg>
        <pc:spChg chg="add del">
          <ac:chgData name="Pauling, Leo" userId="97404bc5-94c2-4892-aa94-f3f1f4d76bb8" providerId="ADAL" clId="{19DBDE70-D2E7-4F4C-8C89-073224A30F1B}" dt="2023-03-08T16:25:51.925" v="1331" actId="26606"/>
          <ac:spMkLst>
            <pc:docMk/>
            <pc:sldMk cId="3385513302" sldId="265"/>
            <ac:spMk id="18" creationId="{5684944A-8803-462C-84C5-4576C56A7758}"/>
          </ac:spMkLst>
        </pc:spChg>
        <pc:spChg chg="add del">
          <ac:chgData name="Pauling, Leo" userId="97404bc5-94c2-4892-aa94-f3f1f4d76bb8" providerId="ADAL" clId="{19DBDE70-D2E7-4F4C-8C89-073224A30F1B}" dt="2023-03-08T16:25:51.925" v="1331" actId="26606"/>
          <ac:spMkLst>
            <pc:docMk/>
            <pc:sldMk cId="3385513302" sldId="265"/>
            <ac:spMk id="20" creationId="{E07F3B49-8C20-42F5-831D-59306D05F667}"/>
          </ac:spMkLst>
        </pc:spChg>
        <pc:spChg chg="add del">
          <ac:chgData name="Pauling, Leo" userId="97404bc5-94c2-4892-aa94-f3f1f4d76bb8" providerId="ADAL" clId="{19DBDE70-D2E7-4F4C-8C89-073224A30F1B}" dt="2023-03-08T16:26:04.496" v="1335" actId="26606"/>
          <ac:spMkLst>
            <pc:docMk/>
            <pc:sldMk cId="3385513302" sldId="265"/>
            <ac:spMk id="22" creationId="{1BB56EB9-078F-4952-AC1F-149C7A0AE4D5}"/>
          </ac:spMkLst>
        </pc:spChg>
        <pc:spChg chg="add del">
          <ac:chgData name="Pauling, Leo" userId="97404bc5-94c2-4892-aa94-f3f1f4d76bb8" providerId="ADAL" clId="{19DBDE70-D2E7-4F4C-8C89-073224A30F1B}" dt="2023-03-08T16:26:04.496" v="1335" actId="26606"/>
          <ac:spMkLst>
            <pc:docMk/>
            <pc:sldMk cId="3385513302" sldId="265"/>
            <ac:spMk id="23" creationId="{D3772EE4-ED5E-4D3A-A306-B22CF866786D}"/>
          </ac:spMkLst>
        </pc:spChg>
        <pc:spChg chg="add del">
          <ac:chgData name="Pauling, Leo" userId="97404bc5-94c2-4892-aa94-f3f1f4d76bb8" providerId="ADAL" clId="{19DBDE70-D2E7-4F4C-8C89-073224A30F1B}" dt="2023-03-08T16:26:04.496" v="1335" actId="26606"/>
          <ac:spMkLst>
            <pc:docMk/>
            <pc:sldMk cId="3385513302" sldId="265"/>
            <ac:spMk id="24" creationId="{10058680-D07C-4893-B2B7-91543F18AB32}"/>
          </ac:spMkLst>
        </pc:spChg>
        <pc:spChg chg="add del">
          <ac:chgData name="Pauling, Leo" userId="97404bc5-94c2-4892-aa94-f3f1f4d76bb8" providerId="ADAL" clId="{19DBDE70-D2E7-4F4C-8C89-073224A30F1B}" dt="2023-03-08T16:26:04.496" v="1335" actId="26606"/>
          <ac:spMkLst>
            <pc:docMk/>
            <pc:sldMk cId="3385513302" sldId="265"/>
            <ac:spMk id="25" creationId="{7B42427A-0A1F-4A55-8705-D9179F1E0CFB}"/>
          </ac:spMkLst>
        </pc:spChg>
        <pc:spChg chg="add del">
          <ac:chgData name="Pauling, Leo" userId="97404bc5-94c2-4892-aa94-f3f1f4d76bb8" providerId="ADAL" clId="{19DBDE70-D2E7-4F4C-8C89-073224A30F1B}" dt="2023-03-08T16:26:04.496" v="1335" actId="26606"/>
          <ac:spMkLst>
            <pc:docMk/>
            <pc:sldMk cId="3385513302" sldId="265"/>
            <ac:spMk id="26" creationId="{EE54A6FE-D8CB-48A3-900B-053D4EBD3B85}"/>
          </ac:spMkLst>
        </pc:spChg>
        <pc:spChg chg="add del">
          <ac:chgData name="Pauling, Leo" userId="97404bc5-94c2-4892-aa94-f3f1f4d76bb8" providerId="ADAL" clId="{19DBDE70-D2E7-4F4C-8C89-073224A30F1B}" dt="2023-03-08T16:26:04.496" v="1335" actId="26606"/>
          <ac:spMkLst>
            <pc:docMk/>
            <pc:sldMk cId="3385513302" sldId="265"/>
            <ac:spMk id="31" creationId="{E6C8E6EB-4C59-429B-97E4-72A058CFC4FB}"/>
          </ac:spMkLst>
        </pc:spChg>
        <pc:spChg chg="add del">
          <ac:chgData name="Pauling, Leo" userId="97404bc5-94c2-4892-aa94-f3f1f4d76bb8" providerId="ADAL" clId="{19DBDE70-D2E7-4F4C-8C89-073224A30F1B}" dt="2023-03-08T16:26:04.496" v="1335" actId="26606"/>
          <ac:spMkLst>
            <pc:docMk/>
            <pc:sldMk cId="3385513302" sldId="265"/>
            <ac:spMk id="33" creationId="{B5B90362-AFCC-46A9-B41C-A257A8C5B314}"/>
          </ac:spMkLst>
        </pc:spChg>
        <pc:spChg chg="add del">
          <ac:chgData name="Pauling, Leo" userId="97404bc5-94c2-4892-aa94-f3f1f4d76bb8" providerId="ADAL" clId="{19DBDE70-D2E7-4F4C-8C89-073224A30F1B}" dt="2023-03-08T16:26:04.496" v="1335" actId="26606"/>
          <ac:spMkLst>
            <pc:docMk/>
            <pc:sldMk cId="3385513302" sldId="265"/>
            <ac:spMk id="35" creationId="{F71EF7F1-38BA-471D-8CD4-2A9AE8E35527}"/>
          </ac:spMkLst>
        </pc:spChg>
        <pc:spChg chg="add del">
          <ac:chgData name="Pauling, Leo" userId="97404bc5-94c2-4892-aa94-f3f1f4d76bb8" providerId="ADAL" clId="{19DBDE70-D2E7-4F4C-8C89-073224A30F1B}" dt="2023-03-08T16:26:04.496" v="1335" actId="26606"/>
          <ac:spMkLst>
            <pc:docMk/>
            <pc:sldMk cId="3385513302" sldId="265"/>
            <ac:spMk id="37" creationId="{C0524398-BFB4-4C4A-8317-83B8729F9B26}"/>
          </ac:spMkLst>
        </pc:spChg>
        <pc:spChg chg="add del">
          <ac:chgData name="Pauling, Leo" userId="97404bc5-94c2-4892-aa94-f3f1f4d76bb8" providerId="ADAL" clId="{19DBDE70-D2E7-4F4C-8C89-073224A30F1B}" dt="2023-03-08T16:26:04.496" v="1335" actId="26606"/>
          <ac:spMkLst>
            <pc:docMk/>
            <pc:sldMk cId="3385513302" sldId="265"/>
            <ac:spMk id="39" creationId="{E08D4B6A-8113-4DFB-B82E-B60CAC8E0A50}"/>
          </ac:spMkLst>
        </pc:spChg>
        <pc:spChg chg="add del">
          <ac:chgData name="Pauling, Leo" userId="97404bc5-94c2-4892-aa94-f3f1f4d76bb8" providerId="ADAL" clId="{19DBDE70-D2E7-4F4C-8C89-073224A30F1B}" dt="2023-03-08T16:26:04.496" v="1335" actId="26606"/>
          <ac:spMkLst>
            <pc:docMk/>
            <pc:sldMk cId="3385513302" sldId="265"/>
            <ac:spMk id="41" creationId="{9822E561-F97C-4CBB-A9A6-A6BF6317BC84}"/>
          </ac:spMkLst>
        </pc:spChg>
        <pc:spChg chg="add del">
          <ac:chgData name="Pauling, Leo" userId="97404bc5-94c2-4892-aa94-f3f1f4d76bb8" providerId="ADAL" clId="{19DBDE70-D2E7-4F4C-8C89-073224A30F1B}" dt="2023-03-08T16:26:04.496" v="1335" actId="26606"/>
          <ac:spMkLst>
            <pc:docMk/>
            <pc:sldMk cId="3385513302" sldId="265"/>
            <ac:spMk id="43" creationId="{B01B0E58-A5C8-4CDA-A2E0-35DF94E59857}"/>
          </ac:spMkLst>
        </pc:spChg>
        <pc:picChg chg="mod">
          <ac:chgData name="Pauling, Leo" userId="97404bc5-94c2-4892-aa94-f3f1f4d76bb8" providerId="ADAL" clId="{19DBDE70-D2E7-4F4C-8C89-073224A30F1B}" dt="2023-03-08T16:26:04.496" v="1335" actId="26606"/>
          <ac:picMkLst>
            <pc:docMk/>
            <pc:sldMk cId="3385513302" sldId="265"/>
            <ac:picMk id="3" creationId="{FB6AFB61-787C-45EC-9B7A-E62800ED1BE5}"/>
          </ac:picMkLst>
        </pc:picChg>
      </pc:sldChg>
      <pc:sldChg chg="addSp modSp mod setBg">
        <pc:chgData name="Pauling, Leo" userId="97404bc5-94c2-4892-aa94-f3f1f4d76bb8" providerId="ADAL" clId="{19DBDE70-D2E7-4F4C-8C89-073224A30F1B}" dt="2023-03-08T16:26:48.344" v="1342" actId="26606"/>
        <pc:sldMkLst>
          <pc:docMk/>
          <pc:sldMk cId="1755059332" sldId="266"/>
        </pc:sldMkLst>
        <pc:spChg chg="mod ord">
          <ac:chgData name="Pauling, Leo" userId="97404bc5-94c2-4892-aa94-f3f1f4d76bb8" providerId="ADAL" clId="{19DBDE70-D2E7-4F4C-8C89-073224A30F1B}" dt="2023-03-08T16:26:48.344" v="1342" actId="26606"/>
          <ac:spMkLst>
            <pc:docMk/>
            <pc:sldMk cId="1755059332" sldId="266"/>
            <ac:spMk id="2" creationId="{06158C18-B0AD-4A23-BB2F-A981A9ADFAF7}"/>
          </ac:spMkLst>
        </pc:spChg>
        <pc:spChg chg="add">
          <ac:chgData name="Pauling, Leo" userId="97404bc5-94c2-4892-aa94-f3f1f4d76bb8" providerId="ADAL" clId="{19DBDE70-D2E7-4F4C-8C89-073224A30F1B}" dt="2023-03-08T16:26:48.344" v="1342" actId="26606"/>
          <ac:spMkLst>
            <pc:docMk/>
            <pc:sldMk cId="1755059332" sldId="266"/>
            <ac:spMk id="8" creationId="{DD651B61-325E-4E73-8445-38B0DE8AAAB6}"/>
          </ac:spMkLst>
        </pc:spChg>
        <pc:spChg chg="add">
          <ac:chgData name="Pauling, Leo" userId="97404bc5-94c2-4892-aa94-f3f1f4d76bb8" providerId="ADAL" clId="{19DBDE70-D2E7-4F4C-8C89-073224A30F1B}" dt="2023-03-08T16:26:48.344" v="1342" actId="26606"/>
          <ac:spMkLst>
            <pc:docMk/>
            <pc:sldMk cId="1755059332" sldId="266"/>
            <ac:spMk id="10" creationId="{B42E5253-D3AC-4AC2-B766-8B34F13C2F5E}"/>
          </ac:spMkLst>
        </pc:spChg>
        <pc:spChg chg="add">
          <ac:chgData name="Pauling, Leo" userId="97404bc5-94c2-4892-aa94-f3f1f4d76bb8" providerId="ADAL" clId="{19DBDE70-D2E7-4F4C-8C89-073224A30F1B}" dt="2023-03-08T16:26:48.344" v="1342" actId="26606"/>
          <ac:spMkLst>
            <pc:docMk/>
            <pc:sldMk cId="1755059332" sldId="266"/>
            <ac:spMk id="12" creationId="{10AE8D57-436A-4073-9A75-15BB5949F8B4}"/>
          </ac:spMkLst>
        </pc:spChg>
        <pc:spChg chg="add">
          <ac:chgData name="Pauling, Leo" userId="97404bc5-94c2-4892-aa94-f3f1f4d76bb8" providerId="ADAL" clId="{19DBDE70-D2E7-4F4C-8C89-073224A30F1B}" dt="2023-03-08T16:26:48.344" v="1342" actId="26606"/>
          <ac:spMkLst>
            <pc:docMk/>
            <pc:sldMk cId="1755059332" sldId="266"/>
            <ac:spMk id="14" creationId="{E2852671-8EB6-4EAF-8AF8-65CF3FD66456}"/>
          </ac:spMkLst>
        </pc:spChg>
        <pc:spChg chg="add">
          <ac:chgData name="Pauling, Leo" userId="97404bc5-94c2-4892-aa94-f3f1f4d76bb8" providerId="ADAL" clId="{19DBDE70-D2E7-4F4C-8C89-073224A30F1B}" dt="2023-03-08T16:26:48.344" v="1342" actId="26606"/>
          <ac:spMkLst>
            <pc:docMk/>
            <pc:sldMk cId="1755059332" sldId="266"/>
            <ac:spMk id="16" creationId="{CCB5977A-5CE8-4D01-A784-06EA14C2A310}"/>
          </ac:spMkLst>
        </pc:spChg>
        <pc:spChg chg="add">
          <ac:chgData name="Pauling, Leo" userId="97404bc5-94c2-4892-aa94-f3f1f4d76bb8" providerId="ADAL" clId="{19DBDE70-D2E7-4F4C-8C89-073224A30F1B}" dt="2023-03-08T16:26:48.344" v="1342" actId="26606"/>
          <ac:spMkLst>
            <pc:docMk/>
            <pc:sldMk cId="1755059332" sldId="266"/>
            <ac:spMk id="18" creationId="{0F02942D-A53B-4A35-B44C-EEFD824131A9}"/>
          </ac:spMkLst>
        </pc:spChg>
        <pc:spChg chg="add">
          <ac:chgData name="Pauling, Leo" userId="97404bc5-94c2-4892-aa94-f3f1f4d76bb8" providerId="ADAL" clId="{19DBDE70-D2E7-4F4C-8C89-073224A30F1B}" dt="2023-03-08T16:26:48.344" v="1342" actId="26606"/>
          <ac:spMkLst>
            <pc:docMk/>
            <pc:sldMk cId="1755059332" sldId="266"/>
            <ac:spMk id="20" creationId="{375F3C53-82B4-457B-87C8-9077A906BB52}"/>
          </ac:spMkLst>
        </pc:spChg>
        <pc:spChg chg="add">
          <ac:chgData name="Pauling, Leo" userId="97404bc5-94c2-4892-aa94-f3f1f4d76bb8" providerId="ADAL" clId="{19DBDE70-D2E7-4F4C-8C89-073224A30F1B}" dt="2023-03-08T16:26:48.344" v="1342" actId="26606"/>
          <ac:spMkLst>
            <pc:docMk/>
            <pc:sldMk cId="1755059332" sldId="266"/>
            <ac:spMk id="22" creationId="{5A4487F9-8FD4-4FDA-899F-49105850637B}"/>
          </ac:spMkLst>
        </pc:spChg>
        <pc:spChg chg="add">
          <ac:chgData name="Pauling, Leo" userId="97404bc5-94c2-4892-aa94-f3f1f4d76bb8" providerId="ADAL" clId="{19DBDE70-D2E7-4F4C-8C89-073224A30F1B}" dt="2023-03-08T16:26:48.344" v="1342" actId="26606"/>
          <ac:spMkLst>
            <pc:docMk/>
            <pc:sldMk cId="1755059332" sldId="266"/>
            <ac:spMk id="24" creationId="{ACD9B3A4-4B72-4F8E-9D87-2D150F2ADC85}"/>
          </ac:spMkLst>
        </pc:spChg>
        <pc:picChg chg="mod">
          <ac:chgData name="Pauling, Leo" userId="97404bc5-94c2-4892-aa94-f3f1f4d76bb8" providerId="ADAL" clId="{19DBDE70-D2E7-4F4C-8C89-073224A30F1B}" dt="2023-03-08T16:26:48.344" v="1342" actId="26606"/>
          <ac:picMkLst>
            <pc:docMk/>
            <pc:sldMk cId="1755059332" sldId="266"/>
            <ac:picMk id="3" creationId="{CBD1E938-F731-4F2E-B739-F2EAD15F0F75}"/>
          </ac:picMkLst>
        </pc:picChg>
      </pc:sldChg>
      <pc:sldChg chg="addSp modSp mod setBg">
        <pc:chgData name="Pauling, Leo" userId="97404bc5-94c2-4892-aa94-f3f1f4d76bb8" providerId="ADAL" clId="{19DBDE70-D2E7-4F4C-8C89-073224A30F1B}" dt="2023-03-08T16:27:07.530" v="1343" actId="26606"/>
        <pc:sldMkLst>
          <pc:docMk/>
          <pc:sldMk cId="3218017198" sldId="267"/>
        </pc:sldMkLst>
        <pc:spChg chg="mod ord">
          <ac:chgData name="Pauling, Leo" userId="97404bc5-94c2-4892-aa94-f3f1f4d76bb8" providerId="ADAL" clId="{19DBDE70-D2E7-4F4C-8C89-073224A30F1B}" dt="2023-03-08T16:27:07.530" v="1343" actId="26606"/>
          <ac:spMkLst>
            <pc:docMk/>
            <pc:sldMk cId="3218017198" sldId="267"/>
            <ac:spMk id="2" creationId="{06158C18-B0AD-4A23-BB2F-A981A9ADFAF7}"/>
          </ac:spMkLst>
        </pc:spChg>
        <pc:spChg chg="add">
          <ac:chgData name="Pauling, Leo" userId="97404bc5-94c2-4892-aa94-f3f1f4d76bb8" providerId="ADAL" clId="{19DBDE70-D2E7-4F4C-8C89-073224A30F1B}" dt="2023-03-08T16:27:07.530" v="1343" actId="26606"/>
          <ac:spMkLst>
            <pc:docMk/>
            <pc:sldMk cId="3218017198" sldId="267"/>
            <ac:spMk id="12" creationId="{DD651B61-325E-4E73-8445-38B0DE8AAAB6}"/>
          </ac:spMkLst>
        </pc:spChg>
        <pc:spChg chg="add">
          <ac:chgData name="Pauling, Leo" userId="97404bc5-94c2-4892-aa94-f3f1f4d76bb8" providerId="ADAL" clId="{19DBDE70-D2E7-4F4C-8C89-073224A30F1B}" dt="2023-03-08T16:27:07.530" v="1343" actId="26606"/>
          <ac:spMkLst>
            <pc:docMk/>
            <pc:sldMk cId="3218017198" sldId="267"/>
            <ac:spMk id="14" creationId="{B42E5253-D3AC-4AC2-B766-8B34F13C2F5E}"/>
          </ac:spMkLst>
        </pc:spChg>
        <pc:spChg chg="add">
          <ac:chgData name="Pauling, Leo" userId="97404bc5-94c2-4892-aa94-f3f1f4d76bb8" providerId="ADAL" clId="{19DBDE70-D2E7-4F4C-8C89-073224A30F1B}" dt="2023-03-08T16:27:07.530" v="1343" actId="26606"/>
          <ac:spMkLst>
            <pc:docMk/>
            <pc:sldMk cId="3218017198" sldId="267"/>
            <ac:spMk id="16" creationId="{10AE8D57-436A-4073-9A75-15BB5949F8B4}"/>
          </ac:spMkLst>
        </pc:spChg>
        <pc:spChg chg="add">
          <ac:chgData name="Pauling, Leo" userId="97404bc5-94c2-4892-aa94-f3f1f4d76bb8" providerId="ADAL" clId="{19DBDE70-D2E7-4F4C-8C89-073224A30F1B}" dt="2023-03-08T16:27:07.530" v="1343" actId="26606"/>
          <ac:spMkLst>
            <pc:docMk/>
            <pc:sldMk cId="3218017198" sldId="267"/>
            <ac:spMk id="18" creationId="{E2852671-8EB6-4EAF-8AF8-65CF3FD66456}"/>
          </ac:spMkLst>
        </pc:spChg>
        <pc:spChg chg="add">
          <ac:chgData name="Pauling, Leo" userId="97404bc5-94c2-4892-aa94-f3f1f4d76bb8" providerId="ADAL" clId="{19DBDE70-D2E7-4F4C-8C89-073224A30F1B}" dt="2023-03-08T16:27:07.530" v="1343" actId="26606"/>
          <ac:spMkLst>
            <pc:docMk/>
            <pc:sldMk cId="3218017198" sldId="267"/>
            <ac:spMk id="20" creationId="{CCB5977A-5CE8-4D01-A784-06EA14C2A310}"/>
          </ac:spMkLst>
        </pc:spChg>
        <pc:spChg chg="add">
          <ac:chgData name="Pauling, Leo" userId="97404bc5-94c2-4892-aa94-f3f1f4d76bb8" providerId="ADAL" clId="{19DBDE70-D2E7-4F4C-8C89-073224A30F1B}" dt="2023-03-08T16:27:07.530" v="1343" actId="26606"/>
          <ac:spMkLst>
            <pc:docMk/>
            <pc:sldMk cId="3218017198" sldId="267"/>
            <ac:spMk id="22" creationId="{0F02942D-A53B-4A35-B44C-EEFD824131A9}"/>
          </ac:spMkLst>
        </pc:spChg>
        <pc:spChg chg="add">
          <ac:chgData name="Pauling, Leo" userId="97404bc5-94c2-4892-aa94-f3f1f4d76bb8" providerId="ADAL" clId="{19DBDE70-D2E7-4F4C-8C89-073224A30F1B}" dt="2023-03-08T16:27:07.530" v="1343" actId="26606"/>
          <ac:spMkLst>
            <pc:docMk/>
            <pc:sldMk cId="3218017198" sldId="267"/>
            <ac:spMk id="24" creationId="{375F3C53-82B4-457B-87C8-9077A906BB52}"/>
          </ac:spMkLst>
        </pc:spChg>
        <pc:spChg chg="add">
          <ac:chgData name="Pauling, Leo" userId="97404bc5-94c2-4892-aa94-f3f1f4d76bb8" providerId="ADAL" clId="{19DBDE70-D2E7-4F4C-8C89-073224A30F1B}" dt="2023-03-08T16:27:07.530" v="1343" actId="26606"/>
          <ac:spMkLst>
            <pc:docMk/>
            <pc:sldMk cId="3218017198" sldId="267"/>
            <ac:spMk id="26" creationId="{5A4487F9-8FD4-4FDA-899F-49105850637B}"/>
          </ac:spMkLst>
        </pc:spChg>
        <pc:spChg chg="add">
          <ac:chgData name="Pauling, Leo" userId="97404bc5-94c2-4892-aa94-f3f1f4d76bb8" providerId="ADAL" clId="{19DBDE70-D2E7-4F4C-8C89-073224A30F1B}" dt="2023-03-08T16:27:07.530" v="1343" actId="26606"/>
          <ac:spMkLst>
            <pc:docMk/>
            <pc:sldMk cId="3218017198" sldId="267"/>
            <ac:spMk id="28" creationId="{ACD9B3A4-4B72-4F8E-9D87-2D150F2ADC85}"/>
          </ac:spMkLst>
        </pc:spChg>
        <pc:picChg chg="mod">
          <ac:chgData name="Pauling, Leo" userId="97404bc5-94c2-4892-aa94-f3f1f4d76bb8" providerId="ADAL" clId="{19DBDE70-D2E7-4F4C-8C89-073224A30F1B}" dt="2023-03-08T16:27:07.530" v="1343" actId="26606"/>
          <ac:picMkLst>
            <pc:docMk/>
            <pc:sldMk cId="3218017198" sldId="267"/>
            <ac:picMk id="7" creationId="{67706170-063F-40B3-8011-ED491B56CC1B}"/>
          </ac:picMkLst>
        </pc:picChg>
      </pc:sldChg>
      <pc:sldChg chg="addSp delSp modSp del mod setBg setClrOvrMap">
        <pc:chgData name="Pauling, Leo" userId="97404bc5-94c2-4892-aa94-f3f1f4d76bb8" providerId="ADAL" clId="{19DBDE70-D2E7-4F4C-8C89-073224A30F1B}" dt="2023-03-08T16:33:57.412" v="1428" actId="47"/>
        <pc:sldMkLst>
          <pc:docMk/>
          <pc:sldMk cId="1305695849" sldId="268"/>
        </pc:sldMkLst>
        <pc:spChg chg="mod">
          <ac:chgData name="Pauling, Leo" userId="97404bc5-94c2-4892-aa94-f3f1f4d76bb8" providerId="ADAL" clId="{19DBDE70-D2E7-4F4C-8C89-073224A30F1B}" dt="2023-03-08T16:27:12.838" v="1344" actId="26606"/>
          <ac:spMkLst>
            <pc:docMk/>
            <pc:sldMk cId="1305695849" sldId="268"/>
            <ac:spMk id="2" creationId="{06158C18-B0AD-4A23-BB2F-A981A9ADFAF7}"/>
          </ac:spMkLst>
        </pc:spChg>
        <pc:spChg chg="add del">
          <ac:chgData name="Pauling, Leo" userId="97404bc5-94c2-4892-aa94-f3f1f4d76bb8" providerId="ADAL" clId="{19DBDE70-D2E7-4F4C-8C89-073224A30F1B}" dt="2023-03-08T16:27:14.791" v="1345" actId="478"/>
          <ac:spMkLst>
            <pc:docMk/>
            <pc:sldMk cId="1305695849" sldId="268"/>
            <ac:spMk id="9" creationId="{DDC0B0F8-6356-EA82-31E7-F35CB46DEB69}"/>
          </ac:spMkLst>
        </pc:spChg>
        <pc:spChg chg="add">
          <ac:chgData name="Pauling, Leo" userId="97404bc5-94c2-4892-aa94-f3f1f4d76bb8" providerId="ADAL" clId="{19DBDE70-D2E7-4F4C-8C89-073224A30F1B}" dt="2023-03-08T16:27:12.838" v="1344" actId="26606"/>
          <ac:spMkLst>
            <pc:docMk/>
            <pc:sldMk cId="1305695849" sldId="268"/>
            <ac:spMk id="12" creationId="{1BB56EB9-078F-4952-AC1F-149C7A0AE4D5}"/>
          </ac:spMkLst>
        </pc:spChg>
        <pc:spChg chg="add">
          <ac:chgData name="Pauling, Leo" userId="97404bc5-94c2-4892-aa94-f3f1f4d76bb8" providerId="ADAL" clId="{19DBDE70-D2E7-4F4C-8C89-073224A30F1B}" dt="2023-03-08T16:27:12.838" v="1344" actId="26606"/>
          <ac:spMkLst>
            <pc:docMk/>
            <pc:sldMk cId="1305695849" sldId="268"/>
            <ac:spMk id="14" creationId="{D3772EE4-ED5E-4D3A-A306-B22CF866786D}"/>
          </ac:spMkLst>
        </pc:spChg>
        <pc:spChg chg="add">
          <ac:chgData name="Pauling, Leo" userId="97404bc5-94c2-4892-aa94-f3f1f4d76bb8" providerId="ADAL" clId="{19DBDE70-D2E7-4F4C-8C89-073224A30F1B}" dt="2023-03-08T16:27:12.838" v="1344" actId="26606"/>
          <ac:spMkLst>
            <pc:docMk/>
            <pc:sldMk cId="1305695849" sldId="268"/>
            <ac:spMk id="16" creationId="{10058680-D07C-4893-B2B7-91543F18AB32}"/>
          </ac:spMkLst>
        </pc:spChg>
        <pc:spChg chg="add">
          <ac:chgData name="Pauling, Leo" userId="97404bc5-94c2-4892-aa94-f3f1f4d76bb8" providerId="ADAL" clId="{19DBDE70-D2E7-4F4C-8C89-073224A30F1B}" dt="2023-03-08T16:27:12.838" v="1344" actId="26606"/>
          <ac:spMkLst>
            <pc:docMk/>
            <pc:sldMk cId="1305695849" sldId="268"/>
            <ac:spMk id="18" creationId="{7B42427A-0A1F-4A55-8705-D9179F1E0CFB}"/>
          </ac:spMkLst>
        </pc:spChg>
        <pc:spChg chg="add">
          <ac:chgData name="Pauling, Leo" userId="97404bc5-94c2-4892-aa94-f3f1f4d76bb8" providerId="ADAL" clId="{19DBDE70-D2E7-4F4C-8C89-073224A30F1B}" dt="2023-03-08T16:27:12.838" v="1344" actId="26606"/>
          <ac:spMkLst>
            <pc:docMk/>
            <pc:sldMk cId="1305695849" sldId="268"/>
            <ac:spMk id="20" creationId="{EE54A6FE-D8CB-48A3-900B-053D4EBD3B85}"/>
          </ac:spMkLst>
        </pc:spChg>
        <pc:picChg chg="del mod modCrop">
          <ac:chgData name="Pauling, Leo" userId="97404bc5-94c2-4892-aa94-f3f1f4d76bb8" providerId="ADAL" clId="{19DBDE70-D2E7-4F4C-8C89-073224A30F1B}" dt="2023-03-08T16:33:29.504" v="1419" actId="21"/>
          <ac:picMkLst>
            <pc:docMk/>
            <pc:sldMk cId="1305695849" sldId="268"/>
            <ac:picMk id="5" creationId="{8E9F4C25-A612-462F-AAFD-5181E914179D}"/>
          </ac:picMkLst>
        </pc:picChg>
      </pc:sldChg>
      <pc:sldChg chg="addSp modSp del mod setBg setClrOvrMap">
        <pc:chgData name="Pauling, Leo" userId="97404bc5-94c2-4892-aa94-f3f1f4d76bb8" providerId="ADAL" clId="{19DBDE70-D2E7-4F4C-8C89-073224A30F1B}" dt="2023-03-08T16:30:40.622" v="1402" actId="47"/>
        <pc:sldMkLst>
          <pc:docMk/>
          <pc:sldMk cId="4211004155" sldId="269"/>
        </pc:sldMkLst>
        <pc:spChg chg="mod ord">
          <ac:chgData name="Pauling, Leo" userId="97404bc5-94c2-4892-aa94-f3f1f4d76bb8" providerId="ADAL" clId="{19DBDE70-D2E7-4F4C-8C89-073224A30F1B}" dt="2023-03-08T16:29:59.963" v="1389" actId="26606"/>
          <ac:spMkLst>
            <pc:docMk/>
            <pc:sldMk cId="4211004155" sldId="269"/>
            <ac:spMk id="2" creationId="{06158C18-B0AD-4A23-BB2F-A981A9ADFAF7}"/>
          </ac:spMkLst>
        </pc:spChg>
        <pc:spChg chg="add">
          <ac:chgData name="Pauling, Leo" userId="97404bc5-94c2-4892-aa94-f3f1f4d76bb8" providerId="ADAL" clId="{19DBDE70-D2E7-4F4C-8C89-073224A30F1B}" dt="2023-03-08T16:29:59.963" v="1389" actId="26606"/>
          <ac:spMkLst>
            <pc:docMk/>
            <pc:sldMk cId="4211004155" sldId="269"/>
            <ac:spMk id="10" creationId="{885EA15F-74B4-A5C2-2B82-DABE8B746AA8}"/>
          </ac:spMkLst>
        </pc:spChg>
        <pc:spChg chg="add">
          <ac:chgData name="Pauling, Leo" userId="97404bc5-94c2-4892-aa94-f3f1f4d76bb8" providerId="ADAL" clId="{19DBDE70-D2E7-4F4C-8C89-073224A30F1B}" dt="2023-03-08T16:29:59.963" v="1389" actId="26606"/>
          <ac:spMkLst>
            <pc:docMk/>
            <pc:sldMk cId="4211004155" sldId="269"/>
            <ac:spMk id="13" creationId="{00401440-1DC9-4C9E-A3BA-4DECEEB46503}"/>
          </ac:spMkLst>
        </pc:spChg>
        <pc:spChg chg="add">
          <ac:chgData name="Pauling, Leo" userId="97404bc5-94c2-4892-aa94-f3f1f4d76bb8" providerId="ADAL" clId="{19DBDE70-D2E7-4F4C-8C89-073224A30F1B}" dt="2023-03-08T16:29:59.963" v="1389" actId="26606"/>
          <ac:spMkLst>
            <pc:docMk/>
            <pc:sldMk cId="4211004155" sldId="269"/>
            <ac:spMk id="15" creationId="{36B822CC-7DA9-4417-AA94-64CEB676F0B8}"/>
          </ac:spMkLst>
        </pc:spChg>
        <pc:spChg chg="add">
          <ac:chgData name="Pauling, Leo" userId="97404bc5-94c2-4892-aa94-f3f1f4d76bb8" providerId="ADAL" clId="{19DBDE70-D2E7-4F4C-8C89-073224A30F1B}" dt="2023-03-08T16:29:59.963" v="1389" actId="26606"/>
          <ac:spMkLst>
            <pc:docMk/>
            <pc:sldMk cId="4211004155" sldId="269"/>
            <ac:spMk id="17" creationId="{AFA01E88-71CC-4FF3-9E81-51E0C32B45E4}"/>
          </ac:spMkLst>
        </pc:spChg>
        <pc:picChg chg="mod">
          <ac:chgData name="Pauling, Leo" userId="97404bc5-94c2-4892-aa94-f3f1f4d76bb8" providerId="ADAL" clId="{19DBDE70-D2E7-4F4C-8C89-073224A30F1B}" dt="2023-03-08T16:29:59.963" v="1389" actId="26606"/>
          <ac:picMkLst>
            <pc:docMk/>
            <pc:sldMk cId="4211004155" sldId="269"/>
            <ac:picMk id="6" creationId="{DB541D48-448C-4A51-BA43-449FDFE6F151}"/>
          </ac:picMkLst>
        </pc:picChg>
      </pc:sldChg>
      <pc:sldChg chg="addSp delSp modSp del mod setBg delDesignElem">
        <pc:chgData name="Pauling, Leo" userId="97404bc5-94c2-4892-aa94-f3f1f4d76bb8" providerId="ADAL" clId="{19DBDE70-D2E7-4F4C-8C89-073224A30F1B}" dt="2023-03-08T16:29:46.083" v="1388" actId="47"/>
        <pc:sldMkLst>
          <pc:docMk/>
          <pc:sldMk cId="2473068335" sldId="270"/>
        </pc:sldMkLst>
        <pc:spChg chg="mod">
          <ac:chgData name="Pauling, Leo" userId="97404bc5-94c2-4892-aa94-f3f1f4d76bb8" providerId="ADAL" clId="{19DBDE70-D2E7-4F4C-8C89-073224A30F1B}" dt="2023-03-08T16:29:17.684" v="1378" actId="26606"/>
          <ac:spMkLst>
            <pc:docMk/>
            <pc:sldMk cId="2473068335" sldId="270"/>
            <ac:spMk id="2" creationId="{06158C18-B0AD-4A23-BB2F-A981A9ADFAF7}"/>
          </ac:spMkLst>
        </pc:spChg>
        <pc:spChg chg="add mod">
          <ac:chgData name="Pauling, Leo" userId="97404bc5-94c2-4892-aa94-f3f1f4d76bb8" providerId="ADAL" clId="{19DBDE70-D2E7-4F4C-8C89-073224A30F1B}" dt="2023-03-08T16:29:32.220" v="1382" actId="21"/>
          <ac:spMkLst>
            <pc:docMk/>
            <pc:sldMk cId="2473068335" sldId="270"/>
            <ac:spMk id="4" creationId="{22B35249-C733-38D3-F5A0-E87835D1A229}"/>
          </ac:spMkLst>
        </pc:spChg>
        <pc:spChg chg="add del mod">
          <ac:chgData name="Pauling, Leo" userId="97404bc5-94c2-4892-aa94-f3f1f4d76bb8" providerId="ADAL" clId="{19DBDE70-D2E7-4F4C-8C89-073224A30F1B}" dt="2023-03-08T16:29:17.684" v="1378" actId="26606"/>
          <ac:spMkLst>
            <pc:docMk/>
            <pc:sldMk cId="2473068335" sldId="270"/>
            <ac:spMk id="9" creationId="{7628A8AF-D9E5-6E0D-1F3A-B377FEDF17A3}"/>
          </ac:spMkLst>
        </pc:spChg>
        <pc:spChg chg="add del">
          <ac:chgData name="Pauling, Leo" userId="97404bc5-94c2-4892-aa94-f3f1f4d76bb8" providerId="ADAL" clId="{19DBDE70-D2E7-4F4C-8C89-073224A30F1B}" dt="2023-03-08T16:27:58.490" v="1350" actId="26606"/>
          <ac:spMkLst>
            <pc:docMk/>
            <pc:sldMk cId="2473068335" sldId="270"/>
            <ac:spMk id="11" creationId="{E9751CB9-7B25-4EB8-9A6F-82F822549F12}"/>
          </ac:spMkLst>
        </pc:spChg>
        <pc:spChg chg="add del">
          <ac:chgData name="Pauling, Leo" userId="97404bc5-94c2-4892-aa94-f3f1f4d76bb8" providerId="ADAL" clId="{19DBDE70-D2E7-4F4C-8C89-073224A30F1B}" dt="2023-03-08T16:29:17.684" v="1378" actId="26606"/>
          <ac:spMkLst>
            <pc:docMk/>
            <pc:sldMk cId="2473068335" sldId="270"/>
            <ac:spMk id="12" creationId="{F875149D-F692-45DA-8324-D5E0193D5FC4}"/>
          </ac:spMkLst>
        </pc:spChg>
        <pc:spChg chg="add del">
          <ac:chgData name="Pauling, Leo" userId="97404bc5-94c2-4892-aa94-f3f1f4d76bb8" providerId="ADAL" clId="{19DBDE70-D2E7-4F4C-8C89-073224A30F1B}" dt="2023-03-08T16:27:58.490" v="1350" actId="26606"/>
          <ac:spMkLst>
            <pc:docMk/>
            <pc:sldMk cId="2473068335" sldId="270"/>
            <ac:spMk id="13" creationId="{E1317383-CF3B-4B02-9512-BECBEF6362A4}"/>
          </ac:spMkLst>
        </pc:spChg>
        <pc:spChg chg="add del">
          <ac:chgData name="Pauling, Leo" userId="97404bc5-94c2-4892-aa94-f3f1f4d76bb8" providerId="ADAL" clId="{19DBDE70-D2E7-4F4C-8C89-073224A30F1B}" dt="2023-03-08T16:29:17.684" v="1378" actId="26606"/>
          <ac:spMkLst>
            <pc:docMk/>
            <pc:sldMk cId="2473068335" sldId="270"/>
            <ac:spMk id="14" creationId="{C0B19935-C760-4698-9DD1-973C8A428D26}"/>
          </ac:spMkLst>
        </pc:spChg>
        <pc:spChg chg="add del">
          <ac:chgData name="Pauling, Leo" userId="97404bc5-94c2-4892-aa94-f3f1f4d76bb8" providerId="ADAL" clId="{19DBDE70-D2E7-4F4C-8C89-073224A30F1B}" dt="2023-03-08T16:27:58.490" v="1350" actId="26606"/>
          <ac:spMkLst>
            <pc:docMk/>
            <pc:sldMk cId="2473068335" sldId="270"/>
            <ac:spMk id="15" creationId="{B1D4C7A0-6DF2-4F2D-A45D-F111582974C7}"/>
          </ac:spMkLst>
        </pc:spChg>
        <pc:spChg chg="add del">
          <ac:chgData name="Pauling, Leo" userId="97404bc5-94c2-4892-aa94-f3f1f4d76bb8" providerId="ADAL" clId="{19DBDE70-D2E7-4F4C-8C89-073224A30F1B}" dt="2023-03-08T16:29:17.684" v="1378" actId="26606"/>
          <ac:spMkLst>
            <pc:docMk/>
            <pc:sldMk cId="2473068335" sldId="270"/>
            <ac:spMk id="16" creationId="{08990612-E008-4F02-AEBB-B140BE753558}"/>
          </ac:spMkLst>
        </pc:spChg>
        <pc:spChg chg="add del">
          <ac:chgData name="Pauling, Leo" userId="97404bc5-94c2-4892-aa94-f3f1f4d76bb8" providerId="ADAL" clId="{19DBDE70-D2E7-4F4C-8C89-073224A30F1B}" dt="2023-03-08T16:27:58.490" v="1350" actId="26606"/>
          <ac:spMkLst>
            <pc:docMk/>
            <pc:sldMk cId="2473068335" sldId="270"/>
            <ac:spMk id="17" creationId="{DBF3943D-BCB6-4B31-809D-A005686483B4}"/>
          </ac:spMkLst>
        </pc:spChg>
        <pc:spChg chg="add del">
          <ac:chgData name="Pauling, Leo" userId="97404bc5-94c2-4892-aa94-f3f1f4d76bb8" providerId="ADAL" clId="{19DBDE70-D2E7-4F4C-8C89-073224A30F1B}" dt="2023-03-08T16:29:17.684" v="1378" actId="26606"/>
          <ac:spMkLst>
            <pc:docMk/>
            <pc:sldMk cId="2473068335" sldId="270"/>
            <ac:spMk id="18" creationId="{A310A41F-3A14-4150-B6CF-0A577DDDEAD2}"/>
          </ac:spMkLst>
        </pc:spChg>
        <pc:spChg chg="add del">
          <ac:chgData name="Pauling, Leo" userId="97404bc5-94c2-4892-aa94-f3f1f4d76bb8" providerId="ADAL" clId="{19DBDE70-D2E7-4F4C-8C89-073224A30F1B}" dt="2023-03-08T16:29:17.684" v="1378" actId="26606"/>
          <ac:spMkLst>
            <pc:docMk/>
            <pc:sldMk cId="2473068335" sldId="270"/>
            <ac:spMk id="20" creationId="{7B89EEFD-93BC-4ACF-962C-E6279E72B00B}"/>
          </ac:spMkLst>
        </pc:spChg>
        <pc:spChg chg="add del">
          <ac:chgData name="Pauling, Leo" userId="97404bc5-94c2-4892-aa94-f3f1f4d76bb8" providerId="ADAL" clId="{19DBDE70-D2E7-4F4C-8C89-073224A30F1B}" dt="2023-03-08T16:27:58.490" v="1350" actId="26606"/>
          <ac:spMkLst>
            <pc:docMk/>
            <pc:sldMk cId="2473068335" sldId="270"/>
            <ac:spMk id="22" creationId="{39373A6F-2E1F-4613-8E1D-D68057D29F31}"/>
          </ac:spMkLst>
        </pc:spChg>
        <pc:spChg chg="add del">
          <ac:chgData name="Pauling, Leo" userId="97404bc5-94c2-4892-aa94-f3f1f4d76bb8" providerId="ADAL" clId="{19DBDE70-D2E7-4F4C-8C89-073224A30F1B}" dt="2023-03-08T16:29:15.772" v="1376" actId="26606"/>
          <ac:spMkLst>
            <pc:docMk/>
            <pc:sldMk cId="2473068335" sldId="270"/>
            <ac:spMk id="24" creationId="{00401440-1DC9-4C9E-A3BA-4DECEEB46503}"/>
          </ac:spMkLst>
        </pc:spChg>
        <pc:spChg chg="add del">
          <ac:chgData name="Pauling, Leo" userId="97404bc5-94c2-4892-aa94-f3f1f4d76bb8" providerId="ADAL" clId="{19DBDE70-D2E7-4F4C-8C89-073224A30F1B}" dt="2023-03-08T16:29:15.772" v="1376" actId="26606"/>
          <ac:spMkLst>
            <pc:docMk/>
            <pc:sldMk cId="2473068335" sldId="270"/>
            <ac:spMk id="25" creationId="{36B822CC-7DA9-4417-AA94-64CEB676F0B8}"/>
          </ac:spMkLst>
        </pc:spChg>
        <pc:spChg chg="add del">
          <ac:chgData name="Pauling, Leo" userId="97404bc5-94c2-4892-aa94-f3f1f4d76bb8" providerId="ADAL" clId="{19DBDE70-D2E7-4F4C-8C89-073224A30F1B}" dt="2023-03-08T16:29:15.772" v="1376" actId="26606"/>
          <ac:spMkLst>
            <pc:docMk/>
            <pc:sldMk cId="2473068335" sldId="270"/>
            <ac:spMk id="26" creationId="{AFA01E88-71CC-4FF3-9E81-51E0C32B45E4}"/>
          </ac:spMkLst>
        </pc:spChg>
        <pc:picChg chg="del mod ord">
          <ac:chgData name="Pauling, Leo" userId="97404bc5-94c2-4892-aa94-f3f1f4d76bb8" providerId="ADAL" clId="{19DBDE70-D2E7-4F4C-8C89-073224A30F1B}" dt="2023-03-08T16:29:32.220" v="1382" actId="21"/>
          <ac:picMkLst>
            <pc:docMk/>
            <pc:sldMk cId="2473068335" sldId="270"/>
            <ac:picMk id="5" creationId="{BA425F06-7BCC-4245-8DE6-CD1DF204BB6B}"/>
          </ac:picMkLst>
        </pc:picChg>
      </pc:sldChg>
      <pc:sldChg chg="addSp delSp modSp add mod setBg">
        <pc:chgData name="Pauling, Leo" userId="97404bc5-94c2-4892-aa94-f3f1f4d76bb8" providerId="ADAL" clId="{19DBDE70-D2E7-4F4C-8C89-073224A30F1B}" dt="2023-03-08T16:14:22.093" v="1134" actId="20577"/>
        <pc:sldMkLst>
          <pc:docMk/>
          <pc:sldMk cId="753120406" sldId="271"/>
        </pc:sldMkLst>
        <pc:spChg chg="mod">
          <ac:chgData name="Pauling, Leo" userId="97404bc5-94c2-4892-aa94-f3f1f4d76bb8" providerId="ADAL" clId="{19DBDE70-D2E7-4F4C-8C89-073224A30F1B}" dt="2023-03-08T16:07:33.773" v="1045"/>
          <ac:spMkLst>
            <pc:docMk/>
            <pc:sldMk cId="753120406" sldId="271"/>
            <ac:spMk id="2" creationId="{7DDADCD2-B8D4-5A6A-3E1E-EE847B1B9460}"/>
          </ac:spMkLst>
        </pc:spChg>
        <pc:spChg chg="add del mod">
          <ac:chgData name="Pauling, Leo" userId="97404bc5-94c2-4892-aa94-f3f1f4d76bb8" providerId="ADAL" clId="{19DBDE70-D2E7-4F4C-8C89-073224A30F1B}" dt="2023-03-08T16:09:38.900" v="1059" actId="26606"/>
          <ac:spMkLst>
            <pc:docMk/>
            <pc:sldMk cId="753120406" sldId="271"/>
            <ac:spMk id="3" creationId="{4C5B23D1-4460-1C14-E6C7-82AD986954D0}"/>
          </ac:spMkLst>
        </pc:spChg>
        <pc:spChg chg="add del mod">
          <ac:chgData name="Pauling, Leo" userId="97404bc5-94c2-4892-aa94-f3f1f4d76bb8" providerId="ADAL" clId="{19DBDE70-D2E7-4F4C-8C89-073224A30F1B}" dt="2023-03-08T16:07:33.773" v="1045"/>
          <ac:spMkLst>
            <pc:docMk/>
            <pc:sldMk cId="753120406" sldId="271"/>
            <ac:spMk id="4" creationId="{BCF2E460-A9B9-68BF-FA60-86E79BF77B4A}"/>
          </ac:spMkLst>
        </pc:spChg>
        <pc:spChg chg="add del mod">
          <ac:chgData name="Pauling, Leo" userId="97404bc5-94c2-4892-aa94-f3f1f4d76bb8" providerId="ADAL" clId="{19DBDE70-D2E7-4F4C-8C89-073224A30F1B}" dt="2023-03-08T16:07:33.773" v="1045"/>
          <ac:spMkLst>
            <pc:docMk/>
            <pc:sldMk cId="753120406" sldId="271"/>
            <ac:spMk id="6" creationId="{5D6CFAE6-16B4-B8F8-720B-204086448AF6}"/>
          </ac:spMkLst>
        </pc:spChg>
        <pc:spChg chg="add del">
          <ac:chgData name="Pauling, Leo" userId="97404bc5-94c2-4892-aa94-f3f1f4d76bb8" providerId="ADAL" clId="{19DBDE70-D2E7-4F4C-8C89-073224A30F1B}" dt="2023-03-08T16:02:17.370" v="1034" actId="26606"/>
          <ac:spMkLst>
            <pc:docMk/>
            <pc:sldMk cId="753120406" sldId="271"/>
            <ac:spMk id="8" creationId="{FBB53F82-F191-4EEB-AB7B-F69E634FA3E8}"/>
          </ac:spMkLst>
        </pc:spChg>
        <pc:spChg chg="add del">
          <ac:chgData name="Pauling, Leo" userId="97404bc5-94c2-4892-aa94-f3f1f4d76bb8" providerId="ADAL" clId="{19DBDE70-D2E7-4F4C-8C89-073224A30F1B}" dt="2023-03-08T16:02:17.370" v="1034" actId="26606"/>
          <ac:spMkLst>
            <pc:docMk/>
            <pc:sldMk cId="753120406" sldId="271"/>
            <ac:spMk id="9" creationId="{8616AA08-3831-473D-B61B-89484A33CF65}"/>
          </ac:spMkLst>
        </pc:spChg>
        <pc:spChg chg="add del">
          <ac:chgData name="Pauling, Leo" userId="97404bc5-94c2-4892-aa94-f3f1f4d76bb8" providerId="ADAL" clId="{19DBDE70-D2E7-4F4C-8C89-073224A30F1B}" dt="2023-03-08T16:02:11.356" v="1030" actId="26606"/>
          <ac:spMkLst>
            <pc:docMk/>
            <pc:sldMk cId="753120406" sldId="271"/>
            <ac:spMk id="10" creationId="{FBB53F82-F191-4EEB-AB7B-F69E634FA3E8}"/>
          </ac:spMkLst>
        </pc:spChg>
        <pc:spChg chg="add del">
          <ac:chgData name="Pauling, Leo" userId="97404bc5-94c2-4892-aa94-f3f1f4d76bb8" providerId="ADAL" clId="{19DBDE70-D2E7-4F4C-8C89-073224A30F1B}" dt="2023-03-08T16:02:17.370" v="1034" actId="26606"/>
          <ac:spMkLst>
            <pc:docMk/>
            <pc:sldMk cId="753120406" sldId="271"/>
            <ac:spMk id="11" creationId="{8431B918-3A1C-46BA-9430-CAD97D9DA0FC}"/>
          </ac:spMkLst>
        </pc:spChg>
        <pc:spChg chg="add del">
          <ac:chgData name="Pauling, Leo" userId="97404bc5-94c2-4892-aa94-f3f1f4d76bb8" providerId="ADAL" clId="{19DBDE70-D2E7-4F4C-8C89-073224A30F1B}" dt="2023-03-08T16:02:11.356" v="1030" actId="26606"/>
          <ac:spMkLst>
            <pc:docMk/>
            <pc:sldMk cId="753120406" sldId="271"/>
            <ac:spMk id="12" creationId="{8616AA08-3831-473D-B61B-89484A33CF65}"/>
          </ac:spMkLst>
        </pc:spChg>
        <pc:spChg chg="add del">
          <ac:chgData name="Pauling, Leo" userId="97404bc5-94c2-4892-aa94-f3f1f4d76bb8" providerId="ADAL" clId="{19DBDE70-D2E7-4F4C-8C89-073224A30F1B}" dt="2023-03-08T16:02:17.370" v="1034" actId="26606"/>
          <ac:spMkLst>
            <pc:docMk/>
            <pc:sldMk cId="753120406" sldId="271"/>
            <ac:spMk id="13" creationId="{8400935A-2F82-4DC4-A4E1-E12EFB8C2738}"/>
          </ac:spMkLst>
        </pc:spChg>
        <pc:spChg chg="add del">
          <ac:chgData name="Pauling, Leo" userId="97404bc5-94c2-4892-aa94-f3f1f4d76bb8" providerId="ADAL" clId="{19DBDE70-D2E7-4F4C-8C89-073224A30F1B}" dt="2023-03-08T16:02:11.356" v="1030" actId="26606"/>
          <ac:spMkLst>
            <pc:docMk/>
            <pc:sldMk cId="753120406" sldId="271"/>
            <ac:spMk id="14" creationId="{8431B918-3A1C-46BA-9430-CAD97D9DA0FC}"/>
          </ac:spMkLst>
        </pc:spChg>
        <pc:spChg chg="add del">
          <ac:chgData name="Pauling, Leo" userId="97404bc5-94c2-4892-aa94-f3f1f4d76bb8" providerId="ADAL" clId="{19DBDE70-D2E7-4F4C-8C89-073224A30F1B}" dt="2023-03-08T16:02:17.370" v="1034" actId="26606"/>
          <ac:spMkLst>
            <pc:docMk/>
            <pc:sldMk cId="753120406" sldId="271"/>
            <ac:spMk id="15" creationId="{4C5B23D1-4460-1C14-E6C7-82AD986954D0}"/>
          </ac:spMkLst>
        </pc:spChg>
        <pc:spChg chg="add del">
          <ac:chgData name="Pauling, Leo" userId="97404bc5-94c2-4892-aa94-f3f1f4d76bb8" providerId="ADAL" clId="{19DBDE70-D2E7-4F4C-8C89-073224A30F1B}" dt="2023-03-08T16:02:11.356" v="1030" actId="26606"/>
          <ac:spMkLst>
            <pc:docMk/>
            <pc:sldMk cId="753120406" sldId="271"/>
            <ac:spMk id="16" creationId="{8400935A-2F82-4DC4-A4E1-E12EFB8C2738}"/>
          </ac:spMkLst>
        </pc:spChg>
        <pc:spChg chg="add del">
          <ac:chgData name="Pauling, Leo" userId="97404bc5-94c2-4892-aa94-f3f1f4d76bb8" providerId="ADAL" clId="{19DBDE70-D2E7-4F4C-8C89-073224A30F1B}" dt="2023-03-08T16:02:17.370" v="1034" actId="26606"/>
          <ac:spMkLst>
            <pc:docMk/>
            <pc:sldMk cId="753120406" sldId="271"/>
            <ac:spMk id="17" creationId="{A3D5D599-1CAE-4C92-B5AE-8E51AF6D47C9}"/>
          </ac:spMkLst>
        </pc:spChg>
        <pc:spChg chg="add del">
          <ac:chgData name="Pauling, Leo" userId="97404bc5-94c2-4892-aa94-f3f1f4d76bb8" providerId="ADAL" clId="{19DBDE70-D2E7-4F4C-8C89-073224A30F1B}" dt="2023-03-08T16:02:11.356" v="1030" actId="26606"/>
          <ac:spMkLst>
            <pc:docMk/>
            <pc:sldMk cId="753120406" sldId="271"/>
            <ac:spMk id="18" creationId="{A3D5D599-1CAE-4C92-B5AE-8E51AF6D47C9}"/>
          </ac:spMkLst>
        </pc:spChg>
        <pc:spChg chg="add del mod">
          <ac:chgData name="Pauling, Leo" userId="97404bc5-94c2-4892-aa94-f3f1f4d76bb8" providerId="ADAL" clId="{19DBDE70-D2E7-4F4C-8C89-073224A30F1B}" dt="2023-03-08T16:09:01.981" v="1056" actId="478"/>
          <ac:spMkLst>
            <pc:docMk/>
            <pc:sldMk cId="753120406" sldId="271"/>
            <ac:spMk id="22" creationId="{DEB6B30F-C07D-A671-0D1F-649149A0B92E}"/>
          </ac:spMkLst>
        </pc:spChg>
        <pc:graphicFrameChg chg="add del">
          <ac:chgData name="Pauling, Leo" userId="97404bc5-94c2-4892-aa94-f3f1f4d76bb8" providerId="ADAL" clId="{19DBDE70-D2E7-4F4C-8C89-073224A30F1B}" dt="2023-03-08T16:02:13.243" v="1032" actId="26606"/>
          <ac:graphicFrameMkLst>
            <pc:docMk/>
            <pc:sldMk cId="753120406" sldId="271"/>
            <ac:graphicFrameMk id="5" creationId="{10267F2D-6311-D750-8CED-2406991ED2BE}"/>
          </ac:graphicFrameMkLst>
        </pc:graphicFrameChg>
        <pc:graphicFrameChg chg="add del">
          <ac:chgData name="Pauling, Leo" userId="97404bc5-94c2-4892-aa94-f3f1f4d76bb8" providerId="ADAL" clId="{19DBDE70-D2E7-4F4C-8C89-073224A30F1B}" dt="2023-03-08T16:08:25.222" v="1052" actId="26606"/>
          <ac:graphicFrameMkLst>
            <pc:docMk/>
            <pc:sldMk cId="753120406" sldId="271"/>
            <ac:graphicFrameMk id="20" creationId="{EB37DAAA-2218-0598-48CB-7993A947C3C7}"/>
          </ac:graphicFrameMkLst>
        </pc:graphicFrameChg>
        <pc:graphicFrameChg chg="add del">
          <ac:chgData name="Pauling, Leo" userId="97404bc5-94c2-4892-aa94-f3f1f4d76bb8" providerId="ADAL" clId="{19DBDE70-D2E7-4F4C-8C89-073224A30F1B}" dt="2023-03-08T16:02:41.148" v="1036" actId="26606"/>
          <ac:graphicFrameMkLst>
            <pc:docMk/>
            <pc:sldMk cId="753120406" sldId="271"/>
            <ac:graphicFrameMk id="21" creationId="{AE5C9489-CF77-83C8-BFB8-7777D4DB3B4F}"/>
          </ac:graphicFrameMkLst>
        </pc:graphicFrameChg>
        <pc:graphicFrameChg chg="add del">
          <ac:chgData name="Pauling, Leo" userId="97404bc5-94c2-4892-aa94-f3f1f4d76bb8" providerId="ADAL" clId="{19DBDE70-D2E7-4F4C-8C89-073224A30F1B}" dt="2023-03-08T16:02:42.227" v="1038" actId="26606"/>
          <ac:graphicFrameMkLst>
            <pc:docMk/>
            <pc:sldMk cId="753120406" sldId="271"/>
            <ac:graphicFrameMk id="23" creationId="{846E2BCC-9710-C098-02AD-D3E5C0414A6C}"/>
          </ac:graphicFrameMkLst>
        </pc:graphicFrameChg>
        <pc:graphicFrameChg chg="add del">
          <ac:chgData name="Pauling, Leo" userId="97404bc5-94c2-4892-aa94-f3f1f4d76bb8" providerId="ADAL" clId="{19DBDE70-D2E7-4F4C-8C89-073224A30F1B}" dt="2023-03-08T16:09:38.856" v="1058" actId="26606"/>
          <ac:graphicFrameMkLst>
            <pc:docMk/>
            <pc:sldMk cId="753120406" sldId="271"/>
            <ac:graphicFrameMk id="24" creationId="{799FEC9D-77DC-6885-9A26-C44410811381}"/>
          </ac:graphicFrameMkLst>
        </pc:graphicFrameChg>
        <pc:graphicFrameChg chg="add del mod modGraphic">
          <ac:chgData name="Pauling, Leo" userId="97404bc5-94c2-4892-aa94-f3f1f4d76bb8" providerId="ADAL" clId="{19DBDE70-D2E7-4F4C-8C89-073224A30F1B}" dt="2023-03-08T16:07:33.836" v="1050" actId="26606"/>
          <ac:graphicFrameMkLst>
            <pc:docMk/>
            <pc:sldMk cId="753120406" sldId="271"/>
            <ac:graphicFrameMk id="25" creationId="{AE5C9489-CF77-83C8-BFB8-7777D4DB3B4F}"/>
          </ac:graphicFrameMkLst>
        </pc:graphicFrameChg>
        <pc:graphicFrameChg chg="add mod">
          <ac:chgData name="Pauling, Leo" userId="97404bc5-94c2-4892-aa94-f3f1f4d76bb8" providerId="ADAL" clId="{19DBDE70-D2E7-4F4C-8C89-073224A30F1B}" dt="2023-03-08T16:14:22.093" v="1134" actId="20577"/>
          <ac:graphicFrameMkLst>
            <pc:docMk/>
            <pc:sldMk cId="753120406" sldId="271"/>
            <ac:graphicFrameMk id="26" creationId="{3AC98979-9CC2-7127-CFE3-4F9E581CDDF2}"/>
          </ac:graphicFrameMkLst>
        </pc:graphicFrameChg>
        <pc:picChg chg="add del">
          <ac:chgData name="Pauling, Leo" userId="97404bc5-94c2-4892-aa94-f3f1f4d76bb8" providerId="ADAL" clId="{19DBDE70-D2E7-4F4C-8C89-073224A30F1B}" dt="2023-03-08T16:02:11.356" v="1030" actId="26606"/>
          <ac:picMkLst>
            <pc:docMk/>
            <pc:sldMk cId="753120406" sldId="271"/>
            <ac:picMk id="7" creationId="{D96F7F38-66C4-AD9C-90F9-45434C8B0DFA}"/>
          </ac:picMkLst>
        </pc:picChg>
        <pc:picChg chg="add del">
          <ac:chgData name="Pauling, Leo" userId="97404bc5-94c2-4892-aa94-f3f1f4d76bb8" providerId="ADAL" clId="{19DBDE70-D2E7-4F4C-8C89-073224A30F1B}" dt="2023-03-08T16:02:17.370" v="1034" actId="26606"/>
          <ac:picMkLst>
            <pc:docMk/>
            <pc:sldMk cId="753120406" sldId="271"/>
            <ac:picMk id="19" creationId="{D96F7F38-66C4-AD9C-90F9-45434C8B0DFA}"/>
          </ac:picMkLst>
        </pc:picChg>
      </pc:sldChg>
      <pc:sldChg chg="addSp modSp add mod setBg">
        <pc:chgData name="Pauling, Leo" userId="97404bc5-94c2-4892-aa94-f3f1f4d76bb8" providerId="ADAL" clId="{19DBDE70-D2E7-4F4C-8C89-073224A30F1B}" dt="2023-03-08T16:22:32.862" v="1287" actId="6549"/>
        <pc:sldMkLst>
          <pc:docMk/>
          <pc:sldMk cId="2389936762" sldId="272"/>
        </pc:sldMkLst>
        <pc:spChg chg="mod">
          <ac:chgData name="Pauling, Leo" userId="97404bc5-94c2-4892-aa94-f3f1f4d76bb8" providerId="ADAL" clId="{19DBDE70-D2E7-4F4C-8C89-073224A30F1B}" dt="2023-03-08T16:22:15.170" v="1284" actId="26606"/>
          <ac:spMkLst>
            <pc:docMk/>
            <pc:sldMk cId="2389936762" sldId="272"/>
            <ac:spMk id="2" creationId="{7DDADCD2-B8D4-5A6A-3E1E-EE847B1B9460}"/>
          </ac:spMkLst>
        </pc:spChg>
        <pc:spChg chg="mod">
          <ac:chgData name="Pauling, Leo" userId="97404bc5-94c2-4892-aa94-f3f1f4d76bb8" providerId="ADAL" clId="{19DBDE70-D2E7-4F4C-8C89-073224A30F1B}" dt="2023-03-08T16:22:32.862" v="1287" actId="6549"/>
          <ac:spMkLst>
            <pc:docMk/>
            <pc:sldMk cId="2389936762" sldId="272"/>
            <ac:spMk id="3" creationId="{4C5B23D1-4460-1C14-E6C7-82AD986954D0}"/>
          </ac:spMkLst>
        </pc:spChg>
        <pc:spChg chg="add">
          <ac:chgData name="Pauling, Leo" userId="97404bc5-94c2-4892-aa94-f3f1f4d76bb8" providerId="ADAL" clId="{19DBDE70-D2E7-4F4C-8C89-073224A30F1B}" dt="2023-03-08T16:22:15.170" v="1284" actId="26606"/>
          <ac:spMkLst>
            <pc:docMk/>
            <pc:sldMk cId="2389936762" sldId="272"/>
            <ac:spMk id="2055" creationId="{504BED40-EAF7-4E55-AFF7-2CD840EBD3AA}"/>
          </ac:spMkLst>
        </pc:spChg>
        <pc:spChg chg="add">
          <ac:chgData name="Pauling, Leo" userId="97404bc5-94c2-4892-aa94-f3f1f4d76bb8" providerId="ADAL" clId="{19DBDE70-D2E7-4F4C-8C89-073224A30F1B}" dt="2023-03-08T16:22:15.170" v="1284" actId="26606"/>
          <ac:spMkLst>
            <pc:docMk/>
            <pc:sldMk cId="2389936762" sldId="272"/>
            <ac:spMk id="2057" creationId="{F367CCF1-BB1E-41CF-8499-94A870C33EFA}"/>
          </ac:spMkLst>
        </pc:spChg>
        <pc:picChg chg="add mod">
          <ac:chgData name="Pauling, Leo" userId="97404bc5-94c2-4892-aa94-f3f1f4d76bb8" providerId="ADAL" clId="{19DBDE70-D2E7-4F4C-8C89-073224A30F1B}" dt="2023-03-08T16:22:15.170" v="1284" actId="26606"/>
          <ac:picMkLst>
            <pc:docMk/>
            <pc:sldMk cId="2389936762" sldId="272"/>
            <ac:picMk id="2050" creationId="{2708DB7A-7A82-ABAF-300D-698FD58705E5}"/>
          </ac:picMkLst>
        </pc:picChg>
      </pc:sldChg>
      <pc:sldChg chg="addSp delSp modSp add del mod">
        <pc:chgData name="Pauling, Leo" userId="97404bc5-94c2-4892-aa94-f3f1f4d76bb8" providerId="ADAL" clId="{19DBDE70-D2E7-4F4C-8C89-073224A30F1B}" dt="2023-03-06T14:43:52.207" v="152" actId="47"/>
        <pc:sldMkLst>
          <pc:docMk/>
          <pc:sldMk cId="2188239282" sldId="273"/>
        </pc:sldMkLst>
        <pc:spChg chg="mod">
          <ac:chgData name="Pauling, Leo" userId="97404bc5-94c2-4892-aa94-f3f1f4d76bb8" providerId="ADAL" clId="{19DBDE70-D2E7-4F4C-8C89-073224A30F1B}" dt="2023-03-06T14:42:52.219" v="148" actId="20577"/>
          <ac:spMkLst>
            <pc:docMk/>
            <pc:sldMk cId="2188239282" sldId="273"/>
            <ac:spMk id="2" creationId="{7DDADCD2-B8D4-5A6A-3E1E-EE847B1B9460}"/>
          </ac:spMkLst>
        </pc:spChg>
        <pc:spChg chg="del">
          <ac:chgData name="Pauling, Leo" userId="97404bc5-94c2-4892-aa94-f3f1f4d76bb8" providerId="ADAL" clId="{19DBDE70-D2E7-4F4C-8C89-073224A30F1B}" dt="2023-03-06T14:43:41.213" v="149" actId="478"/>
          <ac:spMkLst>
            <pc:docMk/>
            <pc:sldMk cId="2188239282" sldId="273"/>
            <ac:spMk id="3" creationId="{4C5B23D1-4460-1C14-E6C7-82AD986954D0}"/>
          </ac:spMkLst>
        </pc:spChg>
        <pc:spChg chg="add mod">
          <ac:chgData name="Pauling, Leo" userId="97404bc5-94c2-4892-aa94-f3f1f4d76bb8" providerId="ADAL" clId="{19DBDE70-D2E7-4F4C-8C89-073224A30F1B}" dt="2023-03-06T14:43:41.213" v="149" actId="478"/>
          <ac:spMkLst>
            <pc:docMk/>
            <pc:sldMk cId="2188239282" sldId="273"/>
            <ac:spMk id="5" creationId="{6CE1F130-C03D-5F9B-30C9-5D37E97C84A3}"/>
          </ac:spMkLst>
        </pc:spChg>
        <pc:graphicFrameChg chg="add mod">
          <ac:chgData name="Pauling, Leo" userId="97404bc5-94c2-4892-aa94-f3f1f4d76bb8" providerId="ADAL" clId="{19DBDE70-D2E7-4F4C-8C89-073224A30F1B}" dt="2023-03-06T14:43:41.985" v="150"/>
          <ac:graphicFrameMkLst>
            <pc:docMk/>
            <pc:sldMk cId="2188239282" sldId="273"/>
            <ac:graphicFrameMk id="6" creationId="{36F5D10F-111F-04ED-4125-C8AADDA83EBA}"/>
          </ac:graphicFrameMkLst>
        </pc:graphicFrameChg>
      </pc:sldChg>
      <pc:sldChg chg="add del">
        <pc:chgData name="Pauling, Leo" userId="97404bc5-94c2-4892-aa94-f3f1f4d76bb8" providerId="ADAL" clId="{19DBDE70-D2E7-4F4C-8C89-073224A30F1B}" dt="2023-03-06T14:33:30.987" v="9" actId="2890"/>
        <pc:sldMkLst>
          <pc:docMk/>
          <pc:sldMk cId="3041260006" sldId="273"/>
        </pc:sldMkLst>
      </pc:sldChg>
      <pc:sldChg chg="modSp add mod ord modShow">
        <pc:chgData name="Pauling, Leo" userId="97404bc5-94c2-4892-aa94-f3f1f4d76bb8" providerId="ADAL" clId="{19DBDE70-D2E7-4F4C-8C89-073224A30F1B}" dt="2023-03-06T14:58:50.129" v="676" actId="20577"/>
        <pc:sldMkLst>
          <pc:docMk/>
          <pc:sldMk cId="304314438" sldId="274"/>
        </pc:sldMkLst>
        <pc:spChg chg="mod">
          <ac:chgData name="Pauling, Leo" userId="97404bc5-94c2-4892-aa94-f3f1f4d76bb8" providerId="ADAL" clId="{19DBDE70-D2E7-4F4C-8C89-073224A30F1B}" dt="2023-03-06T14:44:12.346" v="178" actId="20577"/>
          <ac:spMkLst>
            <pc:docMk/>
            <pc:sldMk cId="304314438" sldId="274"/>
            <ac:spMk id="2" creationId="{400C91AA-CEBF-4C9B-8FF9-6D96E554AB4F}"/>
          </ac:spMkLst>
        </pc:spChg>
        <pc:graphicFrameChg chg="mod modGraphic">
          <ac:chgData name="Pauling, Leo" userId="97404bc5-94c2-4892-aa94-f3f1f4d76bb8" providerId="ADAL" clId="{19DBDE70-D2E7-4F4C-8C89-073224A30F1B}" dt="2023-03-06T14:58:50.129" v="676" actId="20577"/>
          <ac:graphicFrameMkLst>
            <pc:docMk/>
            <pc:sldMk cId="304314438" sldId="274"/>
            <ac:graphicFrameMk id="4" creationId="{2BA84A5D-F0C2-B7BC-D604-FC58272F05D6}"/>
          </ac:graphicFrameMkLst>
        </pc:graphicFrameChg>
      </pc:sldChg>
      <pc:sldChg chg="addSp delSp modSp new mod setBg modClrScheme chgLayout">
        <pc:chgData name="Pauling, Leo" userId="97404bc5-94c2-4892-aa94-f3f1f4d76bb8" providerId="ADAL" clId="{19DBDE70-D2E7-4F4C-8C89-073224A30F1B}" dt="2023-03-08T15:24:34.232" v="951" actId="26606"/>
        <pc:sldMkLst>
          <pc:docMk/>
          <pc:sldMk cId="4136160452" sldId="275"/>
        </pc:sldMkLst>
        <pc:spChg chg="del">
          <ac:chgData name="Pauling, Leo" userId="97404bc5-94c2-4892-aa94-f3f1f4d76bb8" providerId="ADAL" clId="{19DBDE70-D2E7-4F4C-8C89-073224A30F1B}" dt="2023-03-08T15:24:26.298" v="946" actId="700"/>
          <ac:spMkLst>
            <pc:docMk/>
            <pc:sldMk cId="4136160452" sldId="275"/>
            <ac:spMk id="2" creationId="{4F6CD34A-F653-29BA-C773-9F8D5C116361}"/>
          </ac:spMkLst>
        </pc:spChg>
        <pc:spChg chg="del">
          <ac:chgData name="Pauling, Leo" userId="97404bc5-94c2-4892-aa94-f3f1f4d76bb8" providerId="ADAL" clId="{19DBDE70-D2E7-4F4C-8C89-073224A30F1B}" dt="2023-03-08T15:24:26.298" v="946" actId="700"/>
          <ac:spMkLst>
            <pc:docMk/>
            <pc:sldMk cId="4136160452" sldId="275"/>
            <ac:spMk id="3" creationId="{6107B874-B77C-B080-3856-433224EB37C3}"/>
          </ac:spMkLst>
        </pc:spChg>
        <pc:spChg chg="add del">
          <ac:chgData name="Pauling, Leo" userId="97404bc5-94c2-4892-aa94-f3f1f4d76bb8" providerId="ADAL" clId="{19DBDE70-D2E7-4F4C-8C89-073224A30F1B}" dt="2023-03-08T15:24:34.232" v="950" actId="26606"/>
          <ac:spMkLst>
            <pc:docMk/>
            <pc:sldMk cId="4136160452" sldId="275"/>
            <ac:spMk id="1031" creationId="{AB9EC6EB-20B4-47D9-B377-8AB3F9EDFBDE}"/>
          </ac:spMkLst>
        </pc:spChg>
        <pc:spChg chg="add del">
          <ac:chgData name="Pauling, Leo" userId="97404bc5-94c2-4892-aa94-f3f1f4d76bb8" providerId="ADAL" clId="{19DBDE70-D2E7-4F4C-8C89-073224A30F1B}" dt="2023-03-08T15:24:34.232" v="950" actId="26606"/>
          <ac:spMkLst>
            <pc:docMk/>
            <pc:sldMk cId="4136160452" sldId="275"/>
            <ac:spMk id="1033" creationId="{A1D6CD10-98FC-4295-B0E3-77908B8EC3E0}"/>
          </ac:spMkLst>
        </pc:spChg>
        <pc:picChg chg="add mod">
          <ac:chgData name="Pauling, Leo" userId="97404bc5-94c2-4892-aa94-f3f1f4d76bb8" providerId="ADAL" clId="{19DBDE70-D2E7-4F4C-8C89-073224A30F1B}" dt="2023-03-08T15:24:34.232" v="951" actId="26606"/>
          <ac:picMkLst>
            <pc:docMk/>
            <pc:sldMk cId="4136160452" sldId="275"/>
            <ac:picMk id="1026" creationId="{4ED3C218-0B6C-304C-68F0-A5B72FCB1E50}"/>
          </ac:picMkLst>
        </pc:picChg>
      </pc:sldChg>
      <pc:sldChg chg="addSp delSp add del setBg delDesignElem">
        <pc:chgData name="Pauling, Leo" userId="97404bc5-94c2-4892-aa94-f3f1f4d76bb8" providerId="ADAL" clId="{19DBDE70-D2E7-4F4C-8C89-073224A30F1B}" dt="2023-03-08T16:29:09.912" v="1373"/>
        <pc:sldMkLst>
          <pc:docMk/>
          <pc:sldMk cId="51786309" sldId="276"/>
        </pc:sldMkLst>
        <pc:spChg chg="add del">
          <ac:chgData name="Pauling, Leo" userId="97404bc5-94c2-4892-aa94-f3f1f4d76bb8" providerId="ADAL" clId="{19DBDE70-D2E7-4F4C-8C89-073224A30F1B}" dt="2023-03-08T16:29:09.912" v="1373"/>
          <ac:spMkLst>
            <pc:docMk/>
            <pc:sldMk cId="51786309" sldId="276"/>
            <ac:spMk id="12" creationId="{1BB56EB9-078F-4952-AC1F-149C7A0AE4D5}"/>
          </ac:spMkLst>
        </pc:spChg>
        <pc:spChg chg="add del">
          <ac:chgData name="Pauling, Leo" userId="97404bc5-94c2-4892-aa94-f3f1f4d76bb8" providerId="ADAL" clId="{19DBDE70-D2E7-4F4C-8C89-073224A30F1B}" dt="2023-03-08T16:29:09.912" v="1373"/>
          <ac:spMkLst>
            <pc:docMk/>
            <pc:sldMk cId="51786309" sldId="276"/>
            <ac:spMk id="14" creationId="{D3772EE4-ED5E-4D3A-A306-B22CF866786D}"/>
          </ac:spMkLst>
        </pc:spChg>
        <pc:spChg chg="add del">
          <ac:chgData name="Pauling, Leo" userId="97404bc5-94c2-4892-aa94-f3f1f4d76bb8" providerId="ADAL" clId="{19DBDE70-D2E7-4F4C-8C89-073224A30F1B}" dt="2023-03-08T16:29:09.912" v="1373"/>
          <ac:spMkLst>
            <pc:docMk/>
            <pc:sldMk cId="51786309" sldId="276"/>
            <ac:spMk id="16" creationId="{10058680-D07C-4893-B2B7-91543F18AB32}"/>
          </ac:spMkLst>
        </pc:spChg>
        <pc:spChg chg="add del">
          <ac:chgData name="Pauling, Leo" userId="97404bc5-94c2-4892-aa94-f3f1f4d76bb8" providerId="ADAL" clId="{19DBDE70-D2E7-4F4C-8C89-073224A30F1B}" dt="2023-03-08T16:29:09.912" v="1373"/>
          <ac:spMkLst>
            <pc:docMk/>
            <pc:sldMk cId="51786309" sldId="276"/>
            <ac:spMk id="18" creationId="{7B42427A-0A1F-4A55-8705-D9179F1E0CFB}"/>
          </ac:spMkLst>
        </pc:spChg>
        <pc:spChg chg="add del">
          <ac:chgData name="Pauling, Leo" userId="97404bc5-94c2-4892-aa94-f3f1f4d76bb8" providerId="ADAL" clId="{19DBDE70-D2E7-4F4C-8C89-073224A30F1B}" dt="2023-03-08T16:29:09.912" v="1373"/>
          <ac:spMkLst>
            <pc:docMk/>
            <pc:sldMk cId="51786309" sldId="276"/>
            <ac:spMk id="20" creationId="{EE54A6FE-D8CB-48A3-900B-053D4EBD3B85}"/>
          </ac:spMkLst>
        </pc:spChg>
      </pc:sldChg>
      <pc:sldChg chg="modSp add del mod">
        <pc:chgData name="Pauling, Leo" userId="97404bc5-94c2-4892-aa94-f3f1f4d76bb8" providerId="ADAL" clId="{19DBDE70-D2E7-4F4C-8C89-073224A30F1B}" dt="2023-03-08T16:28:49.171" v="1369" actId="2890"/>
        <pc:sldMkLst>
          <pc:docMk/>
          <pc:sldMk cId="1670881864" sldId="276"/>
        </pc:sldMkLst>
        <pc:spChg chg="mod">
          <ac:chgData name="Pauling, Leo" userId="97404bc5-94c2-4892-aa94-f3f1f4d76bb8" providerId="ADAL" clId="{19DBDE70-D2E7-4F4C-8C89-073224A30F1B}" dt="2023-03-08T16:28:49.156" v="1368"/>
          <ac:spMkLst>
            <pc:docMk/>
            <pc:sldMk cId="1670881864" sldId="276"/>
            <ac:spMk id="2" creationId="{06158C18-B0AD-4A23-BB2F-A981A9ADFAF7}"/>
          </ac:spMkLst>
        </pc:spChg>
      </pc:sldChg>
      <pc:sldChg chg="addSp delSp modSp add mod ord">
        <pc:chgData name="Pauling, Leo" userId="97404bc5-94c2-4892-aa94-f3f1f4d76bb8" providerId="ADAL" clId="{19DBDE70-D2E7-4F4C-8C89-073224A30F1B}" dt="2023-03-08T16:32:18.718" v="1409" actId="20577"/>
        <pc:sldMkLst>
          <pc:docMk/>
          <pc:sldMk cId="1898075563" sldId="276"/>
        </pc:sldMkLst>
        <pc:spChg chg="mod">
          <ac:chgData name="Pauling, Leo" userId="97404bc5-94c2-4892-aa94-f3f1f4d76bb8" providerId="ADAL" clId="{19DBDE70-D2E7-4F4C-8C89-073224A30F1B}" dt="2023-03-08T16:32:18.718" v="1409" actId="20577"/>
          <ac:spMkLst>
            <pc:docMk/>
            <pc:sldMk cId="1898075563" sldId="276"/>
            <ac:spMk id="2" creationId="{06158C18-B0AD-4A23-BB2F-A981A9ADFAF7}"/>
          </ac:spMkLst>
        </pc:spChg>
        <pc:spChg chg="add del mod">
          <ac:chgData name="Pauling, Leo" userId="97404bc5-94c2-4892-aa94-f3f1f4d76bb8" providerId="ADAL" clId="{19DBDE70-D2E7-4F4C-8C89-073224A30F1B}" dt="2023-03-08T16:29:37.169" v="1385" actId="478"/>
          <ac:spMkLst>
            <pc:docMk/>
            <pc:sldMk cId="1898075563" sldId="276"/>
            <ac:spMk id="5" creationId="{232C9922-2CA5-5FCB-0A4A-29A671B78C7A}"/>
          </ac:spMkLst>
        </pc:spChg>
        <pc:picChg chg="add mod">
          <ac:chgData name="Pauling, Leo" userId="97404bc5-94c2-4892-aa94-f3f1f4d76bb8" providerId="ADAL" clId="{19DBDE70-D2E7-4F4C-8C89-073224A30F1B}" dt="2023-03-08T16:29:42.908" v="1387" actId="14100"/>
          <ac:picMkLst>
            <pc:docMk/>
            <pc:sldMk cId="1898075563" sldId="276"/>
            <ac:picMk id="3" creationId="{1F4EA472-0A98-DA21-6EE8-41B881C40EF5}"/>
          </ac:picMkLst>
        </pc:picChg>
        <pc:picChg chg="del">
          <ac:chgData name="Pauling, Leo" userId="97404bc5-94c2-4892-aa94-f3f1f4d76bb8" providerId="ADAL" clId="{19DBDE70-D2E7-4F4C-8C89-073224A30F1B}" dt="2023-03-08T16:29:35.210" v="1384" actId="478"/>
          <ac:picMkLst>
            <pc:docMk/>
            <pc:sldMk cId="1898075563" sldId="276"/>
            <ac:picMk id="7" creationId="{67706170-063F-40B3-8011-ED491B56CC1B}"/>
          </ac:picMkLst>
        </pc:picChg>
      </pc:sldChg>
      <pc:sldChg chg="addSp delSp add del setBg delDesignElem">
        <pc:chgData name="Pauling, Leo" userId="97404bc5-94c2-4892-aa94-f3f1f4d76bb8" providerId="ADAL" clId="{19DBDE70-D2E7-4F4C-8C89-073224A30F1B}" dt="2023-03-08T16:29:09.096" v="1372"/>
        <pc:sldMkLst>
          <pc:docMk/>
          <pc:sldMk cId="2514126638" sldId="277"/>
        </pc:sldMkLst>
        <pc:spChg chg="add del">
          <ac:chgData name="Pauling, Leo" userId="97404bc5-94c2-4892-aa94-f3f1f4d76bb8" providerId="ADAL" clId="{19DBDE70-D2E7-4F4C-8C89-073224A30F1B}" dt="2023-03-08T16:29:09.096" v="1372"/>
          <ac:spMkLst>
            <pc:docMk/>
            <pc:sldMk cId="2514126638" sldId="277"/>
            <ac:spMk id="12" creationId="{1BB56EB9-078F-4952-AC1F-149C7A0AE4D5}"/>
          </ac:spMkLst>
        </pc:spChg>
        <pc:spChg chg="add del">
          <ac:chgData name="Pauling, Leo" userId="97404bc5-94c2-4892-aa94-f3f1f4d76bb8" providerId="ADAL" clId="{19DBDE70-D2E7-4F4C-8C89-073224A30F1B}" dt="2023-03-08T16:29:09.096" v="1372"/>
          <ac:spMkLst>
            <pc:docMk/>
            <pc:sldMk cId="2514126638" sldId="277"/>
            <ac:spMk id="14" creationId="{D3772EE4-ED5E-4D3A-A306-B22CF866786D}"/>
          </ac:spMkLst>
        </pc:spChg>
        <pc:spChg chg="add del">
          <ac:chgData name="Pauling, Leo" userId="97404bc5-94c2-4892-aa94-f3f1f4d76bb8" providerId="ADAL" clId="{19DBDE70-D2E7-4F4C-8C89-073224A30F1B}" dt="2023-03-08T16:29:09.096" v="1372"/>
          <ac:spMkLst>
            <pc:docMk/>
            <pc:sldMk cId="2514126638" sldId="277"/>
            <ac:spMk id="16" creationId="{10058680-D07C-4893-B2B7-91543F18AB32}"/>
          </ac:spMkLst>
        </pc:spChg>
        <pc:spChg chg="add del">
          <ac:chgData name="Pauling, Leo" userId="97404bc5-94c2-4892-aa94-f3f1f4d76bb8" providerId="ADAL" clId="{19DBDE70-D2E7-4F4C-8C89-073224A30F1B}" dt="2023-03-08T16:29:09.096" v="1372"/>
          <ac:spMkLst>
            <pc:docMk/>
            <pc:sldMk cId="2514126638" sldId="277"/>
            <ac:spMk id="18" creationId="{7B42427A-0A1F-4A55-8705-D9179F1E0CFB}"/>
          </ac:spMkLst>
        </pc:spChg>
        <pc:spChg chg="add del">
          <ac:chgData name="Pauling, Leo" userId="97404bc5-94c2-4892-aa94-f3f1f4d76bb8" providerId="ADAL" clId="{19DBDE70-D2E7-4F4C-8C89-073224A30F1B}" dt="2023-03-08T16:29:09.096" v="1372"/>
          <ac:spMkLst>
            <pc:docMk/>
            <pc:sldMk cId="2514126638" sldId="277"/>
            <ac:spMk id="20" creationId="{EE54A6FE-D8CB-48A3-900B-053D4EBD3B85}"/>
          </ac:spMkLst>
        </pc:spChg>
      </pc:sldChg>
      <pc:sldChg chg="add del ord">
        <pc:chgData name="Pauling, Leo" userId="97404bc5-94c2-4892-aa94-f3f1f4d76bb8" providerId="ADAL" clId="{19DBDE70-D2E7-4F4C-8C89-073224A30F1B}" dt="2023-03-08T16:28:49.156" v="1366" actId="2890"/>
        <pc:sldMkLst>
          <pc:docMk/>
          <pc:sldMk cId="3320413314" sldId="277"/>
        </pc:sldMkLst>
      </pc:sldChg>
      <pc:sldChg chg="addSp delSp modSp add mod">
        <pc:chgData name="Pauling, Leo" userId="97404bc5-94c2-4892-aa94-f3f1f4d76bb8" providerId="ADAL" clId="{19DBDE70-D2E7-4F4C-8C89-073224A30F1B}" dt="2023-03-08T16:30:38.655" v="1401"/>
        <pc:sldMkLst>
          <pc:docMk/>
          <pc:sldMk cId="3868826327" sldId="277"/>
        </pc:sldMkLst>
        <pc:spChg chg="mod">
          <ac:chgData name="Pauling, Leo" userId="97404bc5-94c2-4892-aa94-f3f1f4d76bb8" providerId="ADAL" clId="{19DBDE70-D2E7-4F4C-8C89-073224A30F1B}" dt="2023-03-08T16:30:38.655" v="1401"/>
          <ac:spMkLst>
            <pc:docMk/>
            <pc:sldMk cId="3868826327" sldId="277"/>
            <ac:spMk id="2" creationId="{06158C18-B0AD-4A23-BB2F-A981A9ADFAF7}"/>
          </ac:spMkLst>
        </pc:spChg>
        <pc:picChg chg="del">
          <ac:chgData name="Pauling, Leo" userId="97404bc5-94c2-4892-aa94-f3f1f4d76bb8" providerId="ADAL" clId="{19DBDE70-D2E7-4F4C-8C89-073224A30F1B}" dt="2023-03-08T16:30:18.079" v="1393" actId="478"/>
          <ac:picMkLst>
            <pc:docMk/>
            <pc:sldMk cId="3868826327" sldId="277"/>
            <ac:picMk id="3" creationId="{1F4EA472-0A98-DA21-6EE8-41B881C40EF5}"/>
          </ac:picMkLst>
        </pc:picChg>
        <pc:picChg chg="add del mod">
          <ac:chgData name="Pauling, Leo" userId="97404bc5-94c2-4892-aa94-f3f1f4d76bb8" providerId="ADAL" clId="{19DBDE70-D2E7-4F4C-8C89-073224A30F1B}" dt="2023-03-08T16:30:16.918" v="1392" actId="478"/>
          <ac:picMkLst>
            <pc:docMk/>
            <pc:sldMk cId="3868826327" sldId="277"/>
            <ac:picMk id="4" creationId="{77CE3D35-01B1-895C-389C-64180690AF01}"/>
          </ac:picMkLst>
        </pc:picChg>
        <pc:picChg chg="add mod">
          <ac:chgData name="Pauling, Leo" userId="97404bc5-94c2-4892-aa94-f3f1f4d76bb8" providerId="ADAL" clId="{19DBDE70-D2E7-4F4C-8C89-073224A30F1B}" dt="2023-03-08T16:30:31.846" v="1400" actId="14100"/>
          <ac:picMkLst>
            <pc:docMk/>
            <pc:sldMk cId="3868826327" sldId="277"/>
            <ac:picMk id="5" creationId="{40E6D17B-86F1-CB4A-0AF7-86F6B3065EBF}"/>
          </ac:picMkLst>
        </pc:picChg>
      </pc:sldChg>
      <pc:sldChg chg="addSp delSp modSp add mod">
        <pc:chgData name="Pauling, Leo" userId="97404bc5-94c2-4892-aa94-f3f1f4d76bb8" providerId="ADAL" clId="{19DBDE70-D2E7-4F4C-8C89-073224A30F1B}" dt="2023-03-08T16:33:50.730" v="1427" actId="14100"/>
        <pc:sldMkLst>
          <pc:docMk/>
          <pc:sldMk cId="3711496890" sldId="278"/>
        </pc:sldMkLst>
        <pc:spChg chg="mod">
          <ac:chgData name="Pauling, Leo" userId="97404bc5-94c2-4892-aa94-f3f1f4d76bb8" providerId="ADAL" clId="{19DBDE70-D2E7-4F4C-8C89-073224A30F1B}" dt="2023-03-08T16:33:26.971" v="1418"/>
          <ac:spMkLst>
            <pc:docMk/>
            <pc:sldMk cId="3711496890" sldId="278"/>
            <ac:spMk id="2" creationId="{06158C18-B0AD-4A23-BB2F-A981A9ADFAF7}"/>
          </ac:spMkLst>
        </pc:spChg>
        <pc:spChg chg="add del mod">
          <ac:chgData name="Pauling, Leo" userId="97404bc5-94c2-4892-aa94-f3f1f4d76bb8" providerId="ADAL" clId="{19DBDE70-D2E7-4F4C-8C89-073224A30F1B}" dt="2023-03-08T16:33:33.236" v="1422" actId="478"/>
          <ac:spMkLst>
            <pc:docMk/>
            <pc:sldMk cId="3711496890" sldId="278"/>
            <ac:spMk id="4" creationId="{1B0B44F7-2180-3F54-F4A1-A9508762396E}"/>
          </ac:spMkLst>
        </pc:spChg>
        <pc:picChg chg="add mod modCrop">
          <ac:chgData name="Pauling, Leo" userId="97404bc5-94c2-4892-aa94-f3f1f4d76bb8" providerId="ADAL" clId="{19DBDE70-D2E7-4F4C-8C89-073224A30F1B}" dt="2023-03-08T16:33:50.730" v="1427" actId="14100"/>
          <ac:picMkLst>
            <pc:docMk/>
            <pc:sldMk cId="3711496890" sldId="278"/>
            <ac:picMk id="5" creationId="{97CCF97C-7901-3ED1-4A83-FC630173832A}"/>
          </ac:picMkLst>
        </pc:picChg>
        <pc:picChg chg="del">
          <ac:chgData name="Pauling, Leo" userId="97404bc5-94c2-4892-aa94-f3f1f4d76bb8" providerId="ADAL" clId="{19DBDE70-D2E7-4F4C-8C89-073224A30F1B}" dt="2023-03-08T16:33:30.686" v="1420" actId="478"/>
          <ac:picMkLst>
            <pc:docMk/>
            <pc:sldMk cId="3711496890" sldId="278"/>
            <ac:picMk id="7" creationId="{67706170-063F-40B3-8011-ED491B56CC1B}"/>
          </ac:picMkLst>
        </pc:picChg>
      </pc:sldChg>
    </pc:docChg>
  </pc:docChgLst>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Region</a:t>
            </a:r>
            <a:r>
              <a:rPr lang="de-DE" baseline="0" dirty="0"/>
              <a:t> </a:t>
            </a:r>
            <a:r>
              <a:rPr lang="de-DE" baseline="0" dirty="0" err="1"/>
              <a:t>Accuracy</a:t>
            </a:r>
            <a:r>
              <a:rPr lang="de-DE" baseline="0" dirty="0"/>
              <a:t>, Precision &amp; Recall</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SOUTH AMERICA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c:formatCode>
                <c:ptCount val="3"/>
                <c:pt idx="0">
                  <c:v>0.57833333333333337</c:v>
                </c:pt>
                <c:pt idx="1">
                  <c:v>0.66666666666666663</c:v>
                </c:pt>
                <c:pt idx="2">
                  <c:v>0.31333333333333335</c:v>
                </c:pt>
              </c:numCache>
            </c:numRef>
          </c:val>
          <c:extLst>
            <c:ext xmlns:c16="http://schemas.microsoft.com/office/drawing/2014/chart" uri="{C3380CC4-5D6E-409C-BE32-E72D297353CC}">
              <c16:uniqueId val="{00000000-D91E-4382-8A37-A59590901A3A}"/>
            </c:ext>
          </c:extLst>
        </c:ser>
        <c:ser>
          <c:idx val="1"/>
          <c:order val="1"/>
          <c:tx>
            <c:strRef>
              <c:f>Tabelle1!$C$1</c:f>
              <c:strCache>
                <c:ptCount val="1"/>
                <c:pt idx="0">
                  <c:v>NORTH AMERICA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c:formatCode>
                <c:ptCount val="3"/>
                <c:pt idx="0">
                  <c:v>0.52</c:v>
                </c:pt>
                <c:pt idx="1">
                  <c:v>0.51829268292682928</c:v>
                </c:pt>
                <c:pt idx="2">
                  <c:v>0.56666666666666665</c:v>
                </c:pt>
              </c:numCache>
            </c:numRef>
          </c:val>
          <c:extLst>
            <c:ext xmlns:c16="http://schemas.microsoft.com/office/drawing/2014/chart" uri="{C3380CC4-5D6E-409C-BE32-E72D297353CC}">
              <c16:uniqueId val="{00000001-D91E-4382-8A37-A59590901A3A}"/>
            </c:ext>
          </c:extLst>
        </c:ser>
        <c:ser>
          <c:idx val="2"/>
          <c:order val="2"/>
          <c:tx>
            <c:strRef>
              <c:f>Tabelle1!$D$1</c:f>
              <c:strCache>
                <c:ptCount val="1"/>
                <c:pt idx="0">
                  <c:v>MIDDLE EAST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c:formatCode>
                <c:ptCount val="3"/>
                <c:pt idx="0">
                  <c:v>0.63732394366197187</c:v>
                </c:pt>
                <c:pt idx="1">
                  <c:v>0.74479166666666663</c:v>
                </c:pt>
                <c:pt idx="2">
                  <c:v>0.47666666666666668</c:v>
                </c:pt>
              </c:numCache>
            </c:numRef>
          </c:val>
          <c:extLst>
            <c:ext xmlns:c16="http://schemas.microsoft.com/office/drawing/2014/chart" uri="{C3380CC4-5D6E-409C-BE32-E72D297353CC}">
              <c16:uniqueId val="{00000003-D91E-4382-8A37-A59590901A3A}"/>
            </c:ext>
          </c:extLst>
        </c:ser>
        <c:ser>
          <c:idx val="3"/>
          <c:order val="3"/>
          <c:tx>
            <c:strRef>
              <c:f>Tabelle1!$E$1</c:f>
              <c:strCache>
                <c:ptCount val="1"/>
                <c:pt idx="0">
                  <c:v>EU</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c:formatCode>
                <c:ptCount val="3"/>
                <c:pt idx="0">
                  <c:v>0.505</c:v>
                </c:pt>
                <c:pt idx="1">
                  <c:v>0.50291262135922332</c:v>
                </c:pt>
                <c:pt idx="2">
                  <c:v>0.86333333333333329</c:v>
                </c:pt>
              </c:numCache>
            </c:numRef>
          </c:val>
          <c:extLst>
            <c:ext xmlns:c16="http://schemas.microsoft.com/office/drawing/2014/chart" uri="{C3380CC4-5D6E-409C-BE32-E72D297353CC}">
              <c16:uniqueId val="{00000004-D91E-4382-8A37-A59590901A3A}"/>
            </c:ext>
          </c:extLst>
        </c:ser>
        <c:ser>
          <c:idx val="4"/>
          <c:order val="4"/>
          <c:tx>
            <c:strRef>
              <c:f>Tabelle1!$F$1</c:f>
              <c:strCache>
                <c:ptCount val="1"/>
                <c:pt idx="0">
                  <c:v>ASIA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c:formatCode>
                <c:ptCount val="3"/>
                <c:pt idx="0">
                  <c:v>0.60166666666666668</c:v>
                </c:pt>
                <c:pt idx="1">
                  <c:v>0.76991150442477874</c:v>
                </c:pt>
                <c:pt idx="2">
                  <c:v>0.28999999999999998</c:v>
                </c:pt>
              </c:numCache>
            </c:numRef>
          </c:val>
          <c:extLst>
            <c:ext xmlns:c16="http://schemas.microsoft.com/office/drawing/2014/chart" uri="{C3380CC4-5D6E-409C-BE32-E72D297353CC}">
              <c16:uniqueId val="{00000005-D91E-4382-8A37-A59590901A3A}"/>
            </c:ext>
          </c:extLst>
        </c:ser>
        <c:dLbls>
          <c:dLblPos val="outEnd"/>
          <c:showLegendKey val="0"/>
          <c:showVal val="1"/>
          <c:showCatName val="0"/>
          <c:showSerName val="0"/>
          <c:showPercent val="0"/>
          <c:showBubbleSize val="0"/>
        </c:dLbls>
        <c:gapWidth val="219"/>
        <c:overlap val="-27"/>
        <c:axId val="385741487"/>
        <c:axId val="377756975"/>
      </c:barChart>
      <c:catAx>
        <c:axId val="38574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77756975"/>
        <c:crosses val="autoZero"/>
        <c:auto val="1"/>
        <c:lblAlgn val="ctr"/>
        <c:lblOffset val="100"/>
        <c:noMultiLvlLbl val="0"/>
      </c:catAx>
      <c:valAx>
        <c:axId val="3777569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85741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09.03.2023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323236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20</a:t>
            </a:fld>
            <a:endParaRPr lang="de-DE"/>
          </a:p>
        </p:txBody>
      </p:sp>
    </p:spTree>
    <p:extLst>
      <p:ext uri="{BB962C8B-B14F-4D97-AF65-F5344CB8AC3E}">
        <p14:creationId xmlns:p14="http://schemas.microsoft.com/office/powerpoint/2010/main" val="2283732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2838446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235453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341413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204806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Accuracy </a:t>
            </a:r>
            <a:r>
              <a:rPr lang="en-US" b="0" i="0" dirty="0" err="1">
                <a:solidFill>
                  <a:srgbClr val="111111"/>
                </a:solidFill>
                <a:effectLst/>
                <a:latin typeface="Roboto" panose="020B0604020202020204" pitchFamily="2" charset="0"/>
              </a:rPr>
              <a:t>Primär</a:t>
            </a: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Recall &amp; Precision </a:t>
            </a:r>
            <a:r>
              <a:rPr lang="en-US" b="0" i="0" dirty="0" err="1">
                <a:solidFill>
                  <a:srgbClr val="111111"/>
                </a:solidFill>
                <a:effectLst/>
                <a:latin typeface="Roboto" panose="020B0604020202020204" pitchFamily="2" charset="0"/>
              </a:rPr>
              <a:t>Sekundär</a:t>
            </a: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Texte ausformulieren</a:t>
            </a:r>
          </a:p>
        </p:txBody>
      </p:sp>
      <p:sp>
        <p:nvSpPr>
          <p:cNvPr id="4" name="Foliennummernplatzhalter 3"/>
          <p:cNvSpPr>
            <a:spLocks noGrp="1"/>
          </p:cNvSpPr>
          <p:nvPr>
            <p:ph type="sldNum" sz="quarter" idx="5"/>
          </p:nvPr>
        </p:nvSpPr>
        <p:spPr/>
        <p:txBody>
          <a:bodyPr/>
          <a:lstStyle/>
          <a:p>
            <a:fld id="{8CE265D3-6F69-46A3-BC22-BD3030E0EBE5}" type="slidenum">
              <a:rPr lang="de-DE" smtClean="0"/>
              <a:t>8</a:t>
            </a:fld>
            <a:endParaRPr lang="de-DE"/>
          </a:p>
        </p:txBody>
      </p:sp>
    </p:spTree>
    <p:extLst>
      <p:ext uri="{BB962C8B-B14F-4D97-AF65-F5344CB8AC3E}">
        <p14:creationId xmlns:p14="http://schemas.microsoft.com/office/powerpoint/2010/main" val="182899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10</a:t>
            </a:fld>
            <a:endParaRPr lang="de-DE"/>
          </a:p>
        </p:txBody>
      </p:sp>
    </p:spTree>
    <p:extLst>
      <p:ext uri="{BB962C8B-B14F-4D97-AF65-F5344CB8AC3E}">
        <p14:creationId xmlns:p14="http://schemas.microsoft.com/office/powerpoint/2010/main" val="315056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13</a:t>
            </a:fld>
            <a:endParaRPr lang="de-DE"/>
          </a:p>
        </p:txBody>
      </p:sp>
    </p:spTree>
    <p:extLst>
      <p:ext uri="{BB962C8B-B14F-4D97-AF65-F5344CB8AC3E}">
        <p14:creationId xmlns:p14="http://schemas.microsoft.com/office/powerpoint/2010/main" val="373035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14</a:t>
            </a:fld>
            <a:endParaRPr lang="de-DE"/>
          </a:p>
        </p:txBody>
      </p:sp>
    </p:spTree>
    <p:extLst>
      <p:ext uri="{BB962C8B-B14F-4D97-AF65-F5344CB8AC3E}">
        <p14:creationId xmlns:p14="http://schemas.microsoft.com/office/powerpoint/2010/main" val="419660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382478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dirty="0">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dirty="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pPr>
              <a:lnSpc>
                <a:spcPct val="90000"/>
              </a:lnSpc>
            </a:pPr>
            <a:r>
              <a:rPr lang="en-US" dirty="0">
                <a:solidFill>
                  <a:srgbClr val="FFFFFF"/>
                </a:solidFill>
              </a:rPr>
              <a:t>Modeling:</a:t>
            </a:r>
            <a:br>
              <a:rPr lang="en-US" dirty="0">
                <a:solidFill>
                  <a:srgbClr val="FFFFFF"/>
                </a:solidFill>
              </a:rPr>
            </a:br>
            <a:r>
              <a:rPr lang="en-US" dirty="0">
                <a:solidFill>
                  <a:srgbClr val="FFFFFF"/>
                </a:solidFill>
              </a:rPr>
              <a:t>FP Growth – Imbalanced Attributes</a:t>
            </a:r>
          </a:p>
        </p:txBody>
      </p:sp>
      <p:sp>
        <p:nvSpPr>
          <p:cNvPr id="2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Grafik 4">
            <a:extLst>
              <a:ext uri="{FF2B5EF4-FFF2-40B4-BE49-F238E27FC236}">
                <a16:creationId xmlns:a16="http://schemas.microsoft.com/office/drawing/2014/main" id="{AF167B13-3F05-4B79-9F1F-280CBAED3759}"/>
              </a:ext>
            </a:extLst>
          </p:cNvPr>
          <p:cNvPicPr>
            <a:picLocks noChangeAspect="1"/>
          </p:cNvPicPr>
          <p:nvPr/>
        </p:nvPicPr>
        <p:blipFill>
          <a:blip r:embed="rId3"/>
          <a:stretch>
            <a:fillRect/>
          </a:stretch>
        </p:blipFill>
        <p:spPr>
          <a:xfrm>
            <a:off x="4241830" y="601200"/>
            <a:ext cx="5973179" cy="5799600"/>
          </a:xfrm>
          <a:prstGeom prst="rect">
            <a:avLst/>
          </a:prstGeom>
        </p:spPr>
      </p:pic>
    </p:spTree>
    <p:extLst>
      <p:ext uri="{BB962C8B-B14F-4D97-AF65-F5344CB8AC3E}">
        <p14:creationId xmlns:p14="http://schemas.microsoft.com/office/powerpoint/2010/main" val="33855133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Process Binning</a:t>
            </a:r>
          </a:p>
        </p:txBody>
      </p:sp>
      <p:pic>
        <p:nvPicPr>
          <p:cNvPr id="3" name="Grafik 2">
            <a:extLst>
              <a:ext uri="{FF2B5EF4-FFF2-40B4-BE49-F238E27FC236}">
                <a16:creationId xmlns:a16="http://schemas.microsoft.com/office/drawing/2014/main" id="{32EADAC7-D148-4086-864E-851308B28506}"/>
              </a:ext>
            </a:extLst>
          </p:cNvPr>
          <p:cNvPicPr>
            <a:picLocks noChangeAspect="1"/>
          </p:cNvPicPr>
          <p:nvPr/>
        </p:nvPicPr>
        <p:blipFill>
          <a:blip r:embed="rId2"/>
          <a:stretch>
            <a:fillRect/>
          </a:stretch>
        </p:blipFill>
        <p:spPr>
          <a:xfrm>
            <a:off x="443883" y="726660"/>
            <a:ext cx="11298932" cy="1938201"/>
          </a:xfrm>
          <a:prstGeom prst="rect">
            <a:avLst/>
          </a:prstGeom>
        </p:spPr>
      </p:pic>
      <p:sp>
        <p:nvSpPr>
          <p:cNvPr id="15" name="Inhaltsplatzhalter 3">
            <a:extLst>
              <a:ext uri="{FF2B5EF4-FFF2-40B4-BE49-F238E27FC236}">
                <a16:creationId xmlns:a16="http://schemas.microsoft.com/office/drawing/2014/main" id="{0CA145E9-E179-4B9A-9FE2-47957EF3ED50}"/>
              </a:ext>
            </a:extLst>
          </p:cNvPr>
          <p:cNvSpPr>
            <a:spLocks noGrp="1"/>
          </p:cNvSpPr>
          <p:nvPr>
            <p:ph idx="1"/>
          </p:nvPr>
        </p:nvSpPr>
        <p:spPr>
          <a:xfrm>
            <a:off x="443884" y="2730043"/>
            <a:ext cx="11274640" cy="1591978"/>
          </a:xfrm>
        </p:spPr>
        <p:txBody>
          <a:bodyPr/>
          <a:lstStyle/>
          <a:p>
            <a:r>
              <a:rPr lang="de-DE" dirty="0" err="1"/>
              <a:t>Customized</a:t>
            </a:r>
            <a:r>
              <a:rPr lang="de-DE" dirty="0"/>
              <a:t> </a:t>
            </a:r>
            <a:r>
              <a:rPr lang="de-DE" dirty="0" err="1"/>
              <a:t>Binning</a:t>
            </a:r>
            <a:endParaRPr lang="de-DE" dirty="0"/>
          </a:p>
          <a:p>
            <a:pPr lvl="1"/>
            <a:r>
              <a:rPr lang="de-DE" dirty="0"/>
              <a:t>Advantage: </a:t>
            </a:r>
            <a:r>
              <a:rPr lang="en-US" dirty="0"/>
              <a:t>Range adapted to the scale &amp; classes directly readable</a:t>
            </a:r>
            <a:endParaRPr lang="de-DE" dirty="0"/>
          </a:p>
          <a:p>
            <a:pPr lvl="1"/>
            <a:r>
              <a:rPr lang="de-DE" dirty="0" err="1"/>
              <a:t>Disadvantage</a:t>
            </a:r>
            <a:r>
              <a:rPr lang="de-DE" dirty="0"/>
              <a:t>: High Manual </a:t>
            </a:r>
            <a:r>
              <a:rPr lang="de-DE" dirty="0" err="1"/>
              <a:t>Effort</a:t>
            </a:r>
            <a:r>
              <a:rPr lang="de-DE" dirty="0"/>
              <a:t> – </a:t>
            </a:r>
            <a:r>
              <a:rPr lang="de-DE" dirty="0" err="1"/>
              <a:t>To</a:t>
            </a:r>
            <a:r>
              <a:rPr lang="de-DE" dirty="0"/>
              <a:t> </a:t>
            </a:r>
            <a:r>
              <a:rPr lang="de-DE" dirty="0" err="1"/>
              <a:t>be</a:t>
            </a:r>
            <a:r>
              <a:rPr lang="de-DE" dirty="0"/>
              <a:t> </a:t>
            </a:r>
            <a:r>
              <a:rPr lang="de-DE" dirty="0" err="1"/>
              <a:t>adjusted</a:t>
            </a:r>
            <a:r>
              <a:rPr lang="de-DE" dirty="0"/>
              <a:t> </a:t>
            </a:r>
            <a:r>
              <a:rPr lang="de-DE" dirty="0" err="1"/>
              <a:t>with</a:t>
            </a:r>
            <a:r>
              <a:rPr lang="de-DE" dirty="0"/>
              <a:t> </a:t>
            </a:r>
            <a:r>
              <a:rPr lang="de-DE" dirty="0" err="1"/>
              <a:t>every</a:t>
            </a:r>
            <a:r>
              <a:rPr lang="de-DE" dirty="0"/>
              <a:t> </a:t>
            </a:r>
            <a:r>
              <a:rPr lang="de-DE" dirty="0" err="1"/>
              <a:t>change</a:t>
            </a:r>
            <a:endParaRPr lang="de-DE" dirty="0"/>
          </a:p>
        </p:txBody>
      </p:sp>
    </p:spTree>
    <p:extLst>
      <p:ext uri="{BB962C8B-B14F-4D97-AF65-F5344CB8AC3E}">
        <p14:creationId xmlns:p14="http://schemas.microsoft.com/office/powerpoint/2010/main" val="204231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a:t>
            </a:r>
            <a:br>
              <a:rPr lang="en-US" dirty="0">
                <a:solidFill>
                  <a:srgbClr val="FFFFFF"/>
                </a:solidFill>
              </a:rPr>
            </a:br>
            <a:r>
              <a:rPr lang="en-US" dirty="0">
                <a:solidFill>
                  <a:srgbClr val="FFFFFF"/>
                </a:solidFill>
              </a:rPr>
              <a:t>FP Growth – Binning Result</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Grafik 2">
            <a:extLst>
              <a:ext uri="{FF2B5EF4-FFF2-40B4-BE49-F238E27FC236}">
                <a16:creationId xmlns:a16="http://schemas.microsoft.com/office/drawing/2014/main" id="{DE7060CB-E329-40CA-9E86-74AFA2E2C37B}"/>
              </a:ext>
            </a:extLst>
          </p:cNvPr>
          <p:cNvPicPr>
            <a:picLocks noChangeAspect="1"/>
          </p:cNvPicPr>
          <p:nvPr/>
        </p:nvPicPr>
        <p:blipFill rotWithShape="1">
          <a:blip r:embed="rId2"/>
          <a:srcRect l="7577" t="3811"/>
          <a:stretch/>
        </p:blipFill>
        <p:spPr>
          <a:xfrm>
            <a:off x="4241830" y="601200"/>
            <a:ext cx="7503636" cy="5153000"/>
          </a:xfrm>
          <a:prstGeom prst="rect">
            <a:avLst/>
          </a:prstGeom>
        </p:spPr>
      </p:pic>
    </p:spTree>
    <p:extLst>
      <p:ext uri="{BB962C8B-B14F-4D97-AF65-F5344CB8AC3E}">
        <p14:creationId xmlns:p14="http://schemas.microsoft.com/office/powerpoint/2010/main" val="41518639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Result “TRUE”</a:t>
            </a:r>
          </a:p>
        </p:txBody>
      </p:sp>
      <p:pic>
        <p:nvPicPr>
          <p:cNvPr id="4" name="Grafik 3">
            <a:extLst>
              <a:ext uri="{FF2B5EF4-FFF2-40B4-BE49-F238E27FC236}">
                <a16:creationId xmlns:a16="http://schemas.microsoft.com/office/drawing/2014/main" id="{3B8E4069-16EB-4240-ACE8-D25FB034DE77}"/>
              </a:ext>
            </a:extLst>
          </p:cNvPr>
          <p:cNvPicPr>
            <a:picLocks noChangeAspect="1"/>
          </p:cNvPicPr>
          <p:nvPr/>
        </p:nvPicPr>
        <p:blipFill>
          <a:blip r:embed="rId3"/>
          <a:stretch>
            <a:fillRect/>
          </a:stretch>
        </p:blipFill>
        <p:spPr>
          <a:xfrm>
            <a:off x="443883" y="643386"/>
            <a:ext cx="11274641" cy="3305130"/>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Result “FALSE”</a:t>
            </a:r>
          </a:p>
        </p:txBody>
      </p:sp>
      <p:pic>
        <p:nvPicPr>
          <p:cNvPr id="5" name="Grafik 4">
            <a:extLst>
              <a:ext uri="{FF2B5EF4-FFF2-40B4-BE49-F238E27FC236}">
                <a16:creationId xmlns:a16="http://schemas.microsoft.com/office/drawing/2014/main" id="{80C06490-0935-4FA9-A5F8-7C52BDAB5A63}"/>
              </a:ext>
            </a:extLst>
          </p:cNvPr>
          <p:cNvPicPr>
            <a:picLocks noChangeAspect="1"/>
          </p:cNvPicPr>
          <p:nvPr/>
        </p:nvPicPr>
        <p:blipFill>
          <a:blip r:embed="rId3"/>
          <a:stretch>
            <a:fillRect/>
          </a:stretch>
        </p:blipFill>
        <p:spPr>
          <a:xfrm>
            <a:off x="443883" y="626622"/>
            <a:ext cx="11298932" cy="3343854"/>
          </a:xfrm>
          <a:prstGeom prst="rect">
            <a:avLst/>
          </a:prstGeom>
        </p:spPr>
      </p:pic>
    </p:spTree>
    <p:extLst>
      <p:ext uri="{BB962C8B-B14F-4D97-AF65-F5344CB8AC3E}">
        <p14:creationId xmlns:p14="http://schemas.microsoft.com/office/powerpoint/2010/main" val="150729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REGION – Process General</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Grafik 3">
            <a:extLst>
              <a:ext uri="{FF2B5EF4-FFF2-40B4-BE49-F238E27FC236}">
                <a16:creationId xmlns:a16="http://schemas.microsoft.com/office/drawing/2014/main" id="{3ECBF7FF-C91F-4575-B94F-4823C870818D}"/>
              </a:ext>
            </a:extLst>
          </p:cNvPr>
          <p:cNvPicPr>
            <a:picLocks noChangeAspect="1"/>
          </p:cNvPicPr>
          <p:nvPr/>
        </p:nvPicPr>
        <p:blipFill>
          <a:blip r:embed="rId2"/>
          <a:stretch>
            <a:fillRect/>
          </a:stretch>
        </p:blipFill>
        <p:spPr>
          <a:xfrm>
            <a:off x="4241830" y="601200"/>
            <a:ext cx="7503636" cy="5672494"/>
          </a:xfrm>
          <a:prstGeom prst="rect">
            <a:avLst/>
          </a:prstGeom>
        </p:spPr>
      </p:pic>
    </p:spTree>
    <p:extLst>
      <p:ext uri="{BB962C8B-B14F-4D97-AF65-F5344CB8AC3E}">
        <p14:creationId xmlns:p14="http://schemas.microsoft.com/office/powerpoint/2010/main" val="17754579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REGION – DATA set</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Grafik 4">
            <a:extLst>
              <a:ext uri="{FF2B5EF4-FFF2-40B4-BE49-F238E27FC236}">
                <a16:creationId xmlns:a16="http://schemas.microsoft.com/office/drawing/2014/main" id="{D95BFC30-87E3-4BE0-BD4F-7722F3DB9FEA}"/>
              </a:ext>
            </a:extLst>
          </p:cNvPr>
          <p:cNvPicPr>
            <a:picLocks noChangeAspect="1"/>
          </p:cNvPicPr>
          <p:nvPr/>
        </p:nvPicPr>
        <p:blipFill rotWithShape="1">
          <a:blip r:embed="rId3"/>
          <a:srcRect l="12378" t="3640" b="6380"/>
          <a:stretch/>
        </p:blipFill>
        <p:spPr>
          <a:xfrm>
            <a:off x="4241831" y="601201"/>
            <a:ext cx="7503636" cy="5495658"/>
          </a:xfrm>
          <a:prstGeom prst="rect">
            <a:avLst/>
          </a:prstGeom>
        </p:spPr>
      </p:pic>
    </p:spTree>
    <p:extLst>
      <p:ext uri="{BB962C8B-B14F-4D97-AF65-F5344CB8AC3E}">
        <p14:creationId xmlns:p14="http://schemas.microsoft.com/office/powerpoint/2010/main" val="76809691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REGION – Validation</a:t>
            </a:r>
          </a:p>
        </p:txBody>
      </p:sp>
      <p:sp>
        <p:nvSpPr>
          <p:cNvPr id="15" name="Inhaltsplatzhalter 3">
            <a:extLst>
              <a:ext uri="{FF2B5EF4-FFF2-40B4-BE49-F238E27FC236}">
                <a16:creationId xmlns:a16="http://schemas.microsoft.com/office/drawing/2014/main" id="{0CA145E9-E179-4B9A-9FE2-47957EF3ED50}"/>
              </a:ext>
            </a:extLst>
          </p:cNvPr>
          <p:cNvSpPr>
            <a:spLocks noGrp="1"/>
          </p:cNvSpPr>
          <p:nvPr>
            <p:ph idx="1"/>
          </p:nvPr>
        </p:nvSpPr>
        <p:spPr>
          <a:xfrm>
            <a:off x="443884" y="2730043"/>
            <a:ext cx="11274640" cy="1591978"/>
          </a:xfrm>
        </p:spPr>
        <p:txBody>
          <a:bodyPr>
            <a:normAutofit/>
          </a:bodyPr>
          <a:lstStyle/>
          <a:p>
            <a:r>
              <a:rPr lang="de-DE" dirty="0"/>
              <a:t>Operator: Random Forest </a:t>
            </a:r>
            <a:r>
              <a:rPr lang="de-DE" dirty="0" err="1"/>
              <a:t>as</a:t>
            </a:r>
            <a:r>
              <a:rPr lang="de-DE" dirty="0"/>
              <a:t> </a:t>
            </a:r>
            <a:r>
              <a:rPr lang="de-DE" dirty="0" err="1"/>
              <a:t>its</a:t>
            </a:r>
            <a:r>
              <a:rPr lang="de-DE" dirty="0"/>
              <a:t> </a:t>
            </a:r>
            <a:r>
              <a:rPr lang="de-DE" dirty="0" err="1"/>
              <a:t>results</a:t>
            </a:r>
            <a:r>
              <a:rPr lang="de-DE" dirty="0"/>
              <a:t> </a:t>
            </a:r>
            <a:r>
              <a:rPr lang="de-DE" dirty="0" err="1"/>
              <a:t>were</a:t>
            </a:r>
            <a:r>
              <a:rPr lang="de-DE" dirty="0"/>
              <a:t> </a:t>
            </a:r>
            <a:r>
              <a:rPr lang="de-DE" dirty="0" err="1"/>
              <a:t>most</a:t>
            </a:r>
            <a:r>
              <a:rPr lang="de-DE" dirty="0"/>
              <a:t> </a:t>
            </a:r>
            <a:r>
              <a:rPr lang="de-DE" dirty="0" err="1"/>
              <a:t>pomising</a:t>
            </a:r>
            <a:r>
              <a:rPr lang="de-DE" dirty="0"/>
              <a:t> in </a:t>
            </a:r>
            <a:r>
              <a:rPr lang="de-DE" dirty="0" err="1"/>
              <a:t>previous</a:t>
            </a:r>
            <a:r>
              <a:rPr lang="de-DE" dirty="0"/>
              <a:t> </a:t>
            </a:r>
            <a:r>
              <a:rPr lang="de-DE" dirty="0" err="1"/>
              <a:t>models</a:t>
            </a:r>
            <a:endParaRPr lang="de-DE" dirty="0"/>
          </a:p>
          <a:p>
            <a:r>
              <a:rPr lang="de-DE" dirty="0" err="1"/>
              <a:t>Reliability</a:t>
            </a:r>
            <a:r>
              <a:rPr lang="de-DE" dirty="0"/>
              <a:t> </a:t>
            </a:r>
            <a:r>
              <a:rPr lang="de-DE" dirty="0" err="1"/>
              <a:t>highly</a:t>
            </a:r>
            <a:r>
              <a:rPr lang="de-DE" dirty="0"/>
              <a:t> </a:t>
            </a:r>
            <a:r>
              <a:rPr lang="de-DE" dirty="0" err="1"/>
              <a:t>depends</a:t>
            </a:r>
            <a:r>
              <a:rPr lang="de-DE" dirty="0"/>
              <a:t> on </a:t>
            </a:r>
            <a:r>
              <a:rPr lang="de-DE" dirty="0" err="1"/>
              <a:t>available</a:t>
            </a:r>
            <a:r>
              <a:rPr lang="de-DE" dirty="0"/>
              <a:t> </a:t>
            </a:r>
            <a:r>
              <a:rPr lang="de-DE" dirty="0" err="1"/>
              <a:t>datasets</a:t>
            </a:r>
            <a:r>
              <a:rPr lang="de-DE" dirty="0"/>
              <a:t> per </a:t>
            </a:r>
            <a:r>
              <a:rPr lang="de-DE" dirty="0" err="1"/>
              <a:t>region</a:t>
            </a:r>
            <a:endParaRPr lang="de-DE" dirty="0"/>
          </a:p>
          <a:p>
            <a:r>
              <a:rPr lang="de-DE" dirty="0"/>
              <a:t>Room </a:t>
            </a:r>
            <a:r>
              <a:rPr lang="de-DE" dirty="0" err="1"/>
              <a:t>for</a:t>
            </a:r>
            <a:r>
              <a:rPr lang="de-DE" dirty="0"/>
              <a:t> </a:t>
            </a:r>
            <a:r>
              <a:rPr lang="de-DE" dirty="0" err="1"/>
              <a:t>further</a:t>
            </a:r>
            <a:r>
              <a:rPr lang="de-DE" dirty="0"/>
              <a:t> </a:t>
            </a:r>
            <a:r>
              <a:rPr lang="de-DE" dirty="0" err="1"/>
              <a:t>Investigations</a:t>
            </a:r>
            <a:endParaRPr lang="de-DE" dirty="0"/>
          </a:p>
        </p:txBody>
      </p:sp>
      <p:pic>
        <p:nvPicPr>
          <p:cNvPr id="5" name="Grafik 4">
            <a:extLst>
              <a:ext uri="{FF2B5EF4-FFF2-40B4-BE49-F238E27FC236}">
                <a16:creationId xmlns:a16="http://schemas.microsoft.com/office/drawing/2014/main" id="{A58461CD-4122-42DD-91B9-A86F46656FE8}"/>
              </a:ext>
            </a:extLst>
          </p:cNvPr>
          <p:cNvPicPr>
            <a:picLocks noChangeAspect="1"/>
          </p:cNvPicPr>
          <p:nvPr/>
        </p:nvPicPr>
        <p:blipFill>
          <a:blip r:embed="rId2"/>
          <a:stretch>
            <a:fillRect/>
          </a:stretch>
        </p:blipFill>
        <p:spPr>
          <a:xfrm>
            <a:off x="440645" y="679621"/>
            <a:ext cx="11274640" cy="1970241"/>
          </a:xfrm>
          <a:prstGeom prst="rect">
            <a:avLst/>
          </a:prstGeom>
        </p:spPr>
      </p:pic>
    </p:spTree>
    <p:extLst>
      <p:ext uri="{BB962C8B-B14F-4D97-AF65-F5344CB8AC3E}">
        <p14:creationId xmlns:p14="http://schemas.microsoft.com/office/powerpoint/2010/main" val="66780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REGION – Result</a:t>
            </a:r>
          </a:p>
        </p:txBody>
      </p:sp>
      <p:graphicFrame>
        <p:nvGraphicFramePr>
          <p:cNvPr id="6" name="Diagramm 5">
            <a:extLst>
              <a:ext uri="{FF2B5EF4-FFF2-40B4-BE49-F238E27FC236}">
                <a16:creationId xmlns:a16="http://schemas.microsoft.com/office/drawing/2014/main" id="{BB9EB081-63EB-4E39-B311-8F278B3A2E30}"/>
              </a:ext>
            </a:extLst>
          </p:cNvPr>
          <p:cNvGraphicFramePr/>
          <p:nvPr>
            <p:extLst>
              <p:ext uri="{D42A27DB-BD31-4B8C-83A1-F6EECF244321}">
                <p14:modId xmlns:p14="http://schemas.microsoft.com/office/powerpoint/2010/main" val="1416630457"/>
              </p:ext>
            </p:extLst>
          </p:nvPr>
        </p:nvGraphicFramePr>
        <p:xfrm>
          <a:off x="473476" y="731521"/>
          <a:ext cx="11245048" cy="36774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676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Random forest is the best performing model</a:t>
            </a:r>
          </a:p>
        </p:txBody>
      </p:sp>
      <p:graphicFrame>
        <p:nvGraphicFramePr>
          <p:cNvPr id="14" name="Inhaltsplatzhalter 13"/>
          <p:cNvGraphicFramePr>
            <a:graphicFrameLocks noGrp="1"/>
          </p:cNvGraphicFramePr>
          <p:nvPr>
            <p:ph idx="1"/>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p:txBody>
          <a:bodyPr>
            <a:normAutofit/>
          </a:bodyPr>
          <a:lstStyle/>
          <a:p>
            <a:r>
              <a:rPr lang="en-US" b="1" dirty="0"/>
              <a:t>Background: </a:t>
            </a:r>
            <a:r>
              <a:rPr lang="en-US" dirty="0"/>
              <a:t>Traditionally the music industry has relied on gut feelings and intuition to identify potential hits, but now data science techniques can be used to analyze song features and predict which songs are most likely to become popular/top hit.</a:t>
            </a:r>
          </a:p>
          <a:p>
            <a:r>
              <a:rPr lang="en-US" b="1" dirty="0"/>
              <a:t>Objectives:</a:t>
            </a:r>
            <a:r>
              <a:rPr lang="en-US" dirty="0"/>
              <a:t> By analyzing the song features such as tempo, </a:t>
            </a:r>
            <a:r>
              <a:rPr lang="en-US" dirty="0" err="1"/>
              <a:t>danceability</a:t>
            </a:r>
            <a:r>
              <a:rPr lang="en-US" dirty="0"/>
              <a:t>, energy, and others, we aim to understand the characteristics that make a song popular. This information can be useful for music streaming platforms, record labels, and artists to make informed decisions about their music releases and marketing strategies.</a:t>
            </a:r>
          </a:p>
          <a:p>
            <a:r>
              <a:rPr lang="en-US" b="1" dirty="0"/>
              <a:t>Model evaluation:</a:t>
            </a:r>
            <a:r>
              <a:rPr lang="en-US" dirty="0"/>
              <a:t> We will compare different models regarding accuracy, precision, recall.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083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ormAutofit/>
          </a:bodyPr>
          <a:lstStyle/>
          <a:p>
            <a:pPr marL="0" indent="0">
              <a:buNone/>
            </a:pPr>
            <a:endParaRPr lang="en-GB" dirty="0"/>
          </a:p>
          <a:p>
            <a:r>
              <a:rPr lang="en-GB" b="1" dirty="0"/>
              <a:t>Genre:</a:t>
            </a:r>
            <a:r>
              <a:rPr lang="en-GB" dirty="0"/>
              <a:t> We did not differentiate between different genres, an improvement could be to research top songs in different genres separately (</a:t>
            </a:r>
            <a:r>
              <a:rPr lang="en-GB" dirty="0" err="1"/>
              <a:t>e.g</a:t>
            </a:r>
            <a:r>
              <a:rPr lang="en-GB" dirty="0"/>
              <a:t> pop, rock, rap,…) </a:t>
            </a:r>
          </a:p>
          <a:p>
            <a:pPr lvl="1">
              <a:buFont typeface="Wingdings" panose="05000000000000000000" pitchFamily="2" charset="2"/>
              <a:buChar char="à"/>
            </a:pPr>
            <a:r>
              <a:rPr lang="en-GB" dirty="0">
                <a:sym typeface="Wingdings" panose="05000000000000000000" pitchFamily="2" charset="2"/>
              </a:rPr>
              <a:t>Our datasets where not sufficient for those kind of research there where too special and too much genres (</a:t>
            </a:r>
            <a:r>
              <a:rPr lang="en-GB" dirty="0" err="1">
                <a:sym typeface="Wingdings" panose="05000000000000000000" pitchFamily="2" charset="2"/>
              </a:rPr>
              <a:t>e.g</a:t>
            </a:r>
            <a:r>
              <a:rPr lang="en-GB" dirty="0">
                <a:sym typeface="Wingdings" panose="05000000000000000000" pitchFamily="2" charset="2"/>
              </a:rPr>
              <a:t> Greek pop, Japanese R&amp;B,..) </a:t>
            </a:r>
            <a:endParaRPr lang="en-GB" dirty="0"/>
          </a:p>
          <a:p>
            <a:r>
              <a:rPr lang="en-GB" b="1" dirty="0"/>
              <a:t>Time:</a:t>
            </a:r>
            <a:r>
              <a:rPr lang="en-GB" dirty="0"/>
              <a:t> We could also made a time series analysis. In our model we do not take into account if there where also trends during the different years or decades. Also seasonal differences could be interesting (e.g. Christmas songs, beach songs)</a:t>
            </a:r>
          </a:p>
          <a:p>
            <a:r>
              <a:rPr lang="en-GB" dirty="0"/>
              <a:t>We find out that the </a:t>
            </a:r>
            <a:r>
              <a:rPr lang="en-GB" b="1" dirty="0"/>
              <a:t>popularity factor </a:t>
            </a:r>
            <a:r>
              <a:rPr lang="en-GB" dirty="0"/>
              <a:t>increases a lot if the artist are recommended by popular artist, but we still don´t know how the factor of recommendations are built. We could investigate in that fact more. What are the factors that a song is listed as a recommended song?</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1383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chor="t">
            <a:normAutofit/>
          </a:bodyPr>
          <a:lstStyle/>
          <a:p>
            <a:r>
              <a:rPr lang="en-GB" dirty="0"/>
              <a:t>We could also investigate more into clustering in different </a:t>
            </a:r>
            <a:r>
              <a:rPr lang="en-GB" b="1" dirty="0"/>
              <a:t>countries. </a:t>
            </a:r>
          </a:p>
          <a:p>
            <a:pPr lvl="1">
              <a:buFont typeface="Wingdings" panose="05000000000000000000" pitchFamily="2" charset="2"/>
              <a:buChar char="à"/>
            </a:pPr>
            <a:r>
              <a:rPr lang="en-GB" sz="1600" dirty="0"/>
              <a:t>We started to do that and clustered charts in Regions and saw differences between different countries in accuracy for example but overall the results were not really good. We would need more data to have a reliable model.</a:t>
            </a:r>
          </a:p>
          <a:p>
            <a:endParaRPr lang="en-GB" dirty="0"/>
          </a:p>
          <a:p>
            <a:endParaRPr lang="en-GB" dirty="0"/>
          </a:p>
          <a:p>
            <a:endParaRPr lang="en-GB" dirty="0"/>
          </a:p>
          <a:p>
            <a:endParaRPr lang="en-GB" dirty="0"/>
          </a:p>
        </p:txBody>
      </p:sp>
      <p:pic>
        <p:nvPicPr>
          <p:cNvPr id="4" name="Inhaltsplatzhalter 3"/>
          <p:cNvPicPr>
            <a:picLocks noChangeAspect="1"/>
          </p:cNvPicPr>
          <p:nvPr/>
        </p:nvPicPr>
        <p:blipFill rotWithShape="1">
          <a:blip r:embed="rId3"/>
          <a:srcRect b="15060"/>
          <a:stretch/>
        </p:blipFill>
        <p:spPr>
          <a:xfrm>
            <a:off x="866942" y="3390451"/>
            <a:ext cx="3573425" cy="3086549"/>
          </a:xfrm>
          <a:prstGeom prst="rect">
            <a:avLst/>
          </a:prstGeom>
        </p:spPr>
      </p:pic>
    </p:spTree>
    <p:extLst>
      <p:ext uri="{BB962C8B-B14F-4D97-AF65-F5344CB8AC3E}">
        <p14:creationId xmlns:p14="http://schemas.microsoft.com/office/powerpoint/2010/main" val="185757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a:t>Reflection </a:t>
            </a:r>
            <a:br>
              <a:rPr lang="en-US" dirty="0"/>
            </a:br>
            <a:r>
              <a:rPr lang="en-US" dirty="0"/>
              <a:t>possible improvements in current Model setting</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r>
              <a:rPr lang="en-GB" sz="1800" dirty="0"/>
              <a:t>Test/Split data: We choose the 0.8/02. ratio. To improve our model we could also try it with even more or less </a:t>
            </a:r>
            <a:r>
              <a:rPr lang="en-GB" sz="1800" dirty="0" err="1"/>
              <a:t>traing</a:t>
            </a:r>
            <a:r>
              <a:rPr lang="en-GB" sz="1800" dirty="0"/>
              <a:t>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 name="Inhaltsplatzhalter 7"/>
          <p:cNvSpPr>
            <a:spLocks noGrp="1"/>
          </p:cNvSpPr>
          <p:nvPr>
            <p:ph sz="half" idx="4294967295"/>
          </p:nvPr>
        </p:nvSpPr>
        <p:spPr>
          <a:xfrm>
            <a:off x="674770" y="4632713"/>
            <a:ext cx="10842457" cy="3633787"/>
          </a:xfrm>
        </p:spPr>
        <p:txBody>
          <a:bodyPr anchor="t">
            <a:normAutofit/>
          </a:bodyPr>
          <a:lstStyle/>
          <a:p>
            <a:r>
              <a:rPr lang="en-GB" sz="1800" dirty="0"/>
              <a:t>Sampling: We select 6000 true </a:t>
            </a:r>
            <a:r>
              <a:rPr lang="en-GB" sz="1800" dirty="0" err="1"/>
              <a:t>topsongs</a:t>
            </a:r>
            <a:r>
              <a:rPr lang="en-GB" sz="1800" dirty="0"/>
              <a:t> and 6000 false </a:t>
            </a:r>
            <a:r>
              <a:rPr lang="en-GB" sz="1800" dirty="0" err="1"/>
              <a:t>topsongs</a:t>
            </a:r>
            <a:r>
              <a:rPr lang="en-GB" sz="1800" dirty="0"/>
              <a:t> random and manually. Is there a way in </a:t>
            </a:r>
            <a:r>
              <a:rPr lang="en-GB" sz="1800" dirty="0" err="1"/>
              <a:t>Rapidminer</a:t>
            </a:r>
            <a:r>
              <a:rPr lang="en-GB" sz="1800" dirty="0"/>
              <a:t> to sample automatically? </a:t>
            </a:r>
          </a:p>
          <a:p>
            <a:endParaRPr lang="de-DE" dirty="0"/>
          </a:p>
        </p:txBody>
      </p:sp>
      <p:pic>
        <p:nvPicPr>
          <p:cNvPr id="4" name="Grafik 3"/>
          <p:cNvPicPr>
            <a:picLocks noChangeAspect="1"/>
          </p:cNvPicPr>
          <p:nvPr/>
        </p:nvPicPr>
        <p:blipFill rotWithShape="1">
          <a:blip r:embed="rId3"/>
          <a:srcRect t="5472" b="372"/>
          <a:stretch/>
        </p:blipFill>
        <p:spPr>
          <a:xfrm>
            <a:off x="909059" y="5379443"/>
            <a:ext cx="8410575" cy="1381125"/>
          </a:xfrm>
          <a:prstGeom prst="rect">
            <a:avLst/>
          </a:prstGeom>
        </p:spPr>
      </p:pic>
      <p:pic>
        <p:nvPicPr>
          <p:cNvPr id="5" name="Grafik 4"/>
          <p:cNvPicPr>
            <a:picLocks noChangeAspect="1"/>
          </p:cNvPicPr>
          <p:nvPr/>
        </p:nvPicPr>
        <p:blipFill>
          <a:blip r:embed="rId4"/>
          <a:stretch>
            <a:fillRect/>
          </a:stretch>
        </p:blipFill>
        <p:spPr>
          <a:xfrm>
            <a:off x="909059" y="2908460"/>
            <a:ext cx="5101216" cy="1573595"/>
          </a:xfrm>
          <a:prstGeom prst="rect">
            <a:avLst/>
          </a:prstGeom>
        </p:spPr>
      </p:pic>
    </p:spTree>
    <p:extLst>
      <p:ext uri="{BB962C8B-B14F-4D97-AF65-F5344CB8AC3E}">
        <p14:creationId xmlns:p14="http://schemas.microsoft.com/office/powerpoint/2010/main" val="81439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c0nclusion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61310"/>
            <a:ext cx="11029615" cy="3924877"/>
          </a:xfrm>
        </p:spPr>
        <p:txBody>
          <a:bodyPr>
            <a:normAutofit/>
          </a:bodyPr>
          <a:lstStyle/>
          <a:p>
            <a:pPr marL="0" indent="0">
              <a:buNone/>
            </a:pPr>
            <a:r>
              <a:rPr lang="en-US" dirty="0"/>
              <a:t>It's important to note that predicting music popularity/top song is not an exact science, and there are many factors that can influence the success of a song, such as </a:t>
            </a:r>
            <a:r>
              <a:rPr lang="en-US" b="1" dirty="0"/>
              <a:t>marketing, promotion, and timing</a:t>
            </a:r>
            <a:r>
              <a:rPr lang="en-US" dirty="0"/>
              <a:t>. Nonetheless, by using data and machine learning algorithms, it's possible to identify songs that have a </a:t>
            </a:r>
            <a:r>
              <a:rPr lang="en-US" b="1" dirty="0"/>
              <a:t>higher probability </a:t>
            </a:r>
            <a:r>
              <a:rPr lang="en-US" dirty="0"/>
              <a:t>of becoming popular/top song, and to make informed decisions based on that prediction.</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51813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a:xfrm>
            <a:off x="581192" y="2005176"/>
            <a:ext cx="11029615" cy="3634486"/>
          </a:xfrm>
        </p:spPr>
        <p:txBody>
          <a:bodyPr>
            <a:normAutofit/>
          </a:bodyPr>
          <a:lstStyle/>
          <a:p>
            <a:r>
              <a:rPr lang="en-US" b="1" dirty="0"/>
              <a:t>Data sources:</a:t>
            </a:r>
            <a:r>
              <a:rPr lang="en-US" dirty="0"/>
              <a:t> we used four Spotify datasets provided by </a:t>
            </a:r>
            <a:r>
              <a:rPr lang="en-US" dirty="0" err="1"/>
              <a:t>Kaggle</a:t>
            </a:r>
            <a:r>
              <a:rPr lang="en-US" dirty="0"/>
              <a:t>. The datasets are:</a:t>
            </a:r>
          </a:p>
          <a:p>
            <a:pPr lvl="1">
              <a:buFont typeface="Wingdings" panose="05000000000000000000" pitchFamily="2" charset="2"/>
              <a:buChar char="Ø"/>
            </a:pPr>
            <a:r>
              <a:rPr lang="en-US" dirty="0"/>
              <a:t>3 data sets of the “Spotify Dataset 1921-2020, 600k+ Tracks” </a:t>
            </a:r>
          </a:p>
          <a:p>
            <a:pPr lvl="2">
              <a:buFont typeface="Wingdings" panose="05000000000000000000" pitchFamily="2" charset="2"/>
              <a:buChar char="Ø"/>
            </a:pPr>
            <a:r>
              <a:rPr lang="en-US" dirty="0">
                <a:sym typeface="Wingdings" panose="05000000000000000000" pitchFamily="2" charset="2"/>
              </a:rPr>
              <a:t>artists.csv  Artist features like Popularity, Followers etc.</a:t>
            </a:r>
          </a:p>
          <a:p>
            <a:pPr lvl="2">
              <a:buFont typeface="Wingdings" panose="05000000000000000000" pitchFamily="2" charset="2"/>
              <a:buChar char="Ø"/>
            </a:pPr>
            <a:r>
              <a:rPr lang="en-US" dirty="0" err="1">
                <a:sym typeface="Wingdings" panose="05000000000000000000" pitchFamily="2" charset="2"/>
              </a:rPr>
              <a:t>dict_artists.json</a:t>
            </a:r>
            <a:r>
              <a:rPr lang="en-US" dirty="0">
                <a:sym typeface="Wingdings" panose="05000000000000000000" pitchFamily="2" charset="2"/>
              </a:rPr>
              <a:t>  The artists recommended for fans of artists. </a:t>
            </a:r>
          </a:p>
          <a:p>
            <a:pPr lvl="2">
              <a:buFont typeface="Wingdings" panose="05000000000000000000" pitchFamily="2" charset="2"/>
              <a:buChar char="Ø"/>
            </a:pPr>
            <a:r>
              <a:rPr lang="en-US" dirty="0">
                <a:sym typeface="Wingdings" panose="05000000000000000000" pitchFamily="2" charset="2"/>
              </a:rPr>
              <a:t>tracks.csv  The audio features of tracks.</a:t>
            </a:r>
          </a:p>
          <a:p>
            <a:pPr lvl="1">
              <a:buFont typeface="Wingdings" panose="05000000000000000000" pitchFamily="2" charset="2"/>
              <a:buChar char="Ø"/>
            </a:pPr>
            <a:r>
              <a:rPr lang="en-US" dirty="0">
                <a:sym typeface="Wingdings" panose="05000000000000000000" pitchFamily="2" charset="2"/>
              </a:rPr>
              <a:t>1 data set of “Spotify tracks chart dataset (2014-2022)”</a:t>
            </a:r>
          </a:p>
          <a:p>
            <a:pPr lvl="2">
              <a:buFont typeface="Wingdings" panose="05000000000000000000" pitchFamily="2" charset="2"/>
              <a:buChar char="Ø"/>
            </a:pPr>
            <a:r>
              <a:rPr lang="en-US" dirty="0">
                <a:sym typeface="Wingdings" panose="05000000000000000000" pitchFamily="2" charset="2"/>
              </a:rPr>
              <a:t>charts.csv  This dataset is comprised of weekly Spotify track chart data from 2014 to 2022. Used to get the chart position of the song in various countries.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72580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800" dirty="0"/>
              <a:t>Scope</a:t>
            </a:r>
            <a:r>
              <a:rPr lang="en-US" sz="2700" dirty="0"/>
              <a:t> – Spotify API FEATURES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1187551086"/>
              </p:ext>
            </p:extLst>
          </p:nvPr>
        </p:nvGraphicFramePr>
        <p:xfrm>
          <a:off x="638619" y="1074010"/>
          <a:ext cx="11223867" cy="5120640"/>
        </p:xfrm>
        <a:graphic>
          <a:graphicData uri="http://schemas.openxmlformats.org/drawingml/2006/table">
            <a:tbl>
              <a:tblPr firstRow="1" bandRow="1">
                <a:tableStyleId>{5C22544A-7EE6-4342-B048-85BDC9FD1C3A}</a:tableStyleId>
              </a:tblPr>
              <a:tblGrid>
                <a:gridCol w="4122851">
                  <a:extLst>
                    <a:ext uri="{9D8B030D-6E8A-4147-A177-3AD203B41FA5}">
                      <a16:colId xmlns:a16="http://schemas.microsoft.com/office/drawing/2014/main" val="238196901"/>
                    </a:ext>
                  </a:extLst>
                </a:gridCol>
                <a:gridCol w="7101016">
                  <a:extLst>
                    <a:ext uri="{9D8B030D-6E8A-4147-A177-3AD203B41FA5}">
                      <a16:colId xmlns:a16="http://schemas.microsoft.com/office/drawing/2014/main" val="4178796869"/>
                    </a:ext>
                  </a:extLst>
                </a:gridCol>
              </a:tblGrid>
              <a:tr h="556764">
                <a:tc>
                  <a:txBody>
                    <a:bodyPr/>
                    <a:lstStyle/>
                    <a:p>
                      <a:r>
                        <a:rPr lang="en-US" sz="2800" noProof="0" dirty="0"/>
                        <a:t>NAME</a:t>
                      </a:r>
                    </a:p>
                  </a:txBody>
                  <a:tcPr marL="167640" marR="167640" marT="83820" marB="83820"/>
                </a:tc>
                <a:tc>
                  <a:txBody>
                    <a:bodyPr/>
                    <a:lstStyle/>
                    <a:p>
                      <a:r>
                        <a:rPr lang="en-US" sz="2800" noProof="0" dirty="0"/>
                        <a:t>Description</a:t>
                      </a:r>
                    </a:p>
                  </a:txBody>
                  <a:tcPr marL="167640" marR="167640" marT="83820" marB="83820"/>
                </a:tc>
                <a:extLst>
                  <a:ext uri="{0D108BD9-81ED-4DB2-BD59-A6C34878D82A}">
                    <a16:rowId xmlns:a16="http://schemas.microsoft.com/office/drawing/2014/main" val="1551240089"/>
                  </a:ext>
                </a:extLst>
              </a:tr>
              <a:tr h="0">
                <a:tc>
                  <a:txBody>
                    <a:bodyPr/>
                    <a:lstStyle/>
                    <a:p>
                      <a:r>
                        <a:rPr lang="de-DE" sz="1600" dirty="0" err="1"/>
                        <a:t>Popularity</a:t>
                      </a:r>
                      <a:endParaRPr lang="en-US" sz="1600" noProof="0" dirty="0"/>
                    </a:p>
                  </a:txBody>
                  <a:tcPr marL="167640" marR="167640" marT="83820" marB="83820" anchor="ctr"/>
                </a:tc>
                <a:tc>
                  <a:txBody>
                    <a:bodyPr/>
                    <a:lstStyle/>
                    <a:p>
                      <a:r>
                        <a:rPr lang="en-US" sz="1600" noProof="0" dirty="0"/>
                        <a:t>Measurement: Derived from absolute &amp; recent number of streams</a:t>
                      </a:r>
                    </a:p>
                  </a:txBody>
                  <a:tcPr marL="167640" marR="167640" marT="83820" marB="83820" anchor="ctr"/>
                </a:tc>
                <a:extLst>
                  <a:ext uri="{0D108BD9-81ED-4DB2-BD59-A6C34878D82A}">
                    <a16:rowId xmlns:a16="http://schemas.microsoft.com/office/drawing/2014/main" val="2333175254"/>
                  </a:ext>
                </a:extLst>
              </a:tr>
              <a:tr h="0">
                <a:tc>
                  <a:txBody>
                    <a:bodyPr/>
                    <a:lstStyle/>
                    <a:p>
                      <a:r>
                        <a:rPr lang="de-DE" sz="1600" dirty="0"/>
                        <a:t>Energy</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Liveliness of the song</a:t>
                      </a:r>
                    </a:p>
                  </a:txBody>
                  <a:tcPr marL="167640" marR="167640" marT="83820" marB="83820" anchor="ctr"/>
                </a:tc>
                <a:extLst>
                  <a:ext uri="{0D108BD9-81ED-4DB2-BD59-A6C34878D82A}">
                    <a16:rowId xmlns:a16="http://schemas.microsoft.com/office/drawing/2014/main" val="3422675867"/>
                  </a:ext>
                </a:extLst>
              </a:tr>
              <a:tr h="0">
                <a:tc>
                  <a:txBody>
                    <a:bodyPr/>
                    <a:lstStyle/>
                    <a:p>
                      <a:r>
                        <a:rPr lang="de-DE" sz="1600" dirty="0" err="1"/>
                        <a:t>Loudness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Derived from decibel measurements of the song</a:t>
                      </a:r>
                    </a:p>
                  </a:txBody>
                  <a:tcPr marL="167640" marR="167640" marT="83820" marB="83820" anchor="ctr"/>
                </a:tc>
                <a:extLst>
                  <a:ext uri="{0D108BD9-81ED-4DB2-BD59-A6C34878D82A}">
                    <a16:rowId xmlns:a16="http://schemas.microsoft.com/office/drawing/2014/main" val="4292982442"/>
                  </a:ext>
                </a:extLst>
              </a:tr>
              <a:tr h="0">
                <a:tc>
                  <a:txBody>
                    <a:bodyPr/>
                    <a:lstStyle/>
                    <a:p>
                      <a:r>
                        <a:rPr lang="de-DE" sz="1600" dirty="0" err="1"/>
                        <a:t>Liveness</a:t>
                      </a:r>
                      <a:endParaRPr lang="en-US" sz="1600" noProof="0" dirty="0"/>
                    </a:p>
                  </a:txBody>
                  <a:tcPr marL="167640" marR="167640" marT="83820" marB="83820" anchor="ctr"/>
                </a:tc>
                <a:tc>
                  <a:txBody>
                    <a:bodyPr/>
                    <a:lstStyle/>
                    <a:p>
                      <a:r>
                        <a:rPr lang="en-US" sz="1600" dirty="0"/>
                        <a:t>Degree to which the song sounds like it was record live vs. studio produced</a:t>
                      </a:r>
                      <a:endParaRPr lang="en-US" sz="1600" noProof="0" dirty="0"/>
                    </a:p>
                  </a:txBody>
                  <a:tcPr marL="167640" marR="167640" marT="83820" marB="83820" anchor="ctr"/>
                </a:tc>
                <a:extLst>
                  <a:ext uri="{0D108BD9-81ED-4DB2-BD59-A6C34878D82A}">
                    <a16:rowId xmlns:a16="http://schemas.microsoft.com/office/drawing/2014/main" val="285313690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Danceability</a:t>
                      </a:r>
                      <a:endParaRPr lang="en-US" sz="1600" noProof="0" dirty="0"/>
                    </a:p>
                  </a:txBody>
                  <a:tcPr marL="167640" marR="167640" marT="83820" marB="83820" anchor="ctr"/>
                </a:tc>
                <a:tc>
                  <a:txBody>
                    <a:bodyPr/>
                    <a:lstStyle/>
                    <a:p>
                      <a:r>
                        <a:rPr lang="en-US" sz="1600" dirty="0"/>
                        <a:t>Measurement of h</a:t>
                      </a:r>
                      <a:r>
                        <a:rPr lang="en-US" sz="1600" noProof="0" dirty="0"/>
                        <a:t>ow easy it is to dance to the song</a:t>
                      </a:r>
                    </a:p>
                  </a:txBody>
                  <a:tcPr marL="167640" marR="167640" marT="83820" marB="83820" anchor="ctr"/>
                </a:tc>
                <a:extLst>
                  <a:ext uri="{0D108BD9-81ED-4DB2-BD59-A6C34878D82A}">
                    <a16:rowId xmlns:a16="http://schemas.microsoft.com/office/drawing/2014/main" val="12722188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Speechiness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words spoken</a:t>
                      </a:r>
                      <a:endParaRPr lang="en-US" sz="1600" noProof="0" dirty="0"/>
                    </a:p>
                  </a:txBody>
                  <a:tcPr marL="167640" marR="167640" marT="83820" marB="83820" anchor="ctr"/>
                </a:tc>
                <a:extLst>
                  <a:ext uri="{0D108BD9-81ED-4DB2-BD59-A6C34878D82A}">
                    <a16:rowId xmlns:a16="http://schemas.microsoft.com/office/drawing/2014/main" val="424433083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Instrumentalness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instrumental sounds within the song</a:t>
                      </a:r>
                      <a:endParaRPr lang="en-US" sz="1600" noProof="0" dirty="0"/>
                    </a:p>
                  </a:txBody>
                  <a:tcPr marL="167640" marR="167640" marT="83820" marB="83820" anchor="ctr"/>
                </a:tc>
                <a:extLst>
                  <a:ext uri="{0D108BD9-81ED-4DB2-BD59-A6C34878D82A}">
                    <a16:rowId xmlns:a16="http://schemas.microsoft.com/office/drawing/2014/main" val="258200838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Valence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the positivity of the song</a:t>
                      </a:r>
                      <a:endParaRPr lang="en-US" sz="1600" noProof="0" dirty="0"/>
                    </a:p>
                  </a:txBody>
                  <a:tcPr marL="167640" marR="167640" marT="83820" marB="83820" anchor="ctr"/>
                </a:tc>
                <a:extLst>
                  <a:ext uri="{0D108BD9-81ED-4DB2-BD59-A6C34878D82A}">
                    <a16:rowId xmlns:a16="http://schemas.microsoft.com/office/drawing/2014/main" val="3781919701"/>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of modality (major or minor)</a:t>
                      </a:r>
                    </a:p>
                  </a:txBody>
                  <a:tcPr marL="167640" marR="167640" marT="83820" marB="83820" anchor="ctr"/>
                </a:tc>
                <a:extLst>
                  <a:ext uri="{0D108BD9-81ED-4DB2-BD59-A6C34878D82A}">
                    <a16:rowId xmlns:a16="http://schemas.microsoft.com/office/drawing/2014/main" val="322199394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err="1"/>
                        <a:t>Excplicit</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whether the song contains swear words (yes or no)</a:t>
                      </a:r>
                    </a:p>
                  </a:txBody>
                  <a:tcPr marL="167640" marR="167640" marT="83820" marB="83820" anchor="ctr"/>
                </a:tc>
                <a:extLst>
                  <a:ext uri="{0D108BD9-81ED-4DB2-BD59-A6C34878D82A}">
                    <a16:rowId xmlns:a16="http://schemas.microsoft.com/office/drawing/2014/main" val="20348414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Key</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Standard pitch class notation (C to H)</a:t>
                      </a:r>
                    </a:p>
                  </a:txBody>
                  <a:tcPr marL="167640" marR="167640" marT="83820" marB="83820" anchor="ctr"/>
                </a:tc>
                <a:extLst>
                  <a:ext uri="{0D108BD9-81ED-4DB2-BD59-A6C34878D82A}">
                    <a16:rowId xmlns:a16="http://schemas.microsoft.com/office/drawing/2014/main" val="2897682280"/>
                  </a:ext>
                </a:extLst>
              </a:tr>
            </a:tbl>
          </a:graphicData>
        </a:graphic>
      </p:graphicFrame>
    </p:spTree>
    <p:extLst>
      <p:ext uri="{BB962C8B-B14F-4D97-AF65-F5344CB8AC3E}">
        <p14:creationId xmlns:p14="http://schemas.microsoft.com/office/powerpoint/2010/main" val="30431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80381904"/>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dirty="0"/>
                        <a:t>Goals</a:t>
                      </a:r>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dirty="0"/>
                        <a:t>Spotify Developer Application Programming Interface</a:t>
                      </a:r>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Million Song Data Set (MSD), Spotify  API (Extra)</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Time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Confirmation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Process General</a:t>
            </a:r>
          </a:p>
        </p:txBody>
      </p:sp>
      <p:pic>
        <p:nvPicPr>
          <p:cNvPr id="6" name="Grafik 5">
            <a:extLst>
              <a:ext uri="{FF2B5EF4-FFF2-40B4-BE49-F238E27FC236}">
                <a16:creationId xmlns:a16="http://schemas.microsoft.com/office/drawing/2014/main" id="{0075A744-48A5-43DA-AAE1-31253D567C9D}"/>
              </a:ext>
            </a:extLst>
          </p:cNvPr>
          <p:cNvPicPr>
            <a:picLocks noChangeAspect="1"/>
          </p:cNvPicPr>
          <p:nvPr/>
        </p:nvPicPr>
        <p:blipFill>
          <a:blip r:embed="rId2"/>
          <a:stretch>
            <a:fillRect/>
          </a:stretch>
        </p:blipFill>
        <p:spPr>
          <a:xfrm>
            <a:off x="446534" y="726660"/>
            <a:ext cx="11298932" cy="1974487"/>
          </a:xfrm>
          <a:prstGeom prst="rect">
            <a:avLst/>
          </a:prstGeom>
        </p:spPr>
      </p:pic>
      <p:sp>
        <p:nvSpPr>
          <p:cNvPr id="17" name="Inhaltsplatzhalter 3">
            <a:extLst>
              <a:ext uri="{FF2B5EF4-FFF2-40B4-BE49-F238E27FC236}">
                <a16:creationId xmlns:a16="http://schemas.microsoft.com/office/drawing/2014/main" id="{C49C1737-B2F5-4AE3-89CF-60CA29DF46BA}"/>
              </a:ext>
            </a:extLst>
          </p:cNvPr>
          <p:cNvSpPr>
            <a:spLocks noGrp="1"/>
          </p:cNvSpPr>
          <p:nvPr>
            <p:ph idx="1"/>
          </p:nvPr>
        </p:nvSpPr>
        <p:spPr>
          <a:xfrm>
            <a:off x="443884" y="2730043"/>
            <a:ext cx="11274640" cy="1591978"/>
          </a:xfrm>
        </p:spPr>
        <p:txBody>
          <a:bodyPr>
            <a:normAutofit lnSpcReduction="10000"/>
          </a:bodyPr>
          <a:lstStyle/>
          <a:p>
            <a:r>
              <a:rPr lang="de-DE" dirty="0"/>
              <a:t>Frequent Item </a:t>
            </a:r>
            <a:r>
              <a:rPr lang="de-DE" dirty="0" err="1"/>
              <a:t>Combinations</a:t>
            </a:r>
            <a:endParaRPr lang="de-DE" dirty="0"/>
          </a:p>
          <a:p>
            <a:pPr lvl="1"/>
            <a:r>
              <a:rPr lang="de-DE" dirty="0" err="1"/>
              <a:t>Result</a:t>
            </a:r>
            <a:r>
              <a:rPr lang="de-DE" dirty="0"/>
              <a:t>: „</a:t>
            </a:r>
            <a:r>
              <a:rPr lang="de-DE" dirty="0" err="1"/>
              <a:t>If</a:t>
            </a:r>
            <a:r>
              <a:rPr lang="de-DE" dirty="0"/>
              <a:t> Song </a:t>
            </a:r>
            <a:r>
              <a:rPr lang="de-DE" dirty="0" err="1"/>
              <a:t>has</a:t>
            </a:r>
            <a:r>
              <a:rPr lang="de-DE" dirty="0"/>
              <a:t> Feature X </a:t>
            </a:r>
            <a:r>
              <a:rPr lang="de-DE" dirty="0" err="1"/>
              <a:t>then</a:t>
            </a:r>
            <a:r>
              <a:rPr lang="de-DE" dirty="0"/>
              <a:t> </a:t>
            </a:r>
            <a:r>
              <a:rPr lang="de-DE" dirty="0" err="1"/>
              <a:t>it</a:t>
            </a:r>
            <a:r>
              <a:rPr lang="de-DE" dirty="0"/>
              <a:t> also </a:t>
            </a:r>
            <a:r>
              <a:rPr lang="de-DE" dirty="0" err="1"/>
              <a:t>has</a:t>
            </a:r>
            <a:r>
              <a:rPr lang="de-DE" dirty="0"/>
              <a:t> Feature Y“</a:t>
            </a:r>
          </a:p>
          <a:p>
            <a:pPr lvl="1"/>
            <a:r>
              <a:rPr lang="de-DE" dirty="0" err="1"/>
              <a:t>Requirement</a:t>
            </a:r>
            <a:r>
              <a:rPr lang="de-DE" dirty="0"/>
              <a:t>: Need </a:t>
            </a:r>
            <a:r>
              <a:rPr lang="de-DE" dirty="0" err="1"/>
              <a:t>to</a:t>
            </a:r>
            <a:r>
              <a:rPr lang="de-DE" dirty="0"/>
              <a:t> </a:t>
            </a:r>
            <a:r>
              <a:rPr lang="de-DE" dirty="0" err="1"/>
              <a:t>convert</a:t>
            </a:r>
            <a:r>
              <a:rPr lang="de-DE" dirty="0"/>
              <a:t> </a:t>
            </a:r>
            <a:r>
              <a:rPr lang="de-DE" dirty="0" err="1"/>
              <a:t>features</a:t>
            </a:r>
            <a:r>
              <a:rPr lang="de-DE" dirty="0"/>
              <a:t> </a:t>
            </a:r>
            <a:r>
              <a:rPr lang="de-DE" dirty="0" err="1"/>
              <a:t>from</a:t>
            </a:r>
            <a:r>
              <a:rPr lang="de-DE" dirty="0"/>
              <a:t> </a:t>
            </a:r>
            <a:r>
              <a:rPr lang="de-DE" dirty="0" err="1"/>
              <a:t>quantitave</a:t>
            </a:r>
            <a:r>
              <a:rPr lang="de-DE" dirty="0"/>
              <a:t> </a:t>
            </a:r>
            <a:r>
              <a:rPr lang="de-DE" dirty="0" err="1"/>
              <a:t>to</a:t>
            </a:r>
            <a:r>
              <a:rPr lang="de-DE" dirty="0"/>
              <a:t> </a:t>
            </a:r>
            <a:r>
              <a:rPr lang="de-DE" dirty="0" err="1"/>
              <a:t>categorial</a:t>
            </a:r>
            <a:endParaRPr lang="de-DE" dirty="0"/>
          </a:p>
          <a:p>
            <a:pPr lvl="1"/>
            <a:r>
              <a:rPr lang="de-DE" dirty="0"/>
              <a:t>Bias: </a:t>
            </a:r>
            <a:r>
              <a:rPr lang="de-DE" dirty="0" err="1"/>
              <a:t>No</a:t>
            </a:r>
            <a:r>
              <a:rPr lang="de-DE" dirty="0"/>
              <a:t> </a:t>
            </a:r>
            <a:r>
              <a:rPr lang="de-DE" dirty="0" err="1"/>
              <a:t>direct</a:t>
            </a:r>
            <a:r>
              <a:rPr lang="de-DE" dirty="0"/>
              <a:t> </a:t>
            </a:r>
            <a:r>
              <a:rPr lang="de-DE" dirty="0" err="1"/>
              <a:t>comparision</a:t>
            </a:r>
            <a:r>
              <a:rPr lang="de-DE" dirty="0"/>
              <a:t> </a:t>
            </a:r>
            <a:r>
              <a:rPr lang="de-DE" dirty="0" err="1"/>
              <a:t>between</a:t>
            </a:r>
            <a:r>
              <a:rPr lang="de-DE" dirty="0"/>
              <a:t> „Top Song“ &amp; „</a:t>
            </a:r>
            <a:r>
              <a:rPr lang="de-DE" dirty="0" err="1"/>
              <a:t>No</a:t>
            </a:r>
            <a:r>
              <a:rPr lang="de-DE" dirty="0"/>
              <a:t> Top Song“</a:t>
            </a:r>
          </a:p>
        </p:txBody>
      </p:sp>
    </p:spTree>
    <p:extLst>
      <p:ext uri="{BB962C8B-B14F-4D97-AF65-F5344CB8AC3E}">
        <p14:creationId xmlns:p14="http://schemas.microsoft.com/office/powerpoint/2010/main" val="1755059332"/>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1627</Words>
  <Application>Microsoft Office PowerPoint</Application>
  <PresentationFormat>Breitbild</PresentationFormat>
  <Paragraphs>198</Paragraphs>
  <Slides>23</Slides>
  <Notes>14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-apple-system</vt:lpstr>
      <vt:lpstr>Calibri</vt:lpstr>
      <vt:lpstr>Roboto</vt:lpstr>
      <vt:lpstr>Tw Cen MT</vt:lpstr>
      <vt:lpstr>Wingdings</vt:lpstr>
      <vt:lpstr>Wingdings 2</vt:lpstr>
      <vt:lpstr>DividendVTI</vt:lpstr>
      <vt:lpstr>TOP Hit Prediction</vt:lpstr>
      <vt:lpstr>  SCOPE Identify Possible top hits based on song features </vt:lpstr>
      <vt:lpstr>  SCOPE Identify Possible top hits based on song features </vt:lpstr>
      <vt:lpstr>PowerPoint-Präsentation</vt:lpstr>
      <vt:lpstr>Scope – Spotify API FEATURES</vt:lpstr>
      <vt:lpstr>Domain Exploration – Hit Song Science</vt:lpstr>
      <vt:lpstr>Domain Exploration – Previous Data Science Projects</vt:lpstr>
      <vt:lpstr>Domain Exploration</vt:lpstr>
      <vt:lpstr>Modeling: FP Growth – Process General</vt:lpstr>
      <vt:lpstr>Modeling: FP Growth – Imbalanced Attributes</vt:lpstr>
      <vt:lpstr>Modeling: FP Growth – Process Binning</vt:lpstr>
      <vt:lpstr>Modeling:  FP Growth – Binning Result</vt:lpstr>
      <vt:lpstr>Modeling: FP Growth – Result “TRUE”</vt:lpstr>
      <vt:lpstr>Modeling: FP Growth – Result “FALSE”</vt:lpstr>
      <vt:lpstr>Modeling: REGION – Process General</vt:lpstr>
      <vt:lpstr>Modeling: REGION – DATA set</vt:lpstr>
      <vt:lpstr>Modeling: REGION – Validation</vt:lpstr>
      <vt:lpstr>Modeling: REGION – Result</vt:lpstr>
      <vt:lpstr>Random forest is the best performing model</vt:lpstr>
      <vt:lpstr>Reflection</vt:lpstr>
      <vt:lpstr>Reflection</vt:lpstr>
      <vt:lpstr>Reflection  possible improvements in current Model setting</vt:lpstr>
      <vt:lpstr>c0nclusion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Leo Pauling</cp:lastModifiedBy>
  <cp:revision>167</cp:revision>
  <dcterms:created xsi:type="dcterms:W3CDTF">2023-02-02T14:31:12Z</dcterms:created>
  <dcterms:modified xsi:type="dcterms:W3CDTF">2023-03-09T20:14:37Z</dcterms:modified>
</cp:coreProperties>
</file>