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8956" autoAdjust="0"/>
  </p:normalViewPr>
  <p:slideViewPr>
    <p:cSldViewPr snapToGrid="0">
      <p:cViewPr>
        <p:scale>
          <a:sx n="150" d="100"/>
          <a:sy n="150" d="100"/>
        </p:scale>
        <p:origin x="474" y="-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20.02.2023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79266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1258</Words>
  <Application>Microsoft Office PowerPoint</Application>
  <PresentationFormat>Breitbild</PresentationFormat>
  <Paragraphs>138</Paragraphs>
  <Slides>7</Slides>
  <Notes>5</Notes>
  <HiddenSlides>2</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vt:i4>
      </vt:variant>
    </vt:vector>
  </HeadingPairs>
  <TitlesOfParts>
    <vt:vector size="15" baseType="lpstr">
      <vt:lpstr>-apple-system</vt:lpstr>
      <vt:lpstr>Calibri</vt:lpstr>
      <vt:lpstr>Roboto</vt:lpstr>
      <vt:lpstr>Söhne</vt:lpstr>
      <vt:lpstr>Tw Cen MT</vt:lpstr>
      <vt:lpstr>Wingdings</vt:lpstr>
      <vt:lpstr>Wingdings 2</vt:lpstr>
      <vt:lpstr>DividendVTI</vt:lpstr>
      <vt:lpstr>TOP Hit Prediction</vt:lpstr>
      <vt:lpstr>Scope</vt:lpstr>
      <vt:lpstr>Domain Exploration - Hit Song Science</vt:lpstr>
      <vt:lpstr>Domain Exploration – Previous Data Science Projects</vt:lpstr>
      <vt:lpstr>Domain Exploration – Previous Data Science Projects</vt:lpstr>
      <vt:lpstr>Domain Exploration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Leo Pauling</cp:lastModifiedBy>
  <cp:revision>73</cp:revision>
  <dcterms:created xsi:type="dcterms:W3CDTF">2023-02-02T14:31:12Z</dcterms:created>
  <dcterms:modified xsi:type="dcterms:W3CDTF">2023-02-20T19:53:43Z</dcterms:modified>
</cp:coreProperties>
</file>