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75" r:id="rId2"/>
    <p:sldId id="261" r:id="rId3"/>
    <p:sldId id="256" r:id="rId4"/>
    <p:sldId id="257" r:id="rId5"/>
    <p:sldId id="271" r:id="rId6"/>
    <p:sldId id="272" r:id="rId7"/>
    <p:sldId id="274" r:id="rId8"/>
    <p:sldId id="258" r:id="rId9"/>
    <p:sldId id="262" r:id="rId10"/>
    <p:sldId id="260" r:id="rId11"/>
    <p:sldId id="266" r:id="rId12"/>
    <p:sldId id="265" r:id="rId13"/>
    <p:sldId id="279" r:id="rId14"/>
    <p:sldId id="264" r:id="rId15"/>
    <p:sldId id="267" r:id="rId16"/>
    <p:sldId id="280" r:id="rId17"/>
    <p:sldId id="286" r:id="rId18"/>
    <p:sldId id="284" r:id="rId19"/>
    <p:sldId id="282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DE70-D2E7-4F4C-8C89-073224A30F1B}" v="141" dt="2023-03-08T16:33:3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0141" autoAdjust="0"/>
  </p:normalViewPr>
  <p:slideViewPr>
    <p:cSldViewPr snapToGrid="0">
      <p:cViewPr varScale="1">
        <p:scale>
          <a:sx n="101" d="100"/>
          <a:sy n="101" d="100"/>
        </p:scale>
        <p:origin x="8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g, Leo" userId="97404bc5-94c2-4892-aa94-f3f1f4d76bb8" providerId="ADAL" clId="{19DBDE70-D2E7-4F4C-8C89-073224A30F1B}"/>
    <pc:docChg chg="undo redo custSel addSld delSld modSld sldOrd">
      <pc:chgData name="Pauling, Leo" userId="97404bc5-94c2-4892-aa94-f3f1f4d76bb8" providerId="ADAL" clId="{19DBDE70-D2E7-4F4C-8C89-073224A30F1B}" dt="2023-03-08T16:33:57.412" v="1428" actId="47"/>
      <pc:docMkLst>
        <pc:docMk/>
      </pc:docMkLst>
      <pc:sldChg chg="ord">
        <pc:chgData name="Pauling, Leo" userId="97404bc5-94c2-4892-aa94-f3f1f4d76bb8" providerId="ADAL" clId="{19DBDE70-D2E7-4F4C-8C89-073224A30F1B}" dt="2023-03-08T15:42:43.726" v="953"/>
        <pc:sldMkLst>
          <pc:docMk/>
          <pc:sldMk cId="1448412760" sldId="256"/>
        </pc:sldMkLst>
      </pc:sldChg>
      <pc:sldChg chg="addSp delSp modSp mod modShow modNotesTx">
        <pc:chgData name="Pauling, Leo" userId="97404bc5-94c2-4892-aa94-f3f1f4d76bb8" providerId="ADAL" clId="{19DBDE70-D2E7-4F4C-8C89-073224A30F1B}" dt="2023-03-08T16:00:07.382" v="996" actId="729"/>
        <pc:sldMkLst>
          <pc:docMk/>
          <pc:sldMk cId="3931396585" sldId="257"/>
        </pc:sldMkLst>
        <pc:spChg chg="mod">
          <ac:chgData name="Pauling, Leo" userId="97404bc5-94c2-4892-aa94-f3f1f4d76bb8" providerId="ADAL" clId="{19DBDE70-D2E7-4F4C-8C89-073224A30F1B}" dt="2023-03-06T14:40:04.346" v="122" actId="6549"/>
          <ac:spMkLst>
            <pc:docMk/>
            <pc:sldMk cId="3931396585" sldId="257"/>
            <ac:spMk id="2" creationId="{7DDADCD2-B8D4-5A6A-3E1E-EE847B1B9460}"/>
          </ac:spMkLst>
        </pc:spChg>
        <pc:spChg chg="del">
          <ac:chgData name="Pauling, Leo" userId="97404bc5-94c2-4892-aa94-f3f1f4d76bb8" providerId="ADAL" clId="{19DBDE70-D2E7-4F4C-8C89-073224A30F1B}" dt="2023-03-06T14:37:07.020" v="11" actId="478"/>
          <ac:spMkLst>
            <pc:docMk/>
            <pc:sldMk cId="3931396585" sldId="257"/>
            <ac:spMk id="3" creationId="{4C5B23D1-4460-1C14-E6C7-82AD986954D0}"/>
          </ac:spMkLst>
        </pc:spChg>
        <pc:spChg chg="add mod">
          <ac:chgData name="Pauling, Leo" userId="97404bc5-94c2-4892-aa94-f3f1f4d76bb8" providerId="ADAL" clId="{19DBDE70-D2E7-4F4C-8C89-073224A30F1B}" dt="2023-03-06T14:41:06.926" v="127" actId="20577"/>
          <ac:spMkLst>
            <pc:docMk/>
            <pc:sldMk cId="3931396585" sldId="257"/>
            <ac:spMk id="5" creationId="{6D08EF4C-BD8C-76B3-CA65-AAB70AED15DB}"/>
          </ac:spMkLst>
        </pc:spChg>
      </pc:sldChg>
      <pc:sldChg chg="modSp mod">
        <pc:chgData name="Pauling, Leo" userId="97404bc5-94c2-4892-aa94-f3f1f4d76bb8" providerId="ADAL" clId="{19DBDE70-D2E7-4F4C-8C89-073224A30F1B}" dt="2023-03-06T14:40:09.848" v="125" actId="6549"/>
        <pc:sldMkLst>
          <pc:docMk/>
          <pc:sldMk cId="293406688" sldId="258"/>
        </pc:sldMkLst>
        <pc:spChg chg="mod">
          <ac:chgData name="Pauling, Leo" userId="97404bc5-94c2-4892-aa94-f3f1f4d76bb8" providerId="ADAL" clId="{19DBDE70-D2E7-4F4C-8C89-073224A30F1B}" dt="2023-03-06T14:40:09.848" v="125" actId="6549"/>
          <ac:spMkLst>
            <pc:docMk/>
            <pc:sldMk cId="293406688" sldId="258"/>
            <ac:spMk id="2" creationId="{7DDADCD2-B8D4-5A6A-3E1E-EE847B1B9460}"/>
          </ac:spMkLst>
        </pc:spChg>
      </pc:sldChg>
      <pc:sldChg chg="del">
        <pc:chgData name="Pauling, Leo" userId="97404bc5-94c2-4892-aa94-f3f1f4d76bb8" providerId="ADAL" clId="{19DBDE70-D2E7-4F4C-8C89-073224A30F1B}" dt="2023-03-06T14:33:38.974" v="10" actId="47"/>
        <pc:sldMkLst>
          <pc:docMk/>
          <pc:sldMk cId="149615659" sldId="259"/>
        </pc:sldMkLst>
      </pc:sldChg>
      <pc:sldChg chg="modSp mod">
        <pc:chgData name="Pauling, Leo" userId="97404bc5-94c2-4892-aa94-f3f1f4d76bb8" providerId="ADAL" clId="{19DBDE70-D2E7-4F4C-8C89-073224A30F1B}" dt="2023-03-08T16:25:19.400" v="1329" actId="27636"/>
        <pc:sldMkLst>
          <pc:docMk/>
          <pc:sldMk cId="3713741224" sldId="260"/>
        </pc:sldMkLst>
        <pc:spChg chg="mod">
          <ac:chgData name="Pauling, Leo" userId="97404bc5-94c2-4892-aa94-f3f1f4d76bb8" providerId="ADAL" clId="{19DBDE70-D2E7-4F4C-8C89-073224A30F1B}" dt="2023-03-08T16:25:19.400" v="1329" actId="27636"/>
          <ac:spMkLst>
            <pc:docMk/>
            <pc:sldMk cId="3713741224" sldId="260"/>
            <ac:spMk id="4" creationId="{CED681B1-4DA5-8A03-5D6F-125256CD844E}"/>
          </ac:spMkLst>
        </pc:spChg>
      </pc:sldChg>
      <pc:sldChg chg="addSp delSp modSp mod ord setBg">
        <pc:chgData name="Pauling, Leo" userId="97404bc5-94c2-4892-aa94-f3f1f4d76bb8" providerId="ADAL" clId="{19DBDE70-D2E7-4F4C-8C89-073224A30F1B}" dt="2023-03-08T15:44:08.455" v="966"/>
        <pc:sldMkLst>
          <pc:docMk/>
          <pc:sldMk cId="3097413328" sldId="261"/>
        </pc:sldMkLst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0" creationId="{1DDC3EF6-2EA5-44B3-94C7-9DDA67A127D0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2" creationId="{87925A9A-E9FA-496E-9C09-7C2845E0062B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4" creationId="{2073ABB4-E164-4CBF-ADFF-25552BB7913B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6" creationId="{8C266B9D-DC87-430A-8D3A-2E83639A1768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8" creationId="{254B162D-1BD7-41E0-844F-F94AE2CE2B87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20" creationId="{1264404B-1C0F-4383-8FC3-A3E3264AA4C3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22" creationId="{619F5C88-C232-4D01-8DB1-8A0C673DDBC3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24" creationId="{1EEE7F17-8E08-4C69-8E22-661908E6DF72}"/>
          </ac:spMkLst>
        </pc:spChg>
        <pc:spChg chg="add del">
          <ac:chgData name="Pauling, Leo" userId="97404bc5-94c2-4892-aa94-f3f1f4d76bb8" providerId="ADAL" clId="{19DBDE70-D2E7-4F4C-8C89-073224A30F1B}" dt="2023-03-06T14:33:06.124" v="3" actId="26606"/>
          <ac:spMkLst>
            <pc:docMk/>
            <pc:sldMk cId="3097413328" sldId="261"/>
            <ac:spMk id="26" creationId="{C05729A4-6F0F-4423-AD0C-EF27345E6187}"/>
          </ac:spMkLst>
        </pc:spChg>
        <pc:spChg chg="add del">
          <ac:chgData name="Pauling, Leo" userId="97404bc5-94c2-4892-aa94-f3f1f4d76bb8" providerId="ADAL" clId="{19DBDE70-D2E7-4F4C-8C89-073224A30F1B}" dt="2023-03-06T14:33:06.124" v="3" actId="26606"/>
          <ac:spMkLst>
            <pc:docMk/>
            <pc:sldMk cId="3097413328" sldId="261"/>
            <ac:spMk id="27" creationId="{204CB79E-F775-42E6-994C-D5FA8C176B65}"/>
          </ac:spMkLst>
        </pc:spChg>
        <pc:spChg chg="add del">
          <ac:chgData name="Pauling, Leo" userId="97404bc5-94c2-4892-aa94-f3f1f4d76bb8" providerId="ADAL" clId="{19DBDE70-D2E7-4F4C-8C89-073224A30F1B}" dt="2023-03-06T14:33:06.124" v="3" actId="26606"/>
          <ac:spMkLst>
            <pc:docMk/>
            <pc:sldMk cId="3097413328" sldId="261"/>
            <ac:spMk id="28" creationId="{3AAB5B94-95EF-4963-859C-1FA406D62CA2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0" creationId="{1DDC3EF6-2EA5-44B3-94C7-9DDA67A127D0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1" creationId="{87925A9A-E9FA-496E-9C09-7C2845E0062B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2" creationId="{2073ABB4-E164-4CBF-ADFF-25552BB7913B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3" creationId="{8C266B9D-DC87-430A-8D3A-2E83639A1768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4" creationId="{254B162D-1BD7-41E0-844F-F94AE2CE2B87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5" creationId="{1264404B-1C0F-4383-8FC3-A3E3264AA4C3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6" creationId="{619F5C88-C232-4D01-8DB1-8A0C673DDBC3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7" creationId="{1EEE7F17-8E08-4C69-8E22-661908E6DF72}"/>
          </ac:spMkLst>
        </pc:spChg>
        <pc:picChg chg="mod">
          <ac:chgData name="Pauling, Leo" userId="97404bc5-94c2-4892-aa94-f3f1f4d76bb8" providerId="ADAL" clId="{19DBDE70-D2E7-4F4C-8C89-073224A30F1B}" dt="2023-03-06T14:33:09.633" v="5" actId="26606"/>
          <ac:picMkLst>
            <pc:docMk/>
            <pc:sldMk cId="3097413328" sldId="261"/>
            <ac:picMk id="5" creationId="{28652FE6-4833-44C2-BE6F-2B771A0E0F27}"/>
          </ac:picMkLst>
        </pc:picChg>
      </pc:sldChg>
      <pc:sldChg chg="modSp mod">
        <pc:chgData name="Pauling, Leo" userId="97404bc5-94c2-4892-aa94-f3f1f4d76bb8" providerId="ADAL" clId="{19DBDE70-D2E7-4F4C-8C89-073224A30F1B}" dt="2023-03-08T16:24:26.889" v="1305" actId="20577"/>
        <pc:sldMkLst>
          <pc:docMk/>
          <pc:sldMk cId="1143522105" sldId="262"/>
        </pc:sldMkLst>
        <pc:graphicFrameChg chg="modGraphic">
          <ac:chgData name="Pauling, Leo" userId="97404bc5-94c2-4892-aa94-f3f1f4d76bb8" providerId="ADAL" clId="{19DBDE70-D2E7-4F4C-8C89-073224A30F1B}" dt="2023-03-08T16:24:26.889" v="1305" actId="20577"/>
          <ac:graphicFrameMkLst>
            <pc:docMk/>
            <pc:sldMk cId="1143522105" sldId="262"/>
            <ac:graphicFrameMk id="4" creationId="{2BA84A5D-F0C2-B7BC-D604-FC58272F05D6}"/>
          </ac:graphicFrameMkLst>
        </pc:graphicFrameChg>
      </pc:sldChg>
      <pc:sldChg chg="addSp delSp modSp mod setBg">
        <pc:chgData name="Pauling, Leo" userId="97404bc5-94c2-4892-aa94-f3f1f4d76bb8" providerId="ADAL" clId="{19DBDE70-D2E7-4F4C-8C89-073224A30F1B}" dt="2023-03-08T16:26:24.159" v="1339" actId="478"/>
        <pc:sldMkLst>
          <pc:docMk/>
          <pc:sldMk cId="2154687140" sldId="263"/>
        </pc:sldMkLst>
        <pc:spChg chg="mo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6:24.159" v="1339" actId="478"/>
          <ac:spMkLst>
            <pc:docMk/>
            <pc:sldMk cId="2154687140" sldId="263"/>
            <ac:spMk id="8" creationId="{9CEE061F-4DCA-2F01-1BC5-4836EE6FC015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1" creationId="{1BB56EB9-078F-4952-AC1F-149C7A0AE4D5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3" creationId="{D3772EE4-ED5E-4D3A-A306-B22CF866786D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5" creationId="{10058680-D07C-4893-B2B7-91543F18AB32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7" creationId="{7B42427A-0A1F-4A55-8705-D9179F1E0CFB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9" creationId="{EE54A6FE-D8CB-48A3-900B-053D4EBD3B85}"/>
          </ac:spMkLst>
        </pc:spChg>
        <pc:picChg chg="mod">
          <ac:chgData name="Pauling, Leo" userId="97404bc5-94c2-4892-aa94-f3f1f4d76bb8" providerId="ADAL" clId="{19DBDE70-D2E7-4F4C-8C89-073224A30F1B}" dt="2023-03-08T16:26:22.612" v="1338" actId="26606"/>
          <ac:picMkLst>
            <pc:docMk/>
            <pc:sldMk cId="2154687140" sldId="263"/>
            <ac:picMk id="4" creationId="{293B326B-6028-4BEF-8167-4383F16F4DDF}"/>
          </ac:picMkLst>
        </pc:picChg>
      </pc:sldChg>
      <pc:sldChg chg="addSp delSp modSp mod setBg setClrOvrMap">
        <pc:chgData name="Pauling, Leo" userId="97404bc5-94c2-4892-aa94-f3f1f4d76bb8" providerId="ADAL" clId="{19DBDE70-D2E7-4F4C-8C89-073224A30F1B}" dt="2023-03-08T16:26:28.373" v="1341" actId="478"/>
        <pc:sldMkLst>
          <pc:docMk/>
          <pc:sldMk cId="4151863930" sldId="264"/>
        </pc:sldMkLst>
        <pc:spChg chg="mo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6:28.373" v="1341" actId="478"/>
          <ac:spMkLst>
            <pc:docMk/>
            <pc:sldMk cId="4151863930" sldId="264"/>
            <ac:spMk id="10" creationId="{190D9230-E294-BF8E-6D22-D21C2E451A2F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3" creationId="{1BB56EB9-078F-4952-AC1F-149C7A0AE4D5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5" creationId="{D3772EE4-ED5E-4D3A-A306-B22CF866786D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7" creationId="{10058680-D07C-4893-B2B7-91543F18AB32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9" creationId="{7B42427A-0A1F-4A55-8705-D9179F1E0CFB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21" creationId="{EE54A6FE-D8CB-48A3-900B-053D4EBD3B85}"/>
          </ac:spMkLst>
        </pc:spChg>
        <pc:picChg chg="mod">
          <ac:chgData name="Pauling, Leo" userId="97404bc5-94c2-4892-aa94-f3f1f4d76bb8" providerId="ADAL" clId="{19DBDE70-D2E7-4F4C-8C89-073224A30F1B}" dt="2023-03-08T16:26:26.402" v="1340" actId="26606"/>
          <ac:picMkLst>
            <pc:docMk/>
            <pc:sldMk cId="4151863930" sldId="264"/>
            <ac:picMk id="6" creationId="{82D87619-6FD1-45FB-BC5C-0E4D19B42357}"/>
          </ac:picMkLst>
        </pc:picChg>
      </pc:sldChg>
      <pc:sldChg chg="addSp delSp modSp mod setBg setClrOvrMap">
        <pc:chgData name="Pauling, Leo" userId="97404bc5-94c2-4892-aa94-f3f1f4d76bb8" providerId="ADAL" clId="{19DBDE70-D2E7-4F4C-8C89-073224A30F1B}" dt="2023-03-08T16:26:04.496" v="1335" actId="26606"/>
        <pc:sldMkLst>
          <pc:docMk/>
          <pc:sldMk cId="3385513302" sldId="265"/>
        </pc:sldMkLst>
        <pc:spChg chg="mod ord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5:56.619" v="1333" actId="478"/>
          <ac:spMkLst>
            <pc:docMk/>
            <pc:sldMk cId="3385513302" sldId="265"/>
            <ac:spMk id="7" creationId="{9B45DF61-202D-C0FB-09BA-D3B84796B353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8" creationId="{E6C8E6EB-4C59-429B-97E4-72A058CFC4FB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0" creationId="{B5B90362-AFCC-46A9-B41C-A257A8C5B314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2" creationId="{F71EF7F1-38BA-471D-8CD4-2A9AE8E35527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4" creationId="{C0524398-BFB4-4C4A-8317-83B8729F9B26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6" creationId="{42D4960A-896E-4F6B-BF65-B4662AC9DEB6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8" creationId="{5684944A-8803-462C-84C5-4576C56A7758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20" creationId="{E07F3B49-8C20-42F5-831D-59306D05F667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2" creationId="{1BB56EB9-078F-4952-AC1F-149C7A0AE4D5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3" creationId="{D3772EE4-ED5E-4D3A-A306-B22CF866786D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4" creationId="{10058680-D07C-4893-B2B7-91543F18AB32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5" creationId="{7B42427A-0A1F-4A55-8705-D9179F1E0CFB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6" creationId="{EE54A6FE-D8CB-48A3-900B-053D4EBD3B85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1" creationId="{E6C8E6EB-4C59-429B-97E4-72A058CFC4FB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3" creationId="{B5B90362-AFCC-46A9-B41C-A257A8C5B314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5" creationId="{F71EF7F1-38BA-471D-8CD4-2A9AE8E35527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7" creationId="{C0524398-BFB4-4C4A-8317-83B8729F9B26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9" creationId="{E08D4B6A-8113-4DFB-B82E-B60CAC8E0A50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41" creationId="{9822E561-F97C-4CBB-A9A6-A6BF6317BC84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43" creationId="{B01B0E58-A5C8-4CDA-A2E0-35DF94E59857}"/>
          </ac:spMkLst>
        </pc:spChg>
        <pc:picChg chg="mod">
          <ac:chgData name="Pauling, Leo" userId="97404bc5-94c2-4892-aa94-f3f1f4d76bb8" providerId="ADAL" clId="{19DBDE70-D2E7-4F4C-8C89-073224A30F1B}" dt="2023-03-08T16:26:04.496" v="1335" actId="26606"/>
          <ac:picMkLst>
            <pc:docMk/>
            <pc:sldMk cId="3385513302" sldId="265"/>
            <ac:picMk id="3" creationId="{FB6AFB61-787C-45EC-9B7A-E62800ED1BE5}"/>
          </ac:picMkLst>
        </pc:picChg>
      </pc:sldChg>
      <pc:sldChg chg="addSp modSp mod setBg">
        <pc:chgData name="Pauling, Leo" userId="97404bc5-94c2-4892-aa94-f3f1f4d76bb8" providerId="ADAL" clId="{19DBDE70-D2E7-4F4C-8C89-073224A30F1B}" dt="2023-03-08T16:26:48.344" v="1342" actId="26606"/>
        <pc:sldMkLst>
          <pc:docMk/>
          <pc:sldMk cId="1755059332" sldId="266"/>
        </pc:sldMkLst>
        <pc:spChg chg="mod or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" creationId="{06158C18-B0AD-4A23-BB2F-A981A9ADFAF7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8" creationId="{DD651B61-325E-4E73-8445-38B0DE8AAAB6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0" creationId="{B42E5253-D3AC-4AC2-B766-8B34F13C2F5E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2" creationId="{10AE8D57-436A-4073-9A75-15BB5949F8B4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4" creationId="{E2852671-8EB6-4EAF-8AF8-65CF3FD66456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6" creationId="{CCB5977A-5CE8-4D01-A784-06EA14C2A310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8" creationId="{0F02942D-A53B-4A35-B44C-EEFD824131A9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0" creationId="{375F3C53-82B4-457B-87C8-9077A906BB52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2" creationId="{5A4487F9-8FD4-4FDA-899F-49105850637B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4" creationId="{ACD9B3A4-4B72-4F8E-9D87-2D150F2ADC85}"/>
          </ac:spMkLst>
        </pc:spChg>
        <pc:picChg chg="mod">
          <ac:chgData name="Pauling, Leo" userId="97404bc5-94c2-4892-aa94-f3f1f4d76bb8" providerId="ADAL" clId="{19DBDE70-D2E7-4F4C-8C89-073224A30F1B}" dt="2023-03-08T16:26:48.344" v="1342" actId="26606"/>
          <ac:picMkLst>
            <pc:docMk/>
            <pc:sldMk cId="1755059332" sldId="266"/>
            <ac:picMk id="3" creationId="{CBD1E938-F731-4F2E-B739-F2EAD15F0F75}"/>
          </ac:picMkLst>
        </pc:picChg>
      </pc:sldChg>
      <pc:sldChg chg="addSp modSp mod setBg">
        <pc:chgData name="Pauling, Leo" userId="97404bc5-94c2-4892-aa94-f3f1f4d76bb8" providerId="ADAL" clId="{19DBDE70-D2E7-4F4C-8C89-073224A30F1B}" dt="2023-03-08T16:27:07.530" v="1343" actId="26606"/>
        <pc:sldMkLst>
          <pc:docMk/>
          <pc:sldMk cId="3218017198" sldId="267"/>
        </pc:sldMkLst>
        <pc:spChg chg="mod or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" creationId="{06158C18-B0AD-4A23-BB2F-A981A9ADFAF7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2" creationId="{DD651B61-325E-4E73-8445-38B0DE8AAAB6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4" creationId="{B42E5253-D3AC-4AC2-B766-8B34F13C2F5E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6" creationId="{10AE8D57-436A-4073-9A75-15BB5949F8B4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8" creationId="{E2852671-8EB6-4EAF-8AF8-65CF3FD66456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0" creationId="{CCB5977A-5CE8-4D01-A784-06EA14C2A310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2" creationId="{0F02942D-A53B-4A35-B44C-EEFD824131A9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4" creationId="{375F3C53-82B4-457B-87C8-9077A906BB52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6" creationId="{5A4487F9-8FD4-4FDA-899F-49105850637B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8" creationId="{ACD9B3A4-4B72-4F8E-9D87-2D150F2ADC85}"/>
          </ac:spMkLst>
        </pc:spChg>
        <pc:picChg chg="mod">
          <ac:chgData name="Pauling, Leo" userId="97404bc5-94c2-4892-aa94-f3f1f4d76bb8" providerId="ADAL" clId="{19DBDE70-D2E7-4F4C-8C89-073224A30F1B}" dt="2023-03-08T16:27:07.530" v="1343" actId="26606"/>
          <ac:picMkLst>
            <pc:docMk/>
            <pc:sldMk cId="3218017198" sldId="267"/>
            <ac:picMk id="7" creationId="{67706170-063F-40B3-8011-ED491B56CC1B}"/>
          </ac:picMkLst>
        </pc:picChg>
      </pc:sldChg>
      <pc:sldChg chg="addSp delSp modSp del mod setBg setClrOvrMap">
        <pc:chgData name="Pauling, Leo" userId="97404bc5-94c2-4892-aa94-f3f1f4d76bb8" providerId="ADAL" clId="{19DBDE70-D2E7-4F4C-8C89-073224A30F1B}" dt="2023-03-08T16:33:57.412" v="1428" actId="47"/>
        <pc:sldMkLst>
          <pc:docMk/>
          <pc:sldMk cId="1305695849" sldId="268"/>
        </pc:sldMkLst>
        <pc:spChg chg="mo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7:14.791" v="1345" actId="478"/>
          <ac:spMkLst>
            <pc:docMk/>
            <pc:sldMk cId="1305695849" sldId="268"/>
            <ac:spMk id="9" creationId="{DDC0B0F8-6356-EA82-31E7-F35CB46DEB69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2" creationId="{1BB56EB9-078F-4952-AC1F-149C7A0AE4D5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4" creationId="{D3772EE4-ED5E-4D3A-A306-B22CF866786D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6" creationId="{10058680-D07C-4893-B2B7-91543F18AB32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8" creationId="{7B42427A-0A1F-4A55-8705-D9179F1E0CFB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20" creationId="{EE54A6FE-D8CB-48A3-900B-053D4EBD3B85}"/>
          </ac:spMkLst>
        </pc:spChg>
        <pc:picChg chg="del mod modCrop">
          <ac:chgData name="Pauling, Leo" userId="97404bc5-94c2-4892-aa94-f3f1f4d76bb8" providerId="ADAL" clId="{19DBDE70-D2E7-4F4C-8C89-073224A30F1B}" dt="2023-03-08T16:33:29.504" v="1419" actId="21"/>
          <ac:picMkLst>
            <pc:docMk/>
            <pc:sldMk cId="1305695849" sldId="268"/>
            <ac:picMk id="5" creationId="{8E9F4C25-A612-462F-AAFD-5181E914179D}"/>
          </ac:picMkLst>
        </pc:picChg>
      </pc:sldChg>
      <pc:sldChg chg="addSp modSp del mod setBg setClrOvrMap">
        <pc:chgData name="Pauling, Leo" userId="97404bc5-94c2-4892-aa94-f3f1f4d76bb8" providerId="ADAL" clId="{19DBDE70-D2E7-4F4C-8C89-073224A30F1B}" dt="2023-03-08T16:30:40.622" v="1402" actId="47"/>
        <pc:sldMkLst>
          <pc:docMk/>
          <pc:sldMk cId="4211004155" sldId="269"/>
        </pc:sldMkLst>
        <pc:spChg chg="mod or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2" creationId="{06158C18-B0AD-4A23-BB2F-A981A9ADFAF7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0" creationId="{885EA15F-74B4-A5C2-2B82-DABE8B746AA8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3" creationId="{00401440-1DC9-4C9E-A3BA-4DECEEB46503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5" creationId="{36B822CC-7DA9-4417-AA94-64CEB676F0B8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7" creationId="{AFA01E88-71CC-4FF3-9E81-51E0C32B45E4}"/>
          </ac:spMkLst>
        </pc:spChg>
        <pc:picChg chg="mod">
          <ac:chgData name="Pauling, Leo" userId="97404bc5-94c2-4892-aa94-f3f1f4d76bb8" providerId="ADAL" clId="{19DBDE70-D2E7-4F4C-8C89-073224A30F1B}" dt="2023-03-08T16:29:59.963" v="1389" actId="26606"/>
          <ac:picMkLst>
            <pc:docMk/>
            <pc:sldMk cId="4211004155" sldId="269"/>
            <ac:picMk id="6" creationId="{DB541D48-448C-4A51-BA43-449FDFE6F151}"/>
          </ac:picMkLst>
        </pc:picChg>
      </pc:sldChg>
      <pc:sldChg chg="addSp delSp modSp del mod setBg delDesignElem">
        <pc:chgData name="Pauling, Leo" userId="97404bc5-94c2-4892-aa94-f3f1f4d76bb8" providerId="ADAL" clId="{19DBDE70-D2E7-4F4C-8C89-073224A30F1B}" dt="2023-03-08T16:29:46.083" v="1388" actId="47"/>
        <pc:sldMkLst>
          <pc:docMk/>
          <pc:sldMk cId="2473068335" sldId="270"/>
        </pc:sldMkLst>
        <pc:spChg chg="mod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2" creationId="{06158C18-B0AD-4A23-BB2F-A981A9ADFAF7}"/>
          </ac:spMkLst>
        </pc:spChg>
        <pc:spChg chg="add mod">
          <ac:chgData name="Pauling, Leo" userId="97404bc5-94c2-4892-aa94-f3f1f4d76bb8" providerId="ADAL" clId="{19DBDE70-D2E7-4F4C-8C89-073224A30F1B}" dt="2023-03-08T16:29:32.220" v="1382" actId="21"/>
          <ac:spMkLst>
            <pc:docMk/>
            <pc:sldMk cId="2473068335" sldId="270"/>
            <ac:spMk id="4" creationId="{22B35249-C733-38D3-F5A0-E87835D1A229}"/>
          </ac:spMkLst>
        </pc:spChg>
        <pc:spChg chg="add del mod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9" creationId="{7628A8AF-D9E5-6E0D-1F3A-B377FEDF17A3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1" creationId="{E9751CB9-7B25-4EB8-9A6F-82F822549F12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2" creationId="{F875149D-F692-45DA-8324-D5E0193D5FC4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3" creationId="{E1317383-CF3B-4B02-9512-BECBEF6362A4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4" creationId="{C0B19935-C760-4698-9DD1-973C8A428D26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5" creationId="{B1D4C7A0-6DF2-4F2D-A45D-F111582974C7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6" creationId="{08990612-E008-4F02-AEBB-B140BE753558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7" creationId="{DBF3943D-BCB6-4B31-809D-A005686483B4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8" creationId="{A310A41F-3A14-4150-B6CF-0A577DDDEAD2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20" creationId="{7B89EEFD-93BC-4ACF-962C-E6279E72B00B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22" creationId="{39373A6F-2E1F-4613-8E1D-D68057D29F31}"/>
          </ac:spMkLst>
        </pc:spChg>
        <pc:spChg chg="add del">
          <ac:chgData name="Pauling, Leo" userId="97404bc5-94c2-4892-aa94-f3f1f4d76bb8" providerId="ADAL" clId="{19DBDE70-D2E7-4F4C-8C89-073224A30F1B}" dt="2023-03-08T16:29:15.772" v="1376" actId="26606"/>
          <ac:spMkLst>
            <pc:docMk/>
            <pc:sldMk cId="2473068335" sldId="270"/>
            <ac:spMk id="24" creationId="{00401440-1DC9-4C9E-A3BA-4DECEEB46503}"/>
          </ac:spMkLst>
        </pc:spChg>
        <pc:spChg chg="add del">
          <ac:chgData name="Pauling, Leo" userId="97404bc5-94c2-4892-aa94-f3f1f4d76bb8" providerId="ADAL" clId="{19DBDE70-D2E7-4F4C-8C89-073224A30F1B}" dt="2023-03-08T16:29:15.772" v="1376" actId="26606"/>
          <ac:spMkLst>
            <pc:docMk/>
            <pc:sldMk cId="2473068335" sldId="270"/>
            <ac:spMk id="25" creationId="{36B822CC-7DA9-4417-AA94-64CEB676F0B8}"/>
          </ac:spMkLst>
        </pc:spChg>
        <pc:spChg chg="add del">
          <ac:chgData name="Pauling, Leo" userId="97404bc5-94c2-4892-aa94-f3f1f4d76bb8" providerId="ADAL" clId="{19DBDE70-D2E7-4F4C-8C89-073224A30F1B}" dt="2023-03-08T16:29:15.772" v="1376" actId="26606"/>
          <ac:spMkLst>
            <pc:docMk/>
            <pc:sldMk cId="2473068335" sldId="270"/>
            <ac:spMk id="26" creationId="{AFA01E88-71CC-4FF3-9E81-51E0C32B45E4}"/>
          </ac:spMkLst>
        </pc:spChg>
        <pc:picChg chg="del mod ord">
          <ac:chgData name="Pauling, Leo" userId="97404bc5-94c2-4892-aa94-f3f1f4d76bb8" providerId="ADAL" clId="{19DBDE70-D2E7-4F4C-8C89-073224A30F1B}" dt="2023-03-08T16:29:32.220" v="1382" actId="21"/>
          <ac:picMkLst>
            <pc:docMk/>
            <pc:sldMk cId="2473068335" sldId="270"/>
            <ac:picMk id="5" creationId="{BA425F06-7BCC-4245-8DE6-CD1DF204BB6B}"/>
          </ac:picMkLst>
        </pc:picChg>
      </pc:sldChg>
      <pc:sldChg chg="addSp delSp modSp add mod setBg">
        <pc:chgData name="Pauling, Leo" userId="97404bc5-94c2-4892-aa94-f3f1f4d76bb8" providerId="ADAL" clId="{19DBDE70-D2E7-4F4C-8C89-073224A30F1B}" dt="2023-03-08T16:14:22.093" v="1134" actId="20577"/>
        <pc:sldMkLst>
          <pc:docMk/>
          <pc:sldMk cId="753120406" sldId="271"/>
        </pc:sldMkLst>
        <pc:spChg chg="mod">
          <ac:chgData name="Pauling, Leo" userId="97404bc5-94c2-4892-aa94-f3f1f4d76bb8" providerId="ADAL" clId="{19DBDE70-D2E7-4F4C-8C89-073224A30F1B}" dt="2023-03-08T16:07:33.773" v="1045"/>
          <ac:spMkLst>
            <pc:docMk/>
            <pc:sldMk cId="753120406" sldId="271"/>
            <ac:spMk id="2" creationId="{7DDADCD2-B8D4-5A6A-3E1E-EE847B1B9460}"/>
          </ac:spMkLst>
        </pc:spChg>
        <pc:spChg chg="add del mod">
          <ac:chgData name="Pauling, Leo" userId="97404bc5-94c2-4892-aa94-f3f1f4d76bb8" providerId="ADAL" clId="{19DBDE70-D2E7-4F4C-8C89-073224A30F1B}" dt="2023-03-08T16:09:38.900" v="1059" actId="26606"/>
          <ac:spMkLst>
            <pc:docMk/>
            <pc:sldMk cId="753120406" sldId="271"/>
            <ac:spMk id="3" creationId="{4C5B23D1-4460-1C14-E6C7-82AD986954D0}"/>
          </ac:spMkLst>
        </pc:spChg>
        <pc:spChg chg="add del mod">
          <ac:chgData name="Pauling, Leo" userId="97404bc5-94c2-4892-aa94-f3f1f4d76bb8" providerId="ADAL" clId="{19DBDE70-D2E7-4F4C-8C89-073224A30F1B}" dt="2023-03-08T16:07:33.773" v="1045"/>
          <ac:spMkLst>
            <pc:docMk/>
            <pc:sldMk cId="753120406" sldId="271"/>
            <ac:spMk id="4" creationId="{BCF2E460-A9B9-68BF-FA60-86E79BF77B4A}"/>
          </ac:spMkLst>
        </pc:spChg>
        <pc:spChg chg="add del mod">
          <ac:chgData name="Pauling, Leo" userId="97404bc5-94c2-4892-aa94-f3f1f4d76bb8" providerId="ADAL" clId="{19DBDE70-D2E7-4F4C-8C89-073224A30F1B}" dt="2023-03-08T16:07:33.773" v="1045"/>
          <ac:spMkLst>
            <pc:docMk/>
            <pc:sldMk cId="753120406" sldId="271"/>
            <ac:spMk id="6" creationId="{5D6CFAE6-16B4-B8F8-720B-204086448AF6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8" creationId="{FBB53F82-F191-4EEB-AB7B-F69E634FA3E8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9" creationId="{8616AA08-3831-473D-B61B-89484A33CF65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0" creationId="{FBB53F82-F191-4EEB-AB7B-F69E634FA3E8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1" creationId="{8431B918-3A1C-46BA-9430-CAD97D9DA0FC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2" creationId="{8616AA08-3831-473D-B61B-89484A33CF65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3" creationId="{8400935A-2F82-4DC4-A4E1-E12EFB8C2738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4" creationId="{8431B918-3A1C-46BA-9430-CAD97D9DA0FC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5" creationId="{4C5B23D1-4460-1C14-E6C7-82AD986954D0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6" creationId="{8400935A-2F82-4DC4-A4E1-E12EFB8C2738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7" creationId="{A3D5D599-1CAE-4C92-B5AE-8E51AF6D47C9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8" creationId="{A3D5D599-1CAE-4C92-B5AE-8E51AF6D47C9}"/>
          </ac:spMkLst>
        </pc:spChg>
        <pc:spChg chg="add del mod">
          <ac:chgData name="Pauling, Leo" userId="97404bc5-94c2-4892-aa94-f3f1f4d76bb8" providerId="ADAL" clId="{19DBDE70-D2E7-4F4C-8C89-073224A30F1B}" dt="2023-03-08T16:09:01.981" v="1056" actId="478"/>
          <ac:spMkLst>
            <pc:docMk/>
            <pc:sldMk cId="753120406" sldId="271"/>
            <ac:spMk id="22" creationId="{DEB6B30F-C07D-A671-0D1F-649149A0B92E}"/>
          </ac:spMkLst>
        </pc:spChg>
        <pc:graphicFrameChg chg="add del">
          <ac:chgData name="Pauling, Leo" userId="97404bc5-94c2-4892-aa94-f3f1f4d76bb8" providerId="ADAL" clId="{19DBDE70-D2E7-4F4C-8C89-073224A30F1B}" dt="2023-03-08T16:02:13.243" v="1032" actId="26606"/>
          <ac:graphicFrameMkLst>
            <pc:docMk/>
            <pc:sldMk cId="753120406" sldId="271"/>
            <ac:graphicFrameMk id="5" creationId="{10267F2D-6311-D750-8CED-2406991ED2BE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8:25.222" v="1052" actId="26606"/>
          <ac:graphicFrameMkLst>
            <pc:docMk/>
            <pc:sldMk cId="753120406" sldId="271"/>
            <ac:graphicFrameMk id="20" creationId="{EB37DAAA-2218-0598-48CB-7993A947C3C7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2:41.148" v="1036" actId="26606"/>
          <ac:graphicFrameMkLst>
            <pc:docMk/>
            <pc:sldMk cId="753120406" sldId="271"/>
            <ac:graphicFrameMk id="21" creationId="{AE5C9489-CF77-83C8-BFB8-7777D4DB3B4F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2:42.227" v="1038" actId="26606"/>
          <ac:graphicFrameMkLst>
            <pc:docMk/>
            <pc:sldMk cId="753120406" sldId="271"/>
            <ac:graphicFrameMk id="23" creationId="{846E2BCC-9710-C098-02AD-D3E5C0414A6C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9:38.856" v="1058" actId="26606"/>
          <ac:graphicFrameMkLst>
            <pc:docMk/>
            <pc:sldMk cId="753120406" sldId="271"/>
            <ac:graphicFrameMk id="24" creationId="{799FEC9D-77DC-6885-9A26-C44410811381}"/>
          </ac:graphicFrameMkLst>
        </pc:graphicFrameChg>
        <pc:graphicFrameChg chg="add del mod modGraphic">
          <ac:chgData name="Pauling, Leo" userId="97404bc5-94c2-4892-aa94-f3f1f4d76bb8" providerId="ADAL" clId="{19DBDE70-D2E7-4F4C-8C89-073224A30F1B}" dt="2023-03-08T16:07:33.836" v="1050" actId="26606"/>
          <ac:graphicFrameMkLst>
            <pc:docMk/>
            <pc:sldMk cId="753120406" sldId="271"/>
            <ac:graphicFrameMk id="25" creationId="{AE5C9489-CF77-83C8-BFB8-7777D4DB3B4F}"/>
          </ac:graphicFrameMkLst>
        </pc:graphicFrameChg>
        <pc:graphicFrameChg chg="add mod">
          <ac:chgData name="Pauling, Leo" userId="97404bc5-94c2-4892-aa94-f3f1f4d76bb8" providerId="ADAL" clId="{19DBDE70-D2E7-4F4C-8C89-073224A30F1B}" dt="2023-03-08T16:14:22.093" v="1134" actId="20577"/>
          <ac:graphicFrameMkLst>
            <pc:docMk/>
            <pc:sldMk cId="753120406" sldId="271"/>
            <ac:graphicFrameMk id="26" creationId="{3AC98979-9CC2-7127-CFE3-4F9E581CDDF2}"/>
          </ac:graphicFrameMkLst>
        </pc:graphicFrameChg>
        <pc:picChg chg="add del">
          <ac:chgData name="Pauling, Leo" userId="97404bc5-94c2-4892-aa94-f3f1f4d76bb8" providerId="ADAL" clId="{19DBDE70-D2E7-4F4C-8C89-073224A30F1B}" dt="2023-03-08T16:02:11.356" v="1030" actId="26606"/>
          <ac:picMkLst>
            <pc:docMk/>
            <pc:sldMk cId="753120406" sldId="271"/>
            <ac:picMk id="7" creationId="{D96F7F38-66C4-AD9C-90F9-45434C8B0DFA}"/>
          </ac:picMkLst>
        </pc:picChg>
        <pc:picChg chg="add del">
          <ac:chgData name="Pauling, Leo" userId="97404bc5-94c2-4892-aa94-f3f1f4d76bb8" providerId="ADAL" clId="{19DBDE70-D2E7-4F4C-8C89-073224A30F1B}" dt="2023-03-08T16:02:17.370" v="1034" actId="26606"/>
          <ac:picMkLst>
            <pc:docMk/>
            <pc:sldMk cId="753120406" sldId="271"/>
            <ac:picMk id="19" creationId="{D96F7F38-66C4-AD9C-90F9-45434C8B0DFA}"/>
          </ac:picMkLst>
        </pc:picChg>
      </pc:sldChg>
      <pc:sldChg chg="addSp modSp add mod setBg">
        <pc:chgData name="Pauling, Leo" userId="97404bc5-94c2-4892-aa94-f3f1f4d76bb8" providerId="ADAL" clId="{19DBDE70-D2E7-4F4C-8C89-073224A30F1B}" dt="2023-03-08T16:22:32.862" v="1287" actId="6549"/>
        <pc:sldMkLst>
          <pc:docMk/>
          <pc:sldMk cId="2389936762" sldId="272"/>
        </pc:sldMkLst>
        <pc:spChg chg="mod">
          <ac:chgData name="Pauling, Leo" userId="97404bc5-94c2-4892-aa94-f3f1f4d76bb8" providerId="ADAL" clId="{19DBDE70-D2E7-4F4C-8C89-073224A30F1B}" dt="2023-03-08T16:22:15.170" v="1284" actId="26606"/>
          <ac:spMkLst>
            <pc:docMk/>
            <pc:sldMk cId="2389936762" sldId="272"/>
            <ac:spMk id="2" creationId="{7DDADCD2-B8D4-5A6A-3E1E-EE847B1B9460}"/>
          </ac:spMkLst>
        </pc:spChg>
        <pc:spChg chg="mod">
          <ac:chgData name="Pauling, Leo" userId="97404bc5-94c2-4892-aa94-f3f1f4d76bb8" providerId="ADAL" clId="{19DBDE70-D2E7-4F4C-8C89-073224A30F1B}" dt="2023-03-08T16:22:32.862" v="1287" actId="6549"/>
          <ac:spMkLst>
            <pc:docMk/>
            <pc:sldMk cId="2389936762" sldId="272"/>
            <ac:spMk id="3" creationId="{4C5B23D1-4460-1C14-E6C7-82AD986954D0}"/>
          </ac:spMkLst>
        </pc:spChg>
        <pc:spChg chg="add">
          <ac:chgData name="Pauling, Leo" userId="97404bc5-94c2-4892-aa94-f3f1f4d76bb8" providerId="ADAL" clId="{19DBDE70-D2E7-4F4C-8C89-073224A30F1B}" dt="2023-03-08T16:22:15.170" v="1284" actId="26606"/>
          <ac:spMkLst>
            <pc:docMk/>
            <pc:sldMk cId="2389936762" sldId="272"/>
            <ac:spMk id="2055" creationId="{504BED40-EAF7-4E55-AFF7-2CD840EBD3AA}"/>
          </ac:spMkLst>
        </pc:spChg>
        <pc:spChg chg="add">
          <ac:chgData name="Pauling, Leo" userId="97404bc5-94c2-4892-aa94-f3f1f4d76bb8" providerId="ADAL" clId="{19DBDE70-D2E7-4F4C-8C89-073224A30F1B}" dt="2023-03-08T16:22:15.170" v="1284" actId="26606"/>
          <ac:spMkLst>
            <pc:docMk/>
            <pc:sldMk cId="2389936762" sldId="272"/>
            <ac:spMk id="2057" creationId="{F367CCF1-BB1E-41CF-8499-94A870C33EFA}"/>
          </ac:spMkLst>
        </pc:spChg>
        <pc:picChg chg="add mod">
          <ac:chgData name="Pauling, Leo" userId="97404bc5-94c2-4892-aa94-f3f1f4d76bb8" providerId="ADAL" clId="{19DBDE70-D2E7-4F4C-8C89-073224A30F1B}" dt="2023-03-08T16:22:15.170" v="1284" actId="26606"/>
          <ac:picMkLst>
            <pc:docMk/>
            <pc:sldMk cId="2389936762" sldId="272"/>
            <ac:picMk id="2050" creationId="{2708DB7A-7A82-ABAF-300D-698FD58705E5}"/>
          </ac:picMkLst>
        </pc:picChg>
      </pc:sldChg>
      <pc:sldChg chg="addSp delSp modSp add del mod">
        <pc:chgData name="Pauling, Leo" userId="97404bc5-94c2-4892-aa94-f3f1f4d76bb8" providerId="ADAL" clId="{19DBDE70-D2E7-4F4C-8C89-073224A30F1B}" dt="2023-03-06T14:43:52.207" v="152" actId="47"/>
        <pc:sldMkLst>
          <pc:docMk/>
          <pc:sldMk cId="2188239282" sldId="273"/>
        </pc:sldMkLst>
        <pc:spChg chg="mod">
          <ac:chgData name="Pauling, Leo" userId="97404bc5-94c2-4892-aa94-f3f1f4d76bb8" providerId="ADAL" clId="{19DBDE70-D2E7-4F4C-8C89-073224A30F1B}" dt="2023-03-06T14:42:52.219" v="148" actId="20577"/>
          <ac:spMkLst>
            <pc:docMk/>
            <pc:sldMk cId="2188239282" sldId="273"/>
            <ac:spMk id="2" creationId="{7DDADCD2-B8D4-5A6A-3E1E-EE847B1B9460}"/>
          </ac:spMkLst>
        </pc:spChg>
        <pc:spChg chg="del">
          <ac:chgData name="Pauling, Leo" userId="97404bc5-94c2-4892-aa94-f3f1f4d76bb8" providerId="ADAL" clId="{19DBDE70-D2E7-4F4C-8C89-073224A30F1B}" dt="2023-03-06T14:43:41.213" v="149" actId="478"/>
          <ac:spMkLst>
            <pc:docMk/>
            <pc:sldMk cId="2188239282" sldId="273"/>
            <ac:spMk id="3" creationId="{4C5B23D1-4460-1C14-E6C7-82AD986954D0}"/>
          </ac:spMkLst>
        </pc:spChg>
        <pc:spChg chg="add mod">
          <ac:chgData name="Pauling, Leo" userId="97404bc5-94c2-4892-aa94-f3f1f4d76bb8" providerId="ADAL" clId="{19DBDE70-D2E7-4F4C-8C89-073224A30F1B}" dt="2023-03-06T14:43:41.213" v="149" actId="478"/>
          <ac:spMkLst>
            <pc:docMk/>
            <pc:sldMk cId="2188239282" sldId="273"/>
            <ac:spMk id="5" creationId="{6CE1F130-C03D-5F9B-30C9-5D37E97C84A3}"/>
          </ac:spMkLst>
        </pc:spChg>
        <pc:graphicFrameChg chg="add mod">
          <ac:chgData name="Pauling, Leo" userId="97404bc5-94c2-4892-aa94-f3f1f4d76bb8" providerId="ADAL" clId="{19DBDE70-D2E7-4F4C-8C89-073224A30F1B}" dt="2023-03-06T14:43:41.985" v="150"/>
          <ac:graphicFrameMkLst>
            <pc:docMk/>
            <pc:sldMk cId="2188239282" sldId="273"/>
            <ac:graphicFrameMk id="6" creationId="{36F5D10F-111F-04ED-4125-C8AADDA83EBA}"/>
          </ac:graphicFrameMkLst>
        </pc:graphicFrameChg>
      </pc:sldChg>
      <pc:sldChg chg="add del">
        <pc:chgData name="Pauling, Leo" userId="97404bc5-94c2-4892-aa94-f3f1f4d76bb8" providerId="ADAL" clId="{19DBDE70-D2E7-4F4C-8C89-073224A30F1B}" dt="2023-03-06T14:33:30.987" v="9" actId="2890"/>
        <pc:sldMkLst>
          <pc:docMk/>
          <pc:sldMk cId="3041260006" sldId="273"/>
        </pc:sldMkLst>
      </pc:sldChg>
      <pc:sldChg chg="modSp add mod ord modShow">
        <pc:chgData name="Pauling, Leo" userId="97404bc5-94c2-4892-aa94-f3f1f4d76bb8" providerId="ADAL" clId="{19DBDE70-D2E7-4F4C-8C89-073224A30F1B}" dt="2023-03-06T14:58:50.129" v="676" actId="20577"/>
        <pc:sldMkLst>
          <pc:docMk/>
          <pc:sldMk cId="304314438" sldId="274"/>
        </pc:sldMkLst>
        <pc:spChg chg="mod">
          <ac:chgData name="Pauling, Leo" userId="97404bc5-94c2-4892-aa94-f3f1f4d76bb8" providerId="ADAL" clId="{19DBDE70-D2E7-4F4C-8C89-073224A30F1B}" dt="2023-03-06T14:44:12.346" v="178" actId="20577"/>
          <ac:spMkLst>
            <pc:docMk/>
            <pc:sldMk cId="304314438" sldId="274"/>
            <ac:spMk id="2" creationId="{400C91AA-CEBF-4C9B-8FF9-6D96E554AB4F}"/>
          </ac:spMkLst>
        </pc:spChg>
        <pc:graphicFrameChg chg="mod modGraphic">
          <ac:chgData name="Pauling, Leo" userId="97404bc5-94c2-4892-aa94-f3f1f4d76bb8" providerId="ADAL" clId="{19DBDE70-D2E7-4F4C-8C89-073224A30F1B}" dt="2023-03-06T14:58:50.129" v="676" actId="20577"/>
          <ac:graphicFrameMkLst>
            <pc:docMk/>
            <pc:sldMk cId="304314438" sldId="274"/>
            <ac:graphicFrameMk id="4" creationId="{2BA84A5D-F0C2-B7BC-D604-FC58272F05D6}"/>
          </ac:graphicFrameMkLst>
        </pc:graphicFrameChg>
      </pc:sldChg>
      <pc:sldChg chg="addSp delSp modSp new mod setBg modClrScheme chgLayout">
        <pc:chgData name="Pauling, Leo" userId="97404bc5-94c2-4892-aa94-f3f1f4d76bb8" providerId="ADAL" clId="{19DBDE70-D2E7-4F4C-8C89-073224A30F1B}" dt="2023-03-08T15:24:34.232" v="951" actId="26606"/>
        <pc:sldMkLst>
          <pc:docMk/>
          <pc:sldMk cId="4136160452" sldId="275"/>
        </pc:sldMkLst>
        <pc:spChg chg="del">
          <ac:chgData name="Pauling, Leo" userId="97404bc5-94c2-4892-aa94-f3f1f4d76bb8" providerId="ADAL" clId="{19DBDE70-D2E7-4F4C-8C89-073224A30F1B}" dt="2023-03-08T15:24:26.298" v="946" actId="700"/>
          <ac:spMkLst>
            <pc:docMk/>
            <pc:sldMk cId="4136160452" sldId="275"/>
            <ac:spMk id="2" creationId="{4F6CD34A-F653-29BA-C773-9F8D5C116361}"/>
          </ac:spMkLst>
        </pc:spChg>
        <pc:spChg chg="del">
          <ac:chgData name="Pauling, Leo" userId="97404bc5-94c2-4892-aa94-f3f1f4d76bb8" providerId="ADAL" clId="{19DBDE70-D2E7-4F4C-8C89-073224A30F1B}" dt="2023-03-08T15:24:26.298" v="946" actId="700"/>
          <ac:spMkLst>
            <pc:docMk/>
            <pc:sldMk cId="4136160452" sldId="275"/>
            <ac:spMk id="3" creationId="{6107B874-B77C-B080-3856-433224EB37C3}"/>
          </ac:spMkLst>
        </pc:spChg>
        <pc:spChg chg="add del">
          <ac:chgData name="Pauling, Leo" userId="97404bc5-94c2-4892-aa94-f3f1f4d76bb8" providerId="ADAL" clId="{19DBDE70-D2E7-4F4C-8C89-073224A30F1B}" dt="2023-03-08T15:24:34.232" v="950" actId="26606"/>
          <ac:spMkLst>
            <pc:docMk/>
            <pc:sldMk cId="4136160452" sldId="275"/>
            <ac:spMk id="1031" creationId="{AB9EC6EB-20B4-47D9-B377-8AB3F9EDFBDE}"/>
          </ac:spMkLst>
        </pc:spChg>
        <pc:spChg chg="add del">
          <ac:chgData name="Pauling, Leo" userId="97404bc5-94c2-4892-aa94-f3f1f4d76bb8" providerId="ADAL" clId="{19DBDE70-D2E7-4F4C-8C89-073224A30F1B}" dt="2023-03-08T15:24:34.232" v="950" actId="26606"/>
          <ac:spMkLst>
            <pc:docMk/>
            <pc:sldMk cId="4136160452" sldId="275"/>
            <ac:spMk id="1033" creationId="{A1D6CD10-98FC-4295-B0E3-77908B8EC3E0}"/>
          </ac:spMkLst>
        </pc:spChg>
        <pc:picChg chg="add mod">
          <ac:chgData name="Pauling, Leo" userId="97404bc5-94c2-4892-aa94-f3f1f4d76bb8" providerId="ADAL" clId="{19DBDE70-D2E7-4F4C-8C89-073224A30F1B}" dt="2023-03-08T15:24:34.232" v="951" actId="26606"/>
          <ac:picMkLst>
            <pc:docMk/>
            <pc:sldMk cId="4136160452" sldId="275"/>
            <ac:picMk id="1026" creationId="{4ED3C218-0B6C-304C-68F0-A5B72FCB1E50}"/>
          </ac:picMkLst>
        </pc:picChg>
      </pc:sldChg>
      <pc:sldChg chg="addSp delSp add del setBg delDesignElem">
        <pc:chgData name="Pauling, Leo" userId="97404bc5-94c2-4892-aa94-f3f1f4d76bb8" providerId="ADAL" clId="{19DBDE70-D2E7-4F4C-8C89-073224A30F1B}" dt="2023-03-08T16:29:09.912" v="1373"/>
        <pc:sldMkLst>
          <pc:docMk/>
          <pc:sldMk cId="51786309" sldId="276"/>
        </pc:sldMkLst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2" creationId="{1BB56EB9-078F-4952-AC1F-149C7A0AE4D5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4" creationId="{D3772EE4-ED5E-4D3A-A306-B22CF866786D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6" creationId="{10058680-D07C-4893-B2B7-91543F18AB32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8" creationId="{7B42427A-0A1F-4A55-8705-D9179F1E0CFB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20" creationId="{EE54A6FE-D8CB-48A3-900B-053D4EBD3B85}"/>
          </ac:spMkLst>
        </pc:spChg>
      </pc:sldChg>
      <pc:sldChg chg="modSp add del mod">
        <pc:chgData name="Pauling, Leo" userId="97404bc5-94c2-4892-aa94-f3f1f4d76bb8" providerId="ADAL" clId="{19DBDE70-D2E7-4F4C-8C89-073224A30F1B}" dt="2023-03-08T16:28:49.171" v="1369" actId="2890"/>
        <pc:sldMkLst>
          <pc:docMk/>
          <pc:sldMk cId="1670881864" sldId="276"/>
        </pc:sldMkLst>
        <pc:spChg chg="mod">
          <ac:chgData name="Pauling, Leo" userId="97404bc5-94c2-4892-aa94-f3f1f4d76bb8" providerId="ADAL" clId="{19DBDE70-D2E7-4F4C-8C89-073224A30F1B}" dt="2023-03-08T16:28:49.156" v="1368"/>
          <ac:spMkLst>
            <pc:docMk/>
            <pc:sldMk cId="1670881864" sldId="276"/>
            <ac:spMk id="2" creationId="{06158C18-B0AD-4A23-BB2F-A981A9ADFAF7}"/>
          </ac:spMkLst>
        </pc:spChg>
      </pc:sldChg>
      <pc:sldChg chg="addSp delSp modSp add mod ord">
        <pc:chgData name="Pauling, Leo" userId="97404bc5-94c2-4892-aa94-f3f1f4d76bb8" providerId="ADAL" clId="{19DBDE70-D2E7-4F4C-8C89-073224A30F1B}" dt="2023-03-08T16:32:18.718" v="1409" actId="20577"/>
        <pc:sldMkLst>
          <pc:docMk/>
          <pc:sldMk cId="1898075563" sldId="276"/>
        </pc:sldMkLst>
        <pc:spChg chg="mod">
          <ac:chgData name="Pauling, Leo" userId="97404bc5-94c2-4892-aa94-f3f1f4d76bb8" providerId="ADAL" clId="{19DBDE70-D2E7-4F4C-8C89-073224A30F1B}" dt="2023-03-08T16:32:18.718" v="1409" actId="20577"/>
          <ac:spMkLst>
            <pc:docMk/>
            <pc:sldMk cId="1898075563" sldId="276"/>
            <ac:spMk id="2" creationId="{06158C18-B0AD-4A23-BB2F-A981A9ADFAF7}"/>
          </ac:spMkLst>
        </pc:spChg>
        <pc:spChg chg="add del mod">
          <ac:chgData name="Pauling, Leo" userId="97404bc5-94c2-4892-aa94-f3f1f4d76bb8" providerId="ADAL" clId="{19DBDE70-D2E7-4F4C-8C89-073224A30F1B}" dt="2023-03-08T16:29:37.169" v="1385" actId="478"/>
          <ac:spMkLst>
            <pc:docMk/>
            <pc:sldMk cId="1898075563" sldId="276"/>
            <ac:spMk id="5" creationId="{232C9922-2CA5-5FCB-0A4A-29A671B78C7A}"/>
          </ac:spMkLst>
        </pc:spChg>
        <pc:picChg chg="add mod">
          <ac:chgData name="Pauling, Leo" userId="97404bc5-94c2-4892-aa94-f3f1f4d76bb8" providerId="ADAL" clId="{19DBDE70-D2E7-4F4C-8C89-073224A30F1B}" dt="2023-03-08T16:29:42.908" v="1387" actId="14100"/>
          <ac:picMkLst>
            <pc:docMk/>
            <pc:sldMk cId="1898075563" sldId="276"/>
            <ac:picMk id="3" creationId="{1F4EA472-0A98-DA21-6EE8-41B881C40EF5}"/>
          </ac:picMkLst>
        </pc:picChg>
        <pc:picChg chg="del">
          <ac:chgData name="Pauling, Leo" userId="97404bc5-94c2-4892-aa94-f3f1f4d76bb8" providerId="ADAL" clId="{19DBDE70-D2E7-4F4C-8C89-073224A30F1B}" dt="2023-03-08T16:29:35.210" v="1384" actId="478"/>
          <ac:picMkLst>
            <pc:docMk/>
            <pc:sldMk cId="1898075563" sldId="276"/>
            <ac:picMk id="7" creationId="{67706170-063F-40B3-8011-ED491B56CC1B}"/>
          </ac:picMkLst>
        </pc:picChg>
      </pc:sldChg>
      <pc:sldChg chg="addSp delSp add del setBg delDesignElem">
        <pc:chgData name="Pauling, Leo" userId="97404bc5-94c2-4892-aa94-f3f1f4d76bb8" providerId="ADAL" clId="{19DBDE70-D2E7-4F4C-8C89-073224A30F1B}" dt="2023-03-08T16:29:09.096" v="1372"/>
        <pc:sldMkLst>
          <pc:docMk/>
          <pc:sldMk cId="2514126638" sldId="277"/>
        </pc:sldMkLst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2" creationId="{1BB56EB9-078F-4952-AC1F-149C7A0AE4D5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4" creationId="{D3772EE4-ED5E-4D3A-A306-B22CF866786D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6" creationId="{10058680-D07C-4893-B2B7-91543F18AB32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8" creationId="{7B42427A-0A1F-4A55-8705-D9179F1E0CFB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20" creationId="{EE54A6FE-D8CB-48A3-900B-053D4EBD3B85}"/>
          </ac:spMkLst>
        </pc:spChg>
      </pc:sldChg>
      <pc:sldChg chg="add del ord">
        <pc:chgData name="Pauling, Leo" userId="97404bc5-94c2-4892-aa94-f3f1f4d76bb8" providerId="ADAL" clId="{19DBDE70-D2E7-4F4C-8C89-073224A30F1B}" dt="2023-03-08T16:28:49.156" v="1366" actId="2890"/>
        <pc:sldMkLst>
          <pc:docMk/>
          <pc:sldMk cId="3320413314" sldId="277"/>
        </pc:sldMkLst>
      </pc:sldChg>
      <pc:sldChg chg="addSp delSp modSp add mod">
        <pc:chgData name="Pauling, Leo" userId="97404bc5-94c2-4892-aa94-f3f1f4d76bb8" providerId="ADAL" clId="{19DBDE70-D2E7-4F4C-8C89-073224A30F1B}" dt="2023-03-08T16:30:38.655" v="1401"/>
        <pc:sldMkLst>
          <pc:docMk/>
          <pc:sldMk cId="3868826327" sldId="277"/>
        </pc:sldMkLst>
        <pc:spChg chg="mod">
          <ac:chgData name="Pauling, Leo" userId="97404bc5-94c2-4892-aa94-f3f1f4d76bb8" providerId="ADAL" clId="{19DBDE70-D2E7-4F4C-8C89-073224A30F1B}" dt="2023-03-08T16:30:38.655" v="1401"/>
          <ac:spMkLst>
            <pc:docMk/>
            <pc:sldMk cId="3868826327" sldId="277"/>
            <ac:spMk id="2" creationId="{06158C18-B0AD-4A23-BB2F-A981A9ADFAF7}"/>
          </ac:spMkLst>
        </pc:spChg>
        <pc:picChg chg="del">
          <ac:chgData name="Pauling, Leo" userId="97404bc5-94c2-4892-aa94-f3f1f4d76bb8" providerId="ADAL" clId="{19DBDE70-D2E7-4F4C-8C89-073224A30F1B}" dt="2023-03-08T16:30:18.079" v="1393" actId="478"/>
          <ac:picMkLst>
            <pc:docMk/>
            <pc:sldMk cId="3868826327" sldId="277"/>
            <ac:picMk id="3" creationId="{1F4EA472-0A98-DA21-6EE8-41B881C40EF5}"/>
          </ac:picMkLst>
        </pc:picChg>
        <pc:picChg chg="add del mod">
          <ac:chgData name="Pauling, Leo" userId="97404bc5-94c2-4892-aa94-f3f1f4d76bb8" providerId="ADAL" clId="{19DBDE70-D2E7-4F4C-8C89-073224A30F1B}" dt="2023-03-08T16:30:16.918" v="1392" actId="478"/>
          <ac:picMkLst>
            <pc:docMk/>
            <pc:sldMk cId="3868826327" sldId="277"/>
            <ac:picMk id="4" creationId="{77CE3D35-01B1-895C-389C-64180690AF01}"/>
          </ac:picMkLst>
        </pc:picChg>
        <pc:picChg chg="add mod">
          <ac:chgData name="Pauling, Leo" userId="97404bc5-94c2-4892-aa94-f3f1f4d76bb8" providerId="ADAL" clId="{19DBDE70-D2E7-4F4C-8C89-073224A30F1B}" dt="2023-03-08T16:30:31.846" v="1400" actId="14100"/>
          <ac:picMkLst>
            <pc:docMk/>
            <pc:sldMk cId="3868826327" sldId="277"/>
            <ac:picMk id="5" creationId="{40E6D17B-86F1-CB4A-0AF7-86F6B3065EBF}"/>
          </ac:picMkLst>
        </pc:picChg>
      </pc:sldChg>
      <pc:sldChg chg="addSp delSp modSp add mod">
        <pc:chgData name="Pauling, Leo" userId="97404bc5-94c2-4892-aa94-f3f1f4d76bb8" providerId="ADAL" clId="{19DBDE70-D2E7-4F4C-8C89-073224A30F1B}" dt="2023-03-08T16:33:50.730" v="1427" actId="14100"/>
        <pc:sldMkLst>
          <pc:docMk/>
          <pc:sldMk cId="3711496890" sldId="278"/>
        </pc:sldMkLst>
        <pc:spChg chg="mod">
          <ac:chgData name="Pauling, Leo" userId="97404bc5-94c2-4892-aa94-f3f1f4d76bb8" providerId="ADAL" clId="{19DBDE70-D2E7-4F4C-8C89-073224A30F1B}" dt="2023-03-08T16:33:26.971" v="1418"/>
          <ac:spMkLst>
            <pc:docMk/>
            <pc:sldMk cId="3711496890" sldId="278"/>
            <ac:spMk id="2" creationId="{06158C18-B0AD-4A23-BB2F-A981A9ADFAF7}"/>
          </ac:spMkLst>
        </pc:spChg>
        <pc:spChg chg="add del mod">
          <ac:chgData name="Pauling, Leo" userId="97404bc5-94c2-4892-aa94-f3f1f4d76bb8" providerId="ADAL" clId="{19DBDE70-D2E7-4F4C-8C89-073224A30F1B}" dt="2023-03-08T16:33:33.236" v="1422" actId="478"/>
          <ac:spMkLst>
            <pc:docMk/>
            <pc:sldMk cId="3711496890" sldId="278"/>
            <ac:spMk id="4" creationId="{1B0B44F7-2180-3F54-F4A1-A9508762396E}"/>
          </ac:spMkLst>
        </pc:spChg>
        <pc:picChg chg="add mod modCrop">
          <ac:chgData name="Pauling, Leo" userId="97404bc5-94c2-4892-aa94-f3f1f4d76bb8" providerId="ADAL" clId="{19DBDE70-D2E7-4F4C-8C89-073224A30F1B}" dt="2023-03-08T16:33:50.730" v="1427" actId="14100"/>
          <ac:picMkLst>
            <pc:docMk/>
            <pc:sldMk cId="3711496890" sldId="278"/>
            <ac:picMk id="5" creationId="{97CCF97C-7901-3ED1-4A83-FC630173832A}"/>
          </ac:picMkLst>
        </pc:picChg>
        <pc:picChg chg="del">
          <ac:chgData name="Pauling, Leo" userId="97404bc5-94c2-4892-aa94-f3f1f4d76bb8" providerId="ADAL" clId="{19DBDE70-D2E7-4F4C-8C89-073224A30F1B}" dt="2023-03-08T16:33:30.686" v="1420" actId="478"/>
          <ac:picMkLst>
            <pc:docMk/>
            <pc:sldMk cId="3711496890" sldId="278"/>
            <ac:picMk id="7" creationId="{67706170-063F-40B3-8011-ED491B56CC1B}"/>
          </ac:picMkLst>
        </pc:picChg>
      </pc:sldChg>
    </pc:docChg>
  </pc:docChgLst>
  <pc:docChgLst>
    <pc:chgData name="Pauling, Leo" userId="97404bc5-94c2-4892-aa94-f3f1f4d76bb8" providerId="ADAL" clId="{CAE063DB-9965-4AE8-8520-4FE6E811B81C}"/>
    <pc:docChg chg="undo custSel addSld modSld">
      <pc:chgData name="Pauling, Leo" userId="97404bc5-94c2-4892-aa94-f3f1f4d76bb8" providerId="ADAL" clId="{CAE063DB-9965-4AE8-8520-4FE6E811B81C}" dt="2023-02-03T16:50:36.617" v="2058" actId="6549"/>
      <pc:docMkLst>
        <pc:docMk/>
      </pc:docMkLst>
      <pc:sldChg chg="addSp delSp modSp mod">
        <pc:chgData name="Pauling, Leo" userId="97404bc5-94c2-4892-aa94-f3f1f4d76bb8" providerId="ADAL" clId="{CAE063DB-9965-4AE8-8520-4FE6E811B81C}" dt="2023-02-03T15:47:39.399" v="483" actId="26606"/>
        <pc:sldMkLst>
          <pc:docMk/>
          <pc:sldMk cId="1448412760" sldId="256"/>
        </pc:sldMkLst>
        <pc:spChg chg="mo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2" creationId="{E1AEF1FA-EE2D-8EC1-E2F7-47C6B7DBAC51}"/>
          </ac:spMkLst>
        </pc:spChg>
        <pc:spChg chg="mo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3" creationId="{9907DC4E-F760-238F-CA41-686BB3E8885D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9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11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13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18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20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22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4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5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6" creationId="{153E7C7A-D853-434A-AA24-D8C247D80CCB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7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8" creationId="{ECA7E90F-7383-4A8D-B3B2-977D30D27076}"/>
          </ac:spMkLst>
        </pc:spChg>
        <pc:spChg chg="add del">
          <ac:chgData name="Pauling, Leo" userId="97404bc5-94c2-4892-aa94-f3f1f4d76bb8" providerId="ADAL" clId="{CAE063DB-9965-4AE8-8520-4FE6E811B81C}" dt="2023-02-03T15:47:30.183" v="472" actId="26606"/>
          <ac:spMkLst>
            <pc:docMk/>
            <pc:sldMk cId="1448412760" sldId="256"/>
            <ac:spMk id="30" creationId="{0671A8AE-40A1-4631-A6B8-581AFF065482}"/>
          </ac:spMkLst>
        </pc:spChg>
        <pc:spChg chg="add del">
          <ac:chgData name="Pauling, Leo" userId="97404bc5-94c2-4892-aa94-f3f1f4d76bb8" providerId="ADAL" clId="{CAE063DB-9965-4AE8-8520-4FE6E811B81C}" dt="2023-02-03T15:47:30.183" v="472" actId="26606"/>
          <ac:spMkLst>
            <pc:docMk/>
            <pc:sldMk cId="1448412760" sldId="256"/>
            <ac:spMk id="31" creationId="{A44CD100-6267-4E62-AA64-2182A3A6A1C0}"/>
          </ac:spMkLst>
        </pc:spChg>
        <pc:spChg chg="add del">
          <ac:chgData name="Pauling, Leo" userId="97404bc5-94c2-4892-aa94-f3f1f4d76bb8" providerId="ADAL" clId="{CAE063DB-9965-4AE8-8520-4FE6E811B81C}" dt="2023-02-03T15:47:32.369" v="474" actId="26606"/>
          <ac:spMkLst>
            <pc:docMk/>
            <pc:sldMk cId="1448412760" sldId="256"/>
            <ac:spMk id="33" creationId="{007891EC-4501-44ED-A8C8-B11B6DB767AB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6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7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8" creationId="{ECA7E90F-7383-4A8D-B3B2-977D30D27076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9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40" creationId="{153E7C7A-D853-434A-AA24-D8C247D80CCB}"/>
          </ac:spMkLst>
        </pc:spChg>
        <pc:spChg chg="add del">
          <ac:chgData name="Pauling, Leo" userId="97404bc5-94c2-4892-aa94-f3f1f4d76bb8" providerId="ADAL" clId="{CAE063DB-9965-4AE8-8520-4FE6E811B81C}" dt="2023-02-03T15:47:34.537" v="478" actId="26606"/>
          <ac:spMkLst>
            <pc:docMk/>
            <pc:sldMk cId="1448412760" sldId="256"/>
            <ac:spMk id="42" creationId="{4063B759-00FC-46D1-9898-8E8625268FAF}"/>
          </ac:spMkLst>
        </pc:spChg>
        <pc:spChg chg="add del">
          <ac:chgData name="Pauling, Leo" userId="97404bc5-94c2-4892-aa94-f3f1f4d76bb8" providerId="ADAL" clId="{CAE063DB-9965-4AE8-8520-4FE6E811B81C}" dt="2023-02-03T15:47:34.537" v="478" actId="26606"/>
          <ac:spMkLst>
            <pc:docMk/>
            <pc:sldMk cId="1448412760" sldId="256"/>
            <ac:spMk id="43" creationId="{D5B012D8-7F27-4758-9AC6-C889B154BD73}"/>
          </ac:spMkLst>
        </pc:spChg>
        <pc:spChg chg="add del">
          <ac:chgData name="Pauling, Leo" userId="97404bc5-94c2-4892-aa94-f3f1f4d76bb8" providerId="ADAL" clId="{CAE063DB-9965-4AE8-8520-4FE6E811B81C}" dt="2023-02-03T15:47:38.305" v="480" actId="26606"/>
          <ac:spMkLst>
            <pc:docMk/>
            <pc:sldMk cId="1448412760" sldId="256"/>
            <ac:spMk id="45" creationId="{007891EC-4501-44ED-A8C8-B11B6DB767AB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48" creationId="{C1FA8F66-3B85-411D-A2A6-A50DF3026D9A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49" creationId="{4179E790-E691-4202-B7FA-62924FC8D195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50" creationId="{065EE0A0-4DA6-4AA2-A475-14DB03C55AFA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2" creationId="{26B4480E-B7FF-4481-890E-043A69AE6FE2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3" creationId="{64C13BAB-7C00-4D21-A857-E3D41C0A2A66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4" creationId="{ECA7E90F-7383-4A8D-B3B2-977D30D27076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5" creationId="{1F1FF39A-AC3C-4066-9D4C-519AA22812EA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6" creationId="{153E7C7A-D853-434A-AA24-D8C247D80CCB}"/>
          </ac:spMkLst>
        </pc:spChg>
        <pc:picChg chg="mod">
          <ac:chgData name="Pauling, Leo" userId="97404bc5-94c2-4892-aa94-f3f1f4d76bb8" providerId="ADAL" clId="{CAE063DB-9965-4AE8-8520-4FE6E811B81C}" dt="2023-02-03T15:47:39.399" v="483" actId="26606"/>
          <ac:picMkLst>
            <pc:docMk/>
            <pc:sldMk cId="1448412760" sldId="256"/>
            <ac:picMk id="4" creationId="{6340EE78-FB4B-2D3E-10C3-7B8D20A47E5C}"/>
          </ac:picMkLst>
        </pc:picChg>
        <pc:cxnChg chg="add del">
          <ac:chgData name="Pauling, Leo" userId="97404bc5-94c2-4892-aa94-f3f1f4d76bb8" providerId="ADAL" clId="{CAE063DB-9965-4AE8-8520-4FE6E811B81C}" dt="2023-02-03T15:47:32.369" v="474" actId="26606"/>
          <ac:cxnSpMkLst>
            <pc:docMk/>
            <pc:sldMk cId="1448412760" sldId="256"/>
            <ac:cxnSpMk id="34" creationId="{34E5597F-CE67-4085-9548-E6A8036DA3BB}"/>
          </ac:cxnSpMkLst>
        </pc:cxnChg>
        <pc:cxnChg chg="add del">
          <ac:chgData name="Pauling, Leo" userId="97404bc5-94c2-4892-aa94-f3f1f4d76bb8" providerId="ADAL" clId="{CAE063DB-9965-4AE8-8520-4FE6E811B81C}" dt="2023-02-03T15:47:38.305" v="480" actId="26606"/>
          <ac:cxnSpMkLst>
            <pc:docMk/>
            <pc:sldMk cId="1448412760" sldId="256"/>
            <ac:cxnSpMk id="46" creationId="{34E5597F-CE67-4085-9548-E6A8036DA3BB}"/>
          </ac:cxnSpMkLst>
        </pc:cxnChg>
      </pc:sldChg>
      <pc:sldChg chg="modSp mod modNotesTx">
        <pc:chgData name="Pauling, Leo" userId="97404bc5-94c2-4892-aa94-f3f1f4d76bb8" providerId="ADAL" clId="{CAE063DB-9965-4AE8-8520-4FE6E811B81C}" dt="2023-02-03T14:53:19.445" v="88" actId="790"/>
        <pc:sldMkLst>
          <pc:docMk/>
          <pc:sldMk cId="3931396585" sldId="257"/>
        </pc:sldMkLst>
        <pc:spChg chg="mod">
          <ac:chgData name="Pauling, Leo" userId="97404bc5-94c2-4892-aa94-f3f1f4d76bb8" providerId="ADAL" clId="{CAE063DB-9965-4AE8-8520-4FE6E811B81C}" dt="2023-02-03T14:53:19.445" v="88" actId="790"/>
          <ac:spMkLst>
            <pc:docMk/>
            <pc:sldMk cId="3931396585" sldId="257"/>
            <ac:spMk id="2" creationId="{7DDADCD2-B8D4-5A6A-3E1E-EE847B1B9460}"/>
          </ac:spMkLst>
        </pc:spChg>
        <pc:spChg chg="mod">
          <ac:chgData name="Pauling, Leo" userId="97404bc5-94c2-4892-aa94-f3f1f4d76bb8" providerId="ADAL" clId="{CAE063DB-9965-4AE8-8520-4FE6E811B81C}" dt="2023-02-03T14:53:19.445" v="88" actId="790"/>
          <ac:spMkLst>
            <pc:docMk/>
            <pc:sldMk cId="3931396585" sldId="257"/>
            <ac:spMk id="3" creationId="{4C5B23D1-4460-1C14-E6C7-82AD986954D0}"/>
          </ac:spMkLst>
        </pc:spChg>
      </pc:sldChg>
      <pc:sldChg chg="addSp delSp modSp add mod setBg modClrScheme chgLayout modNotesTx">
        <pc:chgData name="Pauling, Leo" userId="97404bc5-94c2-4892-aa94-f3f1f4d76bb8" providerId="ADAL" clId="{CAE063DB-9965-4AE8-8520-4FE6E811B81C}" dt="2023-02-03T15:57:23.019" v="786" actId="20577"/>
        <pc:sldMkLst>
          <pc:docMk/>
          <pc:sldMk cId="293406688" sldId="258"/>
        </pc:sldMkLst>
        <pc:spChg chg="mod or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2" creationId="{7DDADCD2-B8D4-5A6A-3E1E-EE847B1B9460}"/>
          </ac:spMkLst>
        </pc:spChg>
        <pc:spChg chg="mod ord">
          <ac:chgData name="Pauling, Leo" userId="97404bc5-94c2-4892-aa94-f3f1f4d76bb8" providerId="ADAL" clId="{CAE063DB-9965-4AE8-8520-4FE6E811B81C}" dt="2023-02-03T15:57:23.019" v="786" actId="20577"/>
          <ac:spMkLst>
            <pc:docMk/>
            <pc:sldMk cId="293406688" sldId="258"/>
            <ac:spMk id="3" creationId="{4C5B23D1-4460-1C14-E6C7-82AD986954D0}"/>
          </ac:spMkLst>
        </pc:spChg>
        <pc:spChg chg="add del mod ord">
          <ac:chgData name="Pauling, Leo" userId="97404bc5-94c2-4892-aa94-f3f1f4d76bb8" providerId="ADAL" clId="{CAE063DB-9965-4AE8-8520-4FE6E811B81C}" dt="2023-02-03T15:46:02.301" v="465"/>
          <ac:spMkLst>
            <pc:docMk/>
            <pc:sldMk cId="293406688" sldId="258"/>
            <ac:spMk id="4" creationId="{C099500F-20B3-79B1-AEA8-BF4859327066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1" creationId="{E6C8E6EB-4C59-429B-97E4-72A058CFC4FB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3" creationId="{B5B90362-AFCC-46A9-B41C-A257A8C5B314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5" creationId="{F71EF7F1-38BA-471D-8CD4-2A9AE8E35527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7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9" creationId="{E536F3B4-50F6-4C52-8F76-4EB1214719DC}"/>
          </ac:spMkLst>
        </pc:spChg>
        <pc:picChg chg="add mod">
          <ac:chgData name="Pauling, Leo" userId="97404bc5-94c2-4892-aa94-f3f1f4d76bb8" providerId="ADAL" clId="{CAE063DB-9965-4AE8-8520-4FE6E811B81C}" dt="2023-02-03T15:46:31.942" v="466" actId="26606"/>
          <ac:picMkLst>
            <pc:docMk/>
            <pc:sldMk cId="293406688" sldId="258"/>
            <ac:picMk id="1026" creationId="{427577F9-0233-6EFE-27DA-84790C160AC9}"/>
          </ac:picMkLst>
        </pc:picChg>
      </pc:sldChg>
      <pc:sldChg chg="addSp delSp modSp mod setBg setClrOvrMap modNotesTx">
        <pc:chgData name="Pauling, Leo" userId="97404bc5-94c2-4892-aa94-f3f1f4d76bb8" providerId="ADAL" clId="{CAE063DB-9965-4AE8-8520-4FE6E811B81C}" dt="2023-02-03T16:50:36.617" v="2058" actId="6549"/>
        <pc:sldMkLst>
          <pc:docMk/>
          <pc:sldMk cId="149615659" sldId="259"/>
        </pc:sldMkLst>
        <pc:spChg chg="mod">
          <ac:chgData name="Pauling, Leo" userId="97404bc5-94c2-4892-aa94-f3f1f4d76bb8" providerId="ADAL" clId="{CAE063DB-9965-4AE8-8520-4FE6E811B81C}" dt="2023-02-03T16:33:23.831" v="1638" actId="1076"/>
          <ac:spMkLst>
            <pc:docMk/>
            <pc:sldMk cId="149615659" sldId="259"/>
            <ac:spMk id="2" creationId="{400C91AA-CEBF-4C9B-8FF9-6D96E554AB4F}"/>
          </ac:spMkLst>
        </pc:spChg>
        <pc:spChg chg="mod">
          <ac:chgData name="Pauling, Leo" userId="97404bc5-94c2-4892-aa94-f3f1f4d76bb8" providerId="ADAL" clId="{CAE063DB-9965-4AE8-8520-4FE6E811B81C}" dt="2023-02-03T16:50:36.617" v="2058" actId="6549"/>
          <ac:spMkLst>
            <pc:docMk/>
            <pc:sldMk cId="149615659" sldId="259"/>
            <ac:spMk id="3" creationId="{AA351360-A968-4C46-99F6-032A8D975217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9" creationId="{E9751CB9-7B25-4EB8-9A6F-82F822549F12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1" creationId="{E1317383-CF3B-4B02-9512-BECBEF6362A4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3" creationId="{B1D4C7A0-6DF2-4F2D-A45D-F111582974C7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5" creationId="{DBF3943D-BCB6-4B31-809D-A005686483B4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7" creationId="{39373A6F-2E1F-4613-8E1D-D68057D29F31}"/>
          </ac:spMkLst>
        </pc:spChg>
        <pc:spChg chg="add">
          <ac:chgData name="Pauling, Leo" userId="97404bc5-94c2-4892-aa94-f3f1f4d76bb8" providerId="ADAL" clId="{CAE063DB-9965-4AE8-8520-4FE6E811B81C}" dt="2023-02-03T15:59:30.446" v="841" actId="26606"/>
          <ac:spMkLst>
            <pc:docMk/>
            <pc:sldMk cId="149615659" sldId="259"/>
            <ac:spMk id="19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5:59:30.446" v="841" actId="26606"/>
          <ac:spMkLst>
            <pc:docMk/>
            <pc:sldMk cId="149615659" sldId="259"/>
            <ac:spMk id="20" creationId="{E536F3B4-50F6-4C52-8F76-4EB1214719DC}"/>
          </ac:spMkLst>
        </pc:spChg>
        <pc:graphicFrameChg chg="add mod modGraphic">
          <ac:chgData name="Pauling, Leo" userId="97404bc5-94c2-4892-aa94-f3f1f4d76bb8" providerId="ADAL" clId="{CAE063DB-9965-4AE8-8520-4FE6E811B81C}" dt="2023-02-03T16:43:58.605" v="1986" actId="20577"/>
          <ac:graphicFrameMkLst>
            <pc:docMk/>
            <pc:sldMk cId="149615659" sldId="259"/>
            <ac:graphicFrameMk id="4" creationId="{2BA84A5D-F0C2-B7BC-D604-FC58272F05D6}"/>
          </ac:graphicFrameMkLst>
        </pc:graphicFrameChg>
      </pc:sldChg>
      <pc:sldChg chg="addSp delSp modSp new mod setBg setClrOvrMap">
        <pc:chgData name="Pauling, Leo" userId="97404bc5-94c2-4892-aa94-f3f1f4d76bb8" providerId="ADAL" clId="{CAE063DB-9965-4AE8-8520-4FE6E811B81C}" dt="2023-02-03T16:46:35.762" v="2055" actId="26606"/>
        <pc:sldMkLst>
          <pc:docMk/>
          <pc:sldMk cId="3713741224" sldId="260"/>
        </pc:sldMkLst>
        <pc:spChg chg="mo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" creationId="{13067CBB-3B19-6E26-61B0-427716940C5E}"/>
          </ac:spMkLst>
        </pc:spChg>
        <pc:spChg chg="del">
          <ac:chgData name="Pauling, Leo" userId="97404bc5-94c2-4892-aa94-f3f1f4d76bb8" providerId="ADAL" clId="{CAE063DB-9965-4AE8-8520-4FE6E811B81C}" dt="2023-02-03T16:33:57.326" v="1677"/>
          <ac:spMkLst>
            <pc:docMk/>
            <pc:sldMk cId="3713741224" sldId="260"/>
            <ac:spMk id="3" creationId="{6A28AF15-1B11-74B4-D5E1-BF68E1D49701}"/>
          </ac:spMkLst>
        </pc:spChg>
        <pc:spChg chg="add mod or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4" creationId="{CED681B1-4DA5-8A03-5D6F-125256CD844E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5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7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9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1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3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5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7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2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4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6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8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0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2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4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6" creationId="{DD651B61-325E-4E73-8445-38B0DE8AAAB6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7" creationId="{B42E5253-D3AC-4AC2-B766-8B34F13C2F5E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8" creationId="{10AE8D57-436A-4073-9A75-15BB5949F8B4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9" creationId="{E2852671-8EB6-4EAF-8AF8-65CF3FD66456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0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1" creationId="{8C2840C6-6494-4E12-A428-2012DA7DDF8A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2" creationId="{8CF5084D-B617-4011-8406-A93B64723187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4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5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6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7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8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9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100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4" creationId="{D0D59D61-09AE-1E6A-6A37-501A5568DB8A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05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7" creationId="{3CED7894-4F62-4A6C-8DB5-DB5BE08E9C03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9" creationId="{E536F3B4-50F6-4C52-8F76-4EB1214719DC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1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2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3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4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5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7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2" creationId="{3CED7894-4F62-4A6C-8DB5-DB5BE08E9C03}"/>
          </ac:spMkLst>
        </pc:spChg>
        <pc:spChg chg="add del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4" creationId="{E536F3B4-50F6-4C52-8F76-4EB1214719DC}"/>
          </ac:spMkLst>
        </pc:spChg>
        <pc:spChg chg="ad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9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31" creationId="{E536F3B4-50F6-4C52-8F76-4EB1214719DC}"/>
          </ac:spMkLst>
        </pc:spChg>
        <pc:picChg chg="add mod ord">
          <ac:chgData name="Pauling, Leo" userId="97404bc5-94c2-4892-aa94-f3f1f4d76bb8" providerId="ADAL" clId="{CAE063DB-9965-4AE8-8520-4FE6E811B81C}" dt="2023-02-03T16:46:35.762" v="2055" actId="26606"/>
          <ac:picMkLst>
            <pc:docMk/>
            <pc:sldMk cId="3713741224" sldId="260"/>
            <ac:picMk id="2050" creationId="{BDC10BC0-6C05-A6F3-BBAB-49DF94E26E0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Region</a:t>
            </a:r>
            <a:r>
              <a:rPr lang="de-DE" baseline="0" dirty="0"/>
              <a:t> </a:t>
            </a:r>
            <a:r>
              <a:rPr lang="de-DE" baseline="0" dirty="0" err="1"/>
              <a:t>Accuracy</a:t>
            </a:r>
            <a:r>
              <a:rPr lang="de-DE" baseline="0" dirty="0"/>
              <a:t>, Precision &amp; Recall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0.53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E-4382-8A37-A59590901A3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Tabelle1!$C$2:$C$3</c:f>
              <c:numCache>
                <c:formatCode>0%</c:formatCode>
                <c:ptCount val="2"/>
                <c:pt idx="0">
                  <c:v>0.52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E-4382-8A37-A59590901A3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MIDDLE EAST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Tabelle1!$D$2:$D$3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1E-4382-8A37-A59590901A3A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EU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Tabelle1!$E$2:$E$3</c:f>
              <c:numCache>
                <c:formatCode>0%</c:formatCode>
                <c:ptCount val="2"/>
                <c:pt idx="0">
                  <c:v>0.52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E-4382-8A37-A59590901A3A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Tabelle1!$F$2:$F$3</c:f>
              <c:numCache>
                <c:formatCode>0%</c:formatCode>
                <c:ptCount val="2"/>
                <c:pt idx="0">
                  <c:v>0.62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1E-4382-8A37-A59590901A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5741487"/>
        <c:axId val="377756975"/>
      </c:barChart>
      <c:catAx>
        <c:axId val="38574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7756975"/>
        <c:crosses val="autoZero"/>
        <c:auto val="1"/>
        <c:lblAlgn val="ctr"/>
        <c:lblOffset val="100"/>
        <c:noMultiLvlLbl val="0"/>
      </c:catAx>
      <c:valAx>
        <c:axId val="37775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574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D47F6-4D67-45A0-8464-7D7219E8AB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5A14E-DD45-4A31-B62D-76475F084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Possible top hits based on song features</a:t>
          </a:r>
        </a:p>
      </dgm:t>
    </dgm:pt>
    <dgm:pt modelId="{C6DF75F1-597E-4536-AB86-69CEE054455E}" type="parTrans" cxnId="{755297AB-86B8-475B-8E86-38032B645532}">
      <dgm:prSet/>
      <dgm:spPr/>
      <dgm:t>
        <a:bodyPr/>
        <a:lstStyle/>
        <a:p>
          <a:endParaRPr lang="en-US"/>
        </a:p>
      </dgm:t>
    </dgm:pt>
    <dgm:pt modelId="{E00A087C-35B9-4764-ABA4-4CC6984D0D1E}" type="sibTrans" cxnId="{755297AB-86B8-475B-8E86-38032B6455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B4DE35-E233-4CA4-8278-092871ED3D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Useful for music streaming platforms, record labels &amp; artists</a:t>
          </a:r>
        </a:p>
        <a:p>
          <a:pPr>
            <a:lnSpc>
              <a:spcPct val="100000"/>
            </a:lnSpc>
          </a:pPr>
          <a:r>
            <a:rPr lang="en-US" b="0" i="0" dirty="0"/>
            <a:t>Make informed decisions about their music releases and marketing strategies.</a:t>
          </a:r>
          <a:endParaRPr lang="en-US" dirty="0"/>
        </a:p>
      </dgm:t>
    </dgm:pt>
    <dgm:pt modelId="{F8F23B71-F0AD-4225-997C-C91105E51349}" type="parTrans" cxnId="{8DC4E954-C1AD-4BDA-8B2B-EC229B770A1E}">
      <dgm:prSet/>
      <dgm:spPr/>
      <dgm:t>
        <a:bodyPr/>
        <a:lstStyle/>
        <a:p>
          <a:endParaRPr lang="en-US"/>
        </a:p>
      </dgm:t>
    </dgm:pt>
    <dgm:pt modelId="{B3D6F13B-0A3F-4891-BCEB-DD9C8F134384}" type="sibTrans" cxnId="{8DC4E954-C1AD-4BDA-8B2B-EC229B770A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B52373-49B6-4281-9F84-BA37242F5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Understanding of relationship between song features and popularity</a:t>
          </a:r>
        </a:p>
        <a:p>
          <a:pPr>
            <a:lnSpc>
              <a:spcPct val="100000"/>
            </a:lnSpc>
          </a:pPr>
          <a:r>
            <a:rPr lang="en-US" b="0" i="0" dirty="0"/>
            <a:t>Provide valuable insights that can help shape the future of the music industry.</a:t>
          </a:r>
          <a:endParaRPr lang="en-US" dirty="0"/>
        </a:p>
      </dgm:t>
    </dgm:pt>
    <dgm:pt modelId="{E360B6E9-4ACB-46B3-86F5-E3F3CC49022F}" type="parTrans" cxnId="{4AE6EA68-AE2E-4498-A8E1-30B0027BFAC3}">
      <dgm:prSet/>
      <dgm:spPr/>
      <dgm:t>
        <a:bodyPr/>
        <a:lstStyle/>
        <a:p>
          <a:endParaRPr lang="en-US"/>
        </a:p>
      </dgm:t>
    </dgm:pt>
    <dgm:pt modelId="{A50B3DE1-B611-403B-909B-C3942232095C}" type="sibTrans" cxnId="{4AE6EA68-AE2E-4498-A8E1-30B0027B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A13568-D3E8-4C41-B5C9-94379E4E4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Perform exploratory data analysis </a:t>
          </a:r>
        </a:p>
        <a:p>
          <a:pPr>
            <a:lnSpc>
              <a:spcPct val="100000"/>
            </a:lnSpc>
          </a:pPr>
          <a:r>
            <a:rPr lang="en-US" b="0" i="0" dirty="0"/>
            <a:t>Select the relevant features</a:t>
          </a:r>
        </a:p>
        <a:p>
          <a:pPr>
            <a:lnSpc>
              <a:spcPct val="100000"/>
            </a:lnSpc>
          </a:pPr>
          <a:r>
            <a:rPr lang="en-US" b="0" i="0" dirty="0"/>
            <a:t>Build a machine learning model to predict the popularity of songs &amp; evaluate its performance</a:t>
          </a:r>
          <a:endParaRPr lang="en-US" dirty="0"/>
        </a:p>
      </dgm:t>
    </dgm:pt>
    <dgm:pt modelId="{49F44A43-DCF4-4D64-BEB9-3C6DD1F30A14}" type="parTrans" cxnId="{4DB7D7D3-CCCB-4D30-A333-62F7DAC29506}">
      <dgm:prSet/>
      <dgm:spPr/>
      <dgm:t>
        <a:bodyPr/>
        <a:lstStyle/>
        <a:p>
          <a:endParaRPr lang="en-US"/>
        </a:p>
      </dgm:t>
    </dgm:pt>
    <dgm:pt modelId="{5C0BA6F9-25BE-4E78-A273-FE778076F1A6}" type="sibTrans" cxnId="{4DB7D7D3-CCCB-4D30-A333-62F7DAC29506}">
      <dgm:prSet/>
      <dgm:spPr/>
      <dgm:t>
        <a:bodyPr/>
        <a:lstStyle/>
        <a:p>
          <a:endParaRPr lang="en-US"/>
        </a:p>
      </dgm:t>
    </dgm:pt>
    <dgm:pt modelId="{ED709D5A-AC0C-4914-9828-9B854897D511}" type="pres">
      <dgm:prSet presAssocID="{159D47F6-4D67-45A0-8464-7D7219E8ABCA}" presName="root" presStyleCnt="0">
        <dgm:presLayoutVars>
          <dgm:dir val="rev"/>
          <dgm:resizeHandles val="exact"/>
        </dgm:presLayoutVars>
      </dgm:prSet>
      <dgm:spPr/>
    </dgm:pt>
    <dgm:pt modelId="{004A52E5-8327-42EF-928D-DA161BCD9228}" type="pres">
      <dgm:prSet presAssocID="{159D47F6-4D67-45A0-8464-7D7219E8ABCA}" presName="container" presStyleCnt="0">
        <dgm:presLayoutVars>
          <dgm:dir/>
          <dgm:resizeHandles val="exact"/>
        </dgm:presLayoutVars>
      </dgm:prSet>
      <dgm:spPr/>
    </dgm:pt>
    <dgm:pt modelId="{A0CF8E4B-2A81-4EFA-A73D-FD93E621E97F}" type="pres">
      <dgm:prSet presAssocID="{78C5A14E-DD45-4A31-B62D-76475F084C4E}" presName="compNode" presStyleCnt="0"/>
      <dgm:spPr/>
    </dgm:pt>
    <dgm:pt modelId="{FF2E36D6-300E-4D32-A36E-DC60D3AD2EBD}" type="pres">
      <dgm:prSet presAssocID="{78C5A14E-DD45-4A31-B62D-76475F084C4E}" presName="iconBgRect" presStyleLbl="bgShp" presStyleIdx="0" presStyleCnt="4"/>
      <dgm:spPr/>
    </dgm:pt>
    <dgm:pt modelId="{2302DF16-6A5F-49CD-9E91-E77745A78377}" type="pres">
      <dgm:prSet presAssocID="{78C5A14E-DD45-4A31-B62D-76475F084C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k"/>
        </a:ext>
      </dgm:extLst>
    </dgm:pt>
    <dgm:pt modelId="{C3EEE025-D5C6-4226-B7E3-D21DC6BF3257}" type="pres">
      <dgm:prSet presAssocID="{78C5A14E-DD45-4A31-B62D-76475F084C4E}" presName="spaceRect" presStyleCnt="0"/>
      <dgm:spPr/>
    </dgm:pt>
    <dgm:pt modelId="{AC718B0C-1534-401A-B711-DD739139DA34}" type="pres">
      <dgm:prSet presAssocID="{78C5A14E-DD45-4A31-B62D-76475F084C4E}" presName="textRect" presStyleLbl="revTx" presStyleIdx="0" presStyleCnt="4">
        <dgm:presLayoutVars>
          <dgm:chMax val="1"/>
          <dgm:chPref val="1"/>
        </dgm:presLayoutVars>
      </dgm:prSet>
      <dgm:spPr/>
    </dgm:pt>
    <dgm:pt modelId="{C866E26F-9584-4A18-B2C0-0C9AFCECC41B}" type="pres">
      <dgm:prSet presAssocID="{E00A087C-35B9-4764-ABA4-4CC6984D0D1E}" presName="sibTrans" presStyleLbl="sibTrans2D1" presStyleIdx="0" presStyleCnt="0"/>
      <dgm:spPr/>
    </dgm:pt>
    <dgm:pt modelId="{DD514C06-90EC-4C91-9DAF-3B90473CA3FE}" type="pres">
      <dgm:prSet presAssocID="{ABB52373-49B6-4281-9F84-BA37242F549F}" presName="compNode" presStyleCnt="0"/>
      <dgm:spPr/>
    </dgm:pt>
    <dgm:pt modelId="{97446B31-787D-4AF7-BEA4-F65F92C77986}" type="pres">
      <dgm:prSet presAssocID="{ABB52373-49B6-4281-9F84-BA37242F549F}" presName="iconBgRect" presStyleLbl="bgShp" presStyleIdx="1" presStyleCnt="4"/>
      <dgm:spPr/>
    </dgm:pt>
    <dgm:pt modelId="{796C491C-FCBC-457E-93B0-027952028AF9}" type="pres">
      <dgm:prSet presAssocID="{ABB52373-49B6-4281-9F84-BA37242F54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C6B92CEC-83AB-45DB-9B94-E2580D8CCDF9}" type="pres">
      <dgm:prSet presAssocID="{ABB52373-49B6-4281-9F84-BA37242F549F}" presName="spaceRect" presStyleCnt="0"/>
      <dgm:spPr/>
    </dgm:pt>
    <dgm:pt modelId="{3B351BF5-278B-4838-A5F8-49C157C5B1FD}" type="pres">
      <dgm:prSet presAssocID="{ABB52373-49B6-4281-9F84-BA37242F549F}" presName="textRect" presStyleLbl="revTx" presStyleIdx="1" presStyleCnt="4">
        <dgm:presLayoutVars>
          <dgm:chMax val="1"/>
          <dgm:chPref val="1"/>
        </dgm:presLayoutVars>
      </dgm:prSet>
      <dgm:spPr/>
    </dgm:pt>
    <dgm:pt modelId="{077D0D3A-5418-417A-8697-8FE4481523F4}" type="pres">
      <dgm:prSet presAssocID="{A50B3DE1-B611-403B-909B-C3942232095C}" presName="sibTrans" presStyleLbl="sibTrans2D1" presStyleIdx="0" presStyleCnt="0"/>
      <dgm:spPr/>
    </dgm:pt>
    <dgm:pt modelId="{BC4C9EFB-FA13-4859-91FE-474662C3DDD3}" type="pres">
      <dgm:prSet presAssocID="{F1B4DE35-E233-4CA4-8278-092871ED3D0B}" presName="compNode" presStyleCnt="0"/>
      <dgm:spPr/>
    </dgm:pt>
    <dgm:pt modelId="{94EE4FD9-5727-49F8-BABC-067B4CE10CA4}" type="pres">
      <dgm:prSet presAssocID="{F1B4DE35-E233-4CA4-8278-092871ED3D0B}" presName="iconBgRect" presStyleLbl="bgShp" presStyleIdx="2" presStyleCnt="4"/>
      <dgm:spPr/>
    </dgm:pt>
    <dgm:pt modelId="{5EE35960-96D6-4742-8A97-61D9A82E4902}" type="pres">
      <dgm:prSet presAssocID="{F1B4DE35-E233-4CA4-8278-092871ED3D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185D2143-A8AD-4505-88DF-D4F3767A85A6}" type="pres">
      <dgm:prSet presAssocID="{F1B4DE35-E233-4CA4-8278-092871ED3D0B}" presName="spaceRect" presStyleCnt="0"/>
      <dgm:spPr/>
    </dgm:pt>
    <dgm:pt modelId="{A35E163C-5412-44C0-87A7-3DA238E9C40D}" type="pres">
      <dgm:prSet presAssocID="{F1B4DE35-E233-4CA4-8278-092871ED3D0B}" presName="textRect" presStyleLbl="revTx" presStyleIdx="2" presStyleCnt="4">
        <dgm:presLayoutVars>
          <dgm:chMax val="1"/>
          <dgm:chPref val="1"/>
        </dgm:presLayoutVars>
      </dgm:prSet>
      <dgm:spPr/>
    </dgm:pt>
    <dgm:pt modelId="{1071D432-BFCE-46FE-A34D-7DADBB7CE3F6}" type="pres">
      <dgm:prSet presAssocID="{B3D6F13B-0A3F-4891-BCEB-DD9C8F134384}" presName="sibTrans" presStyleLbl="sibTrans2D1" presStyleIdx="0" presStyleCnt="0"/>
      <dgm:spPr/>
    </dgm:pt>
    <dgm:pt modelId="{429ED9AC-4B63-4128-8E06-CBBD04C7C6BC}" type="pres">
      <dgm:prSet presAssocID="{82A13568-D3E8-4C41-B5C9-94379E4E4357}" presName="compNode" presStyleCnt="0"/>
      <dgm:spPr/>
    </dgm:pt>
    <dgm:pt modelId="{1E82ADAF-4B11-4CB5-AB6B-F03F5FDEC81B}" type="pres">
      <dgm:prSet presAssocID="{82A13568-D3E8-4C41-B5C9-94379E4E4357}" presName="iconBgRect" presStyleLbl="bgShp" presStyleIdx="3" presStyleCnt="4"/>
      <dgm:spPr/>
    </dgm:pt>
    <dgm:pt modelId="{F420ABB0-A6B7-4F3A-8006-3C18F1DBF5BE}" type="pres">
      <dgm:prSet presAssocID="{82A13568-D3E8-4C41-B5C9-94379E4E43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ken"/>
        </a:ext>
      </dgm:extLst>
    </dgm:pt>
    <dgm:pt modelId="{2D54BEB9-FA35-4563-B020-C06BA1B33FA4}" type="pres">
      <dgm:prSet presAssocID="{82A13568-D3E8-4C41-B5C9-94379E4E4357}" presName="spaceRect" presStyleCnt="0"/>
      <dgm:spPr/>
    </dgm:pt>
    <dgm:pt modelId="{9C066C14-5D90-4952-858E-FD1F2893DA27}" type="pres">
      <dgm:prSet presAssocID="{82A13568-D3E8-4C41-B5C9-94379E4E43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AA8D21-3D3F-4D3B-BC56-738B46DF13D9}" type="presOf" srcId="{A50B3DE1-B611-403B-909B-C3942232095C}" destId="{077D0D3A-5418-417A-8697-8FE4481523F4}" srcOrd="0" destOrd="0" presId="urn:microsoft.com/office/officeart/2018/2/layout/IconCircleList"/>
    <dgm:cxn modelId="{5B25BC31-7B35-44A1-9F1C-9E463D79FD27}" type="presOf" srcId="{B3D6F13B-0A3F-4891-BCEB-DD9C8F134384}" destId="{1071D432-BFCE-46FE-A34D-7DADBB7CE3F6}" srcOrd="0" destOrd="0" presId="urn:microsoft.com/office/officeart/2018/2/layout/IconCircleList"/>
    <dgm:cxn modelId="{5B36F246-1CD1-409A-8D80-8E6B9A248898}" type="presOf" srcId="{F1B4DE35-E233-4CA4-8278-092871ED3D0B}" destId="{A35E163C-5412-44C0-87A7-3DA238E9C40D}" srcOrd="0" destOrd="0" presId="urn:microsoft.com/office/officeart/2018/2/layout/IconCircleList"/>
    <dgm:cxn modelId="{8044BC67-6B63-4C1E-8DAA-32BF644B1919}" type="presOf" srcId="{78C5A14E-DD45-4A31-B62D-76475F084C4E}" destId="{AC718B0C-1534-401A-B711-DD739139DA34}" srcOrd="0" destOrd="0" presId="urn:microsoft.com/office/officeart/2018/2/layout/IconCircleList"/>
    <dgm:cxn modelId="{4AE6EA68-AE2E-4498-A8E1-30B0027BFAC3}" srcId="{159D47F6-4D67-45A0-8464-7D7219E8ABCA}" destId="{ABB52373-49B6-4281-9F84-BA37242F549F}" srcOrd="1" destOrd="0" parTransId="{E360B6E9-4ACB-46B3-86F5-E3F3CC49022F}" sibTransId="{A50B3DE1-B611-403B-909B-C3942232095C}"/>
    <dgm:cxn modelId="{F106C751-9981-4501-8833-86264941B20D}" type="presOf" srcId="{ABB52373-49B6-4281-9F84-BA37242F549F}" destId="{3B351BF5-278B-4838-A5F8-49C157C5B1FD}" srcOrd="0" destOrd="0" presId="urn:microsoft.com/office/officeart/2018/2/layout/IconCircleList"/>
    <dgm:cxn modelId="{8DC4E954-C1AD-4BDA-8B2B-EC229B770A1E}" srcId="{159D47F6-4D67-45A0-8464-7D7219E8ABCA}" destId="{F1B4DE35-E233-4CA4-8278-092871ED3D0B}" srcOrd="2" destOrd="0" parTransId="{F8F23B71-F0AD-4225-997C-C91105E51349}" sibTransId="{B3D6F13B-0A3F-4891-BCEB-DD9C8F134384}"/>
    <dgm:cxn modelId="{30F42E84-0E6E-4BC7-A3E6-935518E8BA0F}" type="presOf" srcId="{E00A087C-35B9-4764-ABA4-4CC6984D0D1E}" destId="{C866E26F-9584-4A18-B2C0-0C9AFCECC41B}" srcOrd="0" destOrd="0" presId="urn:microsoft.com/office/officeart/2018/2/layout/IconCircleList"/>
    <dgm:cxn modelId="{FF0DDA87-B4CD-4A19-8C83-9CD0F8DEA7FF}" type="presOf" srcId="{159D47F6-4D67-45A0-8464-7D7219E8ABCA}" destId="{ED709D5A-AC0C-4914-9828-9B854897D511}" srcOrd="0" destOrd="0" presId="urn:microsoft.com/office/officeart/2018/2/layout/IconCircleList"/>
    <dgm:cxn modelId="{6135A8A0-53C2-41BF-95F5-EAF9E4EC84D6}" type="presOf" srcId="{82A13568-D3E8-4C41-B5C9-94379E4E4357}" destId="{9C066C14-5D90-4952-858E-FD1F2893DA27}" srcOrd="0" destOrd="0" presId="urn:microsoft.com/office/officeart/2018/2/layout/IconCircleList"/>
    <dgm:cxn modelId="{755297AB-86B8-475B-8E86-38032B645532}" srcId="{159D47F6-4D67-45A0-8464-7D7219E8ABCA}" destId="{78C5A14E-DD45-4A31-B62D-76475F084C4E}" srcOrd="0" destOrd="0" parTransId="{C6DF75F1-597E-4536-AB86-69CEE054455E}" sibTransId="{E00A087C-35B9-4764-ABA4-4CC6984D0D1E}"/>
    <dgm:cxn modelId="{4DB7D7D3-CCCB-4D30-A333-62F7DAC29506}" srcId="{159D47F6-4D67-45A0-8464-7D7219E8ABCA}" destId="{82A13568-D3E8-4C41-B5C9-94379E4E4357}" srcOrd="3" destOrd="0" parTransId="{49F44A43-DCF4-4D64-BEB9-3C6DD1F30A14}" sibTransId="{5C0BA6F9-25BE-4E78-A273-FE778076F1A6}"/>
    <dgm:cxn modelId="{BAAB0268-BEF5-4BF8-8C8F-5AAC2B74B0E1}" type="presParOf" srcId="{ED709D5A-AC0C-4914-9828-9B854897D511}" destId="{004A52E5-8327-42EF-928D-DA161BCD9228}" srcOrd="0" destOrd="0" presId="urn:microsoft.com/office/officeart/2018/2/layout/IconCircleList"/>
    <dgm:cxn modelId="{7AAC7D35-7FE0-416D-8A4C-B6362920AB51}" type="presParOf" srcId="{004A52E5-8327-42EF-928D-DA161BCD9228}" destId="{A0CF8E4B-2A81-4EFA-A73D-FD93E621E97F}" srcOrd="0" destOrd="0" presId="urn:microsoft.com/office/officeart/2018/2/layout/IconCircleList"/>
    <dgm:cxn modelId="{F0C09447-D8CE-4AD2-89DD-C7F0479B94B5}" type="presParOf" srcId="{A0CF8E4B-2A81-4EFA-A73D-FD93E621E97F}" destId="{FF2E36D6-300E-4D32-A36E-DC60D3AD2EBD}" srcOrd="0" destOrd="0" presId="urn:microsoft.com/office/officeart/2018/2/layout/IconCircleList"/>
    <dgm:cxn modelId="{2552DD02-452E-493E-8E84-57C3BAC1FDD9}" type="presParOf" srcId="{A0CF8E4B-2A81-4EFA-A73D-FD93E621E97F}" destId="{2302DF16-6A5F-49CD-9E91-E77745A78377}" srcOrd="1" destOrd="0" presId="urn:microsoft.com/office/officeart/2018/2/layout/IconCircleList"/>
    <dgm:cxn modelId="{50A01A81-AF20-452E-8114-E1F4CA888830}" type="presParOf" srcId="{A0CF8E4B-2A81-4EFA-A73D-FD93E621E97F}" destId="{C3EEE025-D5C6-4226-B7E3-D21DC6BF3257}" srcOrd="2" destOrd="0" presId="urn:microsoft.com/office/officeart/2018/2/layout/IconCircleList"/>
    <dgm:cxn modelId="{5147ECD2-0335-4504-8172-6E498361605C}" type="presParOf" srcId="{A0CF8E4B-2A81-4EFA-A73D-FD93E621E97F}" destId="{AC718B0C-1534-401A-B711-DD739139DA34}" srcOrd="3" destOrd="0" presId="urn:microsoft.com/office/officeart/2018/2/layout/IconCircleList"/>
    <dgm:cxn modelId="{DC9295E8-5EC3-49A3-8AEB-FA359B3E3C33}" type="presParOf" srcId="{004A52E5-8327-42EF-928D-DA161BCD9228}" destId="{C866E26F-9584-4A18-B2C0-0C9AFCECC41B}" srcOrd="1" destOrd="0" presId="urn:microsoft.com/office/officeart/2018/2/layout/IconCircleList"/>
    <dgm:cxn modelId="{43A01BCF-7EBA-4DEB-80F3-3B14D2584BEC}" type="presParOf" srcId="{004A52E5-8327-42EF-928D-DA161BCD9228}" destId="{DD514C06-90EC-4C91-9DAF-3B90473CA3FE}" srcOrd="2" destOrd="0" presId="urn:microsoft.com/office/officeart/2018/2/layout/IconCircleList"/>
    <dgm:cxn modelId="{D5BD6E04-71C8-4356-9FF3-228B93405417}" type="presParOf" srcId="{DD514C06-90EC-4C91-9DAF-3B90473CA3FE}" destId="{97446B31-787D-4AF7-BEA4-F65F92C77986}" srcOrd="0" destOrd="0" presId="urn:microsoft.com/office/officeart/2018/2/layout/IconCircleList"/>
    <dgm:cxn modelId="{CB1BD5BB-5E63-43BF-8F54-DD16B19C6145}" type="presParOf" srcId="{DD514C06-90EC-4C91-9DAF-3B90473CA3FE}" destId="{796C491C-FCBC-457E-93B0-027952028AF9}" srcOrd="1" destOrd="0" presId="urn:microsoft.com/office/officeart/2018/2/layout/IconCircleList"/>
    <dgm:cxn modelId="{2806867D-8BB7-4791-AE77-E7D39151488B}" type="presParOf" srcId="{DD514C06-90EC-4C91-9DAF-3B90473CA3FE}" destId="{C6B92CEC-83AB-45DB-9B94-E2580D8CCDF9}" srcOrd="2" destOrd="0" presId="urn:microsoft.com/office/officeart/2018/2/layout/IconCircleList"/>
    <dgm:cxn modelId="{6158756E-098E-49F8-8CAF-044CB8C87979}" type="presParOf" srcId="{DD514C06-90EC-4C91-9DAF-3B90473CA3FE}" destId="{3B351BF5-278B-4838-A5F8-49C157C5B1FD}" srcOrd="3" destOrd="0" presId="urn:microsoft.com/office/officeart/2018/2/layout/IconCircleList"/>
    <dgm:cxn modelId="{E975F558-EF70-496F-8A50-F451A6ACA671}" type="presParOf" srcId="{004A52E5-8327-42EF-928D-DA161BCD9228}" destId="{077D0D3A-5418-417A-8697-8FE4481523F4}" srcOrd="3" destOrd="0" presId="urn:microsoft.com/office/officeart/2018/2/layout/IconCircleList"/>
    <dgm:cxn modelId="{C7AB5DC7-E7E0-439D-A8D5-E5B1C3FF6BB5}" type="presParOf" srcId="{004A52E5-8327-42EF-928D-DA161BCD9228}" destId="{BC4C9EFB-FA13-4859-91FE-474662C3DDD3}" srcOrd="4" destOrd="0" presId="urn:microsoft.com/office/officeart/2018/2/layout/IconCircleList"/>
    <dgm:cxn modelId="{20AC8396-4998-4528-9A13-4A90509371B1}" type="presParOf" srcId="{BC4C9EFB-FA13-4859-91FE-474662C3DDD3}" destId="{94EE4FD9-5727-49F8-BABC-067B4CE10CA4}" srcOrd="0" destOrd="0" presId="urn:microsoft.com/office/officeart/2018/2/layout/IconCircleList"/>
    <dgm:cxn modelId="{33ACE3EA-DC67-4F54-9668-46CC4CBAFC72}" type="presParOf" srcId="{BC4C9EFB-FA13-4859-91FE-474662C3DDD3}" destId="{5EE35960-96D6-4742-8A97-61D9A82E4902}" srcOrd="1" destOrd="0" presId="urn:microsoft.com/office/officeart/2018/2/layout/IconCircleList"/>
    <dgm:cxn modelId="{54A4637C-F869-44C0-ACC5-F8630F34E2B7}" type="presParOf" srcId="{BC4C9EFB-FA13-4859-91FE-474662C3DDD3}" destId="{185D2143-A8AD-4505-88DF-D4F3767A85A6}" srcOrd="2" destOrd="0" presId="urn:microsoft.com/office/officeart/2018/2/layout/IconCircleList"/>
    <dgm:cxn modelId="{29DBCB95-2263-402A-B67B-94B813BE390C}" type="presParOf" srcId="{BC4C9EFB-FA13-4859-91FE-474662C3DDD3}" destId="{A35E163C-5412-44C0-87A7-3DA238E9C40D}" srcOrd="3" destOrd="0" presId="urn:microsoft.com/office/officeart/2018/2/layout/IconCircleList"/>
    <dgm:cxn modelId="{8168EAA2-34FC-444A-B926-46654D8CF9DD}" type="presParOf" srcId="{004A52E5-8327-42EF-928D-DA161BCD9228}" destId="{1071D432-BFCE-46FE-A34D-7DADBB7CE3F6}" srcOrd="5" destOrd="0" presId="urn:microsoft.com/office/officeart/2018/2/layout/IconCircleList"/>
    <dgm:cxn modelId="{1D5379D5-2F07-4A2F-A48A-16DD668C948D}" type="presParOf" srcId="{004A52E5-8327-42EF-928D-DA161BCD9228}" destId="{429ED9AC-4B63-4128-8E06-CBBD04C7C6BC}" srcOrd="6" destOrd="0" presId="urn:microsoft.com/office/officeart/2018/2/layout/IconCircleList"/>
    <dgm:cxn modelId="{4A2965F0-4B1F-4AD2-B373-D7838D3CAF8E}" type="presParOf" srcId="{429ED9AC-4B63-4128-8E06-CBBD04C7C6BC}" destId="{1E82ADAF-4B11-4CB5-AB6B-F03F5FDEC81B}" srcOrd="0" destOrd="0" presId="urn:microsoft.com/office/officeart/2018/2/layout/IconCircleList"/>
    <dgm:cxn modelId="{0044DE16-D7AF-492C-81DC-9D2E6DD81868}" type="presParOf" srcId="{429ED9AC-4B63-4128-8E06-CBBD04C7C6BC}" destId="{F420ABB0-A6B7-4F3A-8006-3C18F1DBF5BE}" srcOrd="1" destOrd="0" presId="urn:microsoft.com/office/officeart/2018/2/layout/IconCircleList"/>
    <dgm:cxn modelId="{71D77109-C9E7-4D86-BACF-AB59F5DF6F66}" type="presParOf" srcId="{429ED9AC-4B63-4128-8E06-CBBD04C7C6BC}" destId="{2D54BEB9-FA35-4563-B020-C06BA1B33FA4}" srcOrd="2" destOrd="0" presId="urn:microsoft.com/office/officeart/2018/2/layout/IconCircleList"/>
    <dgm:cxn modelId="{DB93845D-0218-4911-8BF8-2C699401DF04}" type="presParOf" srcId="{429ED9AC-4B63-4128-8E06-CBBD04C7C6BC}" destId="{9C066C14-5D90-4952-858E-FD1F2893DA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E36D6-300E-4D32-A36E-DC60D3AD2EBD}">
      <dsp:nvSpPr>
        <dsp:cNvPr id="0" name=""/>
        <dsp:cNvSpPr/>
      </dsp:nvSpPr>
      <dsp:spPr>
        <a:xfrm>
          <a:off x="6363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2DF16-6A5F-49CD-9E91-E77745A78377}">
      <dsp:nvSpPr>
        <dsp:cNvPr id="0" name=""/>
        <dsp:cNvSpPr/>
      </dsp:nvSpPr>
      <dsp:spPr>
        <a:xfrm>
          <a:off x="312648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18B0C-1534-401A-B711-DD739139DA34}">
      <dsp:nvSpPr>
        <dsp:cNvPr id="0" name=""/>
        <dsp:cNvSpPr/>
      </dsp:nvSpPr>
      <dsp:spPr>
        <a:xfrm>
          <a:off x="1777400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Possible top hits based on song features</a:t>
          </a:r>
        </a:p>
      </dsp:txBody>
      <dsp:txXfrm>
        <a:off x="1777400" y="49811"/>
        <a:ext cx="3437893" cy="1458500"/>
      </dsp:txXfrm>
    </dsp:sp>
    <dsp:sp modelId="{97446B31-787D-4AF7-BEA4-F65F92C77986}">
      <dsp:nvSpPr>
        <dsp:cNvPr id="0" name=""/>
        <dsp:cNvSpPr/>
      </dsp:nvSpPr>
      <dsp:spPr>
        <a:xfrm>
          <a:off x="5814320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C491C-FCBC-457E-93B0-027952028AF9}">
      <dsp:nvSpPr>
        <dsp:cNvPr id="0" name=""/>
        <dsp:cNvSpPr/>
      </dsp:nvSpPr>
      <dsp:spPr>
        <a:xfrm>
          <a:off x="6120606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51BF5-278B-4838-A5F8-49C157C5B1FD}">
      <dsp:nvSpPr>
        <dsp:cNvPr id="0" name=""/>
        <dsp:cNvSpPr/>
      </dsp:nvSpPr>
      <dsp:spPr>
        <a:xfrm>
          <a:off x="7585357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Understanding of relationship between song features and popularity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Provide valuable insights that can help shape the future of the music industry.</a:t>
          </a:r>
          <a:endParaRPr lang="en-US" sz="1700" kern="1200" dirty="0"/>
        </a:p>
      </dsp:txBody>
      <dsp:txXfrm>
        <a:off x="7585357" y="49811"/>
        <a:ext cx="3437893" cy="1458500"/>
      </dsp:txXfrm>
    </dsp:sp>
    <dsp:sp modelId="{94EE4FD9-5727-49F8-BABC-067B4CE10CA4}">
      <dsp:nvSpPr>
        <dsp:cNvPr id="0" name=""/>
        <dsp:cNvSpPr/>
      </dsp:nvSpPr>
      <dsp:spPr>
        <a:xfrm>
          <a:off x="6363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35960-96D6-4742-8A97-61D9A82E4902}">
      <dsp:nvSpPr>
        <dsp:cNvPr id="0" name=""/>
        <dsp:cNvSpPr/>
      </dsp:nvSpPr>
      <dsp:spPr>
        <a:xfrm>
          <a:off x="312648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E163C-5412-44C0-87A7-3DA238E9C40D}">
      <dsp:nvSpPr>
        <dsp:cNvPr id="0" name=""/>
        <dsp:cNvSpPr/>
      </dsp:nvSpPr>
      <dsp:spPr>
        <a:xfrm>
          <a:off x="1777400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Useful for music streaming platforms, record labels &amp; artists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Make informed decisions about their music releases and marketing strategies.</a:t>
          </a:r>
          <a:endParaRPr lang="en-US" sz="1700" kern="1200" dirty="0"/>
        </a:p>
      </dsp:txBody>
      <dsp:txXfrm>
        <a:off x="1777400" y="2126174"/>
        <a:ext cx="3437893" cy="1458500"/>
      </dsp:txXfrm>
    </dsp:sp>
    <dsp:sp modelId="{1E82ADAF-4B11-4CB5-AB6B-F03F5FDEC81B}">
      <dsp:nvSpPr>
        <dsp:cNvPr id="0" name=""/>
        <dsp:cNvSpPr/>
      </dsp:nvSpPr>
      <dsp:spPr>
        <a:xfrm>
          <a:off x="5814320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0ABB0-A6B7-4F3A-8006-3C18F1DBF5BE}">
      <dsp:nvSpPr>
        <dsp:cNvPr id="0" name=""/>
        <dsp:cNvSpPr/>
      </dsp:nvSpPr>
      <dsp:spPr>
        <a:xfrm>
          <a:off x="6120606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66C14-5D90-4952-858E-FD1F2893DA27}">
      <dsp:nvSpPr>
        <dsp:cNvPr id="0" name=""/>
        <dsp:cNvSpPr/>
      </dsp:nvSpPr>
      <dsp:spPr>
        <a:xfrm>
          <a:off x="7585357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Perform exploratory data analysis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Select the relevant features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a machine learning model to predict the popularity of songs &amp; evaluate its performance</a:t>
          </a:r>
          <a:endParaRPr lang="en-US" sz="1700" kern="1200" dirty="0"/>
        </a:p>
      </dsp:txBody>
      <dsp:txXfrm>
        <a:off x="7585357" y="2126174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517B-FB26-4CEE-A0CD-05465EABC2B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65D3-6F69-46A3-BC22-BD3030E0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2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6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Recall Ergänzen!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6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</a:p>
          <a:p>
            <a:endParaRPr lang="en-US" dirty="0"/>
          </a:p>
          <a:p>
            <a:r>
              <a:rPr lang="en-US" dirty="0"/>
              <a:t>Start:</a:t>
            </a:r>
          </a:p>
          <a:p>
            <a:r>
              <a:rPr lang="en-US" dirty="0"/>
              <a:t>How many of you have a Music Streaming Subscription?</a:t>
            </a:r>
          </a:p>
          <a:p>
            <a:endParaRPr lang="de-DE" dirty="0"/>
          </a:p>
          <a:p>
            <a:r>
              <a:rPr lang="de-DE" dirty="0"/>
              <a:t>As a Service Provider</a:t>
            </a:r>
          </a:p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 </a:t>
            </a:r>
            <a:r>
              <a:rPr lang="de-DE" dirty="0" err="1"/>
              <a:t>song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Hit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release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Clarify BASE Data Sets!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3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6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literature review about domain and previous data science projects in this domain</a:t>
            </a:r>
          </a:p>
          <a:p>
            <a:endParaRPr lang="en-US" dirty="0"/>
          </a:p>
          <a:p>
            <a:r>
              <a:rPr lang="en-US" dirty="0"/>
              <a:t>Sources:</a:t>
            </a:r>
          </a:p>
          <a:p>
            <a:r>
              <a:rPr lang="de-DE" dirty="0"/>
              <a:t>Ruth </a:t>
            </a:r>
            <a:r>
              <a:rPr lang="de-DE" dirty="0" err="1"/>
              <a:t>Dhanaraj</a:t>
            </a:r>
            <a:r>
              <a:rPr lang="de-DE" dirty="0"/>
              <a:t>; Beth Logan (2005) „</a:t>
            </a:r>
            <a:r>
              <a:rPr lang="en-US" dirty="0"/>
              <a:t>AUTOMATIC PREDICTION OF HIT SONGS”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Internet </a:t>
            </a:r>
            <a:r>
              <a:rPr lang="de-DE" dirty="0">
                <a:sym typeface="Wingdings" panose="05000000000000000000" pitchFamily="2" charset="2"/>
              </a:rPr>
              <a:t> Web Archive 2005</a:t>
            </a:r>
            <a:r>
              <a:rPr lang="de-DE" dirty="0"/>
              <a:t>:</a:t>
            </a:r>
          </a:p>
          <a:p>
            <a:r>
              <a:rPr lang="en-US" dirty="0"/>
              <a:t>https://hitsongscience.com/</a:t>
            </a:r>
          </a:p>
          <a:p>
            <a:r>
              <a:rPr lang="en-US" dirty="0"/>
              <a:t>http://www.polyphonichmi.com/about_us.php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7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L1: Dawson, Christopher E. Jr.; Mann, Steve; </a:t>
            </a:r>
            <a:r>
              <a:rPr lang="en-US" noProof="0" dirty="0" err="1"/>
              <a:t>Roske</a:t>
            </a:r>
            <a:r>
              <a:rPr lang="en-US" noProof="0" dirty="0"/>
              <a:t>, Edward; and </a:t>
            </a:r>
            <a:r>
              <a:rPr lang="en-US" noProof="0" dirty="0" err="1"/>
              <a:t>Vasseur</a:t>
            </a:r>
            <a:r>
              <a:rPr lang="en-US" noProof="0" dirty="0"/>
              <a:t>, Gauthier (2021) "Spotify: You have a Hit!," SMU Data Science Review: Vol. 5: No. 3, Article 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L2: </a:t>
            </a:r>
            <a:r>
              <a:rPr lang="de-DE" dirty="0" err="1"/>
              <a:t>Georgieva</a:t>
            </a:r>
            <a:r>
              <a:rPr lang="de-DE" dirty="0"/>
              <a:t>, Elena; </a:t>
            </a:r>
            <a:r>
              <a:rPr lang="de-DE" dirty="0" err="1"/>
              <a:t>Suta</a:t>
            </a:r>
            <a:r>
              <a:rPr lang="de-DE" dirty="0"/>
              <a:t> Marcella; Burton, Nicholas: </a:t>
            </a:r>
            <a:r>
              <a:rPr lang="en-US" noProof="0" dirty="0"/>
              <a:t>“</a:t>
            </a:r>
            <a:r>
              <a:rPr lang="en-US" dirty="0"/>
              <a:t>HITPREDICT: PREDICTING HIT SONGS USING SPOTIFY DATA</a:t>
            </a:r>
            <a:r>
              <a:rPr lang="en-US" noProof="0" dirty="0"/>
              <a:t>” (2018)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L2,5: Middlebrook, Kai; </a:t>
            </a:r>
            <a:r>
              <a:rPr lang="de-DE" dirty="0" err="1"/>
              <a:t>Sheik</a:t>
            </a:r>
            <a:r>
              <a:rPr lang="de-DE" dirty="0"/>
              <a:t>, Kian: „</a:t>
            </a:r>
            <a:r>
              <a:rPr lang="en-US" dirty="0"/>
              <a:t>SONG HIT PREDICTION: PREDICTING BILLBOARD HITS USING SPOTIFY DATA </a:t>
            </a:r>
            <a:r>
              <a:rPr lang="de-DE" dirty="0"/>
              <a:t>“ (2019)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L3: Nijkamp, </a:t>
            </a:r>
            <a:r>
              <a:rPr lang="en-US" noProof="0" dirty="0" err="1"/>
              <a:t>Rutger</a:t>
            </a:r>
            <a:r>
              <a:rPr lang="en-US" noProof="0" dirty="0"/>
              <a:t> “Prediction of product success: explaining song popularity by audio features from Spotify data” (2018)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L4: </a:t>
            </a:r>
            <a:r>
              <a:rPr lang="en-US" noProof="0" dirty="0" err="1"/>
              <a:t>Spera</a:t>
            </a:r>
            <a:r>
              <a:rPr lang="en-US" noProof="0" dirty="0"/>
              <a:t>, Carola; </a:t>
            </a:r>
            <a:r>
              <a:rPr lang="en-US" noProof="0" dirty="0" err="1"/>
              <a:t>Sciandra</a:t>
            </a:r>
            <a:r>
              <a:rPr lang="en-US" noProof="0" dirty="0"/>
              <a:t>, </a:t>
            </a:r>
            <a:r>
              <a:rPr lang="en-US" noProof="0" dirty="0" err="1"/>
              <a:t>Marangela</a:t>
            </a:r>
            <a:r>
              <a:rPr lang="en-US" noProof="0" dirty="0"/>
              <a:t> “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 Model Based Approach to Spotify Data Analysis: A Beta GLMM” (2020)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L5: George John Jordan Thomas Aquinas Hayward „</a:t>
            </a:r>
            <a:r>
              <a:rPr lang="en-US" dirty="0"/>
              <a:t>What makes a playlist </a:t>
            </a:r>
            <a:r>
              <a:rPr lang="en-US" dirty="0" err="1"/>
              <a:t>succesful</a:t>
            </a:r>
            <a:r>
              <a:rPr lang="en-US" dirty="0"/>
              <a:t>? </a:t>
            </a:r>
            <a:r>
              <a:rPr lang="de-DE" dirty="0"/>
              <a:t>“</a:t>
            </a:r>
            <a:r>
              <a:rPr lang="en-US" noProof="0" dirty="0"/>
              <a:t> (https://ghayward.github.io/assets/files/Data_Scientist_Presentation_George_JJTA_Hayward.pdf)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L6: http://www.na-businesspress.com/JMDC/JMDC14-3/8_Al-BeitawiFinal.pdf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TBD: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Methoden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+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Datensätze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+ Selected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Abkürzungen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Expectation</a:t>
            </a:r>
            <a:r>
              <a:rPr lang="de-DE" sz="1200" dirty="0"/>
              <a:t> </a:t>
            </a:r>
            <a:r>
              <a:rPr lang="de-DE" sz="1200" dirty="0" err="1"/>
              <a:t>Maximization</a:t>
            </a:r>
            <a:r>
              <a:rPr lang="de-DE" sz="1200" dirty="0"/>
              <a:t> (EM), </a:t>
            </a:r>
            <a:r>
              <a:rPr lang="de-DE" sz="1200" dirty="0" err="1"/>
              <a:t>Logistic</a:t>
            </a:r>
            <a:r>
              <a:rPr lang="de-DE" sz="1200" dirty="0"/>
              <a:t> Regression (LR), </a:t>
            </a:r>
            <a:r>
              <a:rPr lang="de-DE" sz="1200" dirty="0" err="1"/>
              <a:t>Gaussian</a:t>
            </a:r>
            <a:r>
              <a:rPr lang="de-DE" sz="1200" dirty="0"/>
              <a:t> </a:t>
            </a:r>
            <a:r>
              <a:rPr lang="de-DE" sz="1200" dirty="0" err="1"/>
              <a:t>Discriminant</a:t>
            </a:r>
            <a:r>
              <a:rPr lang="de-DE" sz="1200" dirty="0"/>
              <a:t> Analysis (GDA), Support Vector Machines (SVM), </a:t>
            </a:r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Trees</a:t>
            </a:r>
            <a:r>
              <a:rPr lang="de-DE" sz="1200" dirty="0"/>
              <a:t> (DT), and </a:t>
            </a:r>
            <a:r>
              <a:rPr lang="de-DE" sz="1200" dirty="0" err="1"/>
              <a:t>Neural</a:t>
            </a:r>
            <a:r>
              <a:rPr lang="de-DE" sz="1200" dirty="0"/>
              <a:t> Networks (NN)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Random Forest (RF)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Generalized</a:t>
            </a:r>
            <a:r>
              <a:rPr lang="de-DE" sz="1200" dirty="0"/>
              <a:t> Linear Mixed Models (GLMM)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/>
              <a:t>All API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Danceability, Energy, </a:t>
            </a:r>
            <a:r>
              <a:rPr lang="en-US" sz="1200" dirty="0" err="1"/>
              <a:t>Speechiness</a:t>
            </a:r>
            <a:r>
              <a:rPr lang="en-US" sz="1200" dirty="0"/>
              <a:t>, </a:t>
            </a:r>
            <a:r>
              <a:rPr lang="en-US" sz="1200" dirty="0" err="1"/>
              <a:t>Acousticness</a:t>
            </a:r>
            <a:r>
              <a:rPr lang="en-US" sz="1200" dirty="0"/>
              <a:t>, </a:t>
            </a:r>
            <a:r>
              <a:rPr lang="en-US" sz="1200" dirty="0" err="1"/>
              <a:t>Instrumentalness</a:t>
            </a:r>
            <a:r>
              <a:rPr lang="en-US" sz="1200" dirty="0"/>
              <a:t>, Liveness, Valence, Loudness, and Tempo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/>
              <a:t>Duration,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22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Achsenbeschriftungen!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78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4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stenlos Weiß Und Braun Buchstabe B Wanddekoration Stock-Foto">
            <a:extLst>
              <a:ext uri="{FF2B5EF4-FFF2-40B4-BE49-F238E27FC236}">
                <a16:creationId xmlns:a16="http://schemas.microsoft.com/office/drawing/2014/main" id="{4ED3C218-0B6C-304C-68F0-A5B72FCB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 b="98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6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Rectangle 21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67CBB-3B19-6E26-61B0-42771694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Domain Exploration</a:t>
            </a:r>
          </a:p>
        </p:txBody>
      </p:sp>
      <p:pic>
        <p:nvPicPr>
          <p:cNvPr id="2050" name="Picture 2" descr="Kostenlos Kostenloses Stock Foto zu anwendung, app, berühren Stock-Foto">
            <a:extLst>
              <a:ext uri="{FF2B5EF4-FFF2-40B4-BE49-F238E27FC236}">
                <a16:creationId xmlns:a16="http://schemas.microsoft.com/office/drawing/2014/main" id="{BDC10BC0-6C05-A6F3-BBAB-49DF94E26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36617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1" name="Rectangle 21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ED681B1-4DA5-8A03-5D6F-125256CD844E}"/>
              </a:ext>
            </a:extLst>
          </p:cNvPr>
          <p:cNvSpPr txBox="1">
            <a:spLocks/>
          </p:cNvSpPr>
          <p:nvPr/>
        </p:nvSpPr>
        <p:spPr>
          <a:xfrm>
            <a:off x="8013433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 for Use Case</a:t>
            </a:r>
          </a:p>
          <a:p>
            <a:endParaRPr lang="en-US" dirty="0"/>
          </a:p>
          <a:p>
            <a:r>
              <a:rPr lang="en-US" dirty="0"/>
              <a:t>Confirmation of Data Base</a:t>
            </a:r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Bias due to Spotify API</a:t>
            </a:r>
          </a:p>
          <a:p>
            <a:pPr lvl="2"/>
            <a:r>
              <a:rPr lang="en-US" dirty="0"/>
              <a:t>Limited to Data Base Info</a:t>
            </a:r>
            <a:br>
              <a:rPr lang="en-US" dirty="0"/>
            </a:br>
            <a:r>
              <a:rPr lang="en-US" dirty="0"/>
              <a:t>e.g. No Genre</a:t>
            </a:r>
          </a:p>
          <a:p>
            <a:pPr lvl="2"/>
            <a:r>
              <a:rPr lang="en-US" dirty="0"/>
              <a:t>No Details of Calculation</a:t>
            </a:r>
          </a:p>
          <a:p>
            <a:pPr lvl="1"/>
            <a:r>
              <a:rPr lang="en-US" dirty="0"/>
              <a:t>Excludes Soft Factors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Process General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75A744-48A5-43DA-AAE1-31253D56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26660"/>
            <a:ext cx="11298932" cy="1974487"/>
          </a:xfrm>
          <a:prstGeom prst="rect">
            <a:avLst/>
          </a:prstGeom>
        </p:spPr>
      </p:pic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49C1737-B2F5-4AE3-89CF-60CA29DF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730043"/>
            <a:ext cx="11274640" cy="159197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Frequent Item </a:t>
            </a:r>
            <a:r>
              <a:rPr lang="de-DE" dirty="0" err="1"/>
              <a:t>Combinations</a:t>
            </a:r>
            <a:r>
              <a:rPr lang="de-DE" dirty="0"/>
              <a:t> – Very Lean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 err="1"/>
              <a:t>Result</a:t>
            </a:r>
            <a:r>
              <a:rPr lang="de-DE" dirty="0"/>
              <a:t>: „</a:t>
            </a:r>
            <a:r>
              <a:rPr lang="de-DE" dirty="0" err="1"/>
              <a:t>If</a:t>
            </a:r>
            <a:r>
              <a:rPr lang="de-DE" dirty="0"/>
              <a:t> x </a:t>
            </a:r>
            <a:r>
              <a:rPr lang="de-DE" dirty="0" err="1"/>
              <a:t>then</a:t>
            </a:r>
            <a:r>
              <a:rPr lang="de-DE" dirty="0"/>
              <a:t> y“</a:t>
            </a:r>
          </a:p>
          <a:p>
            <a:pPr lvl="1"/>
            <a:r>
              <a:rPr lang="de-DE" dirty="0" err="1"/>
              <a:t>Requirement</a:t>
            </a:r>
            <a:r>
              <a:rPr lang="de-DE" dirty="0"/>
              <a:t>: 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quantitave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categorial</a:t>
            </a:r>
            <a:endParaRPr lang="de-DE" dirty="0"/>
          </a:p>
          <a:p>
            <a:pPr lvl="1"/>
            <a:r>
              <a:rPr lang="de-DE" dirty="0"/>
              <a:t>Bias: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comparision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„Top Song“ &amp; „</a:t>
            </a:r>
            <a:r>
              <a:rPr lang="de-DE" dirty="0" err="1"/>
              <a:t>No</a:t>
            </a:r>
            <a:r>
              <a:rPr lang="de-DE" dirty="0"/>
              <a:t> Top Song“</a:t>
            </a:r>
          </a:p>
        </p:txBody>
      </p:sp>
    </p:spTree>
    <p:extLst>
      <p:ext uri="{BB962C8B-B14F-4D97-AF65-F5344CB8AC3E}">
        <p14:creationId xmlns:p14="http://schemas.microsoft.com/office/powerpoint/2010/main" val="17550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Modeling: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FP Growth – Imbalanced Attributes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FB6AFB61-787C-45EC-9B7A-E62800ED1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09" b="22304"/>
          <a:stretch/>
        </p:blipFill>
        <p:spPr>
          <a:xfrm>
            <a:off x="4241830" y="601200"/>
            <a:ext cx="7503636" cy="49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1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Process Binning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EADAC7-D148-4086-864E-851308B2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726660"/>
            <a:ext cx="11298932" cy="1938201"/>
          </a:xfrm>
          <a:prstGeom prst="rect">
            <a:avLst/>
          </a:prstGeom>
        </p:spPr>
      </p:pic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0CA145E9-E179-4B9A-9FE2-47957EF3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730043"/>
            <a:ext cx="11274640" cy="1591978"/>
          </a:xfrm>
        </p:spPr>
        <p:txBody>
          <a:bodyPr/>
          <a:lstStyle/>
          <a:p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Binning</a:t>
            </a:r>
            <a:endParaRPr lang="de-DE" dirty="0"/>
          </a:p>
          <a:p>
            <a:pPr lvl="1"/>
            <a:r>
              <a:rPr lang="de-DE" dirty="0"/>
              <a:t>Advantage: </a:t>
            </a:r>
            <a:r>
              <a:rPr lang="en-US" dirty="0"/>
              <a:t>Range adapted to the scale &amp; classes directly readable</a:t>
            </a:r>
            <a:endParaRPr lang="de-DE" dirty="0"/>
          </a:p>
          <a:p>
            <a:pPr lvl="1"/>
            <a:r>
              <a:rPr lang="de-DE" dirty="0" err="1"/>
              <a:t>Disadvantage</a:t>
            </a:r>
            <a:r>
              <a:rPr lang="de-DE" dirty="0"/>
              <a:t>: High Manual </a:t>
            </a:r>
            <a:r>
              <a:rPr lang="de-DE" dirty="0" err="1"/>
              <a:t>Effort</a:t>
            </a:r>
            <a:r>
              <a:rPr lang="de-DE" dirty="0"/>
              <a:t>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31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FP Growth – Binning Result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2D87619-6FD1-45FB-BC5C-0E4D19B42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5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3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Result “TRUE”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DDE08-025C-45AB-AA26-BFC6300F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640527"/>
            <a:ext cx="11274641" cy="31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Result “FALSE”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2D27E7-7A24-43E4-AA6C-D7E3F6E4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5" y="617514"/>
            <a:ext cx="11274641" cy="3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Modeling: REGION – DATA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122BB6-A21A-414D-9469-2DEC80A5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602845"/>
            <a:ext cx="7503636" cy="51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Modeling: REGION – Process General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CBF7FF-C91F-4575-B94F-4823C870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601200"/>
            <a:ext cx="7503636" cy="56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REGION – Validation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0CA145E9-E179-4B9A-9FE2-47957EF3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730043"/>
            <a:ext cx="11274640" cy="1591978"/>
          </a:xfrm>
        </p:spPr>
        <p:txBody>
          <a:bodyPr>
            <a:normAutofit/>
          </a:bodyPr>
          <a:lstStyle/>
          <a:p>
            <a:r>
              <a:rPr lang="de-DE" dirty="0"/>
              <a:t>Approach: Lean </a:t>
            </a:r>
            <a:r>
              <a:rPr lang="de-DE" dirty="0" err="1"/>
              <a:t>Process</a:t>
            </a:r>
            <a:r>
              <a:rPr lang="de-DE" dirty="0"/>
              <a:t> &amp;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available</a:t>
            </a:r>
            <a:r>
              <a:rPr lang="de-DE" dirty="0"/>
              <a:t> Datasets per Region</a:t>
            </a:r>
          </a:p>
          <a:p>
            <a:r>
              <a:rPr lang="de-DE" dirty="0"/>
              <a:t>Room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Investigations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8461CD-4122-42DD-91B9-A86F4665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5" y="679621"/>
            <a:ext cx="11274640" cy="19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ageio.forbes.com/specials-images/imageserve/61e84304bbeda0011313a660/MIDiA-stats-png/960x0.jpg?format=jpg&amp;width=960">
            <a:extLst>
              <a:ext uri="{FF2B5EF4-FFF2-40B4-BE49-F238E27FC236}">
                <a16:creationId xmlns:a16="http://schemas.microsoft.com/office/drawing/2014/main" id="{28652FE6-4833-44C2-BE6F-2B771A0E0F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16" y="1037229"/>
            <a:ext cx="9486710" cy="53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1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REGION – Result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B9EB081-63EB-4E39-B311-8F278B3A2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874348"/>
              </p:ext>
            </p:extLst>
          </p:nvPr>
        </p:nvGraphicFramePr>
        <p:xfrm>
          <a:off x="473476" y="731521"/>
          <a:ext cx="11245048" cy="367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7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in Netz von verbundenen Punkten">
            <a:extLst>
              <a:ext uri="{FF2B5EF4-FFF2-40B4-BE49-F238E27FC236}">
                <a16:creationId xmlns:a16="http://schemas.microsoft.com/office/drawing/2014/main" id="{6340EE78-FB4B-2D3E-10C3-7B8D20A47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3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D1965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D19651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F1FA-EE2D-8EC1-E2F7-47C6B7DB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Hit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07DC4E-F760-238F-CA41-686BB3E8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44841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Use </a:t>
            </a:r>
            <a:r>
              <a:rPr lang="en-US" dirty="0" err="1"/>
              <a:t>CASe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08EF4C-BD8C-76B3-CA65-AAB70AED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Music plays a significant role in our lives, and with the rise of digital music platforms like Spotify, it has become easier than ever to access and discover new music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3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3AC98979-9CC2-7127-CFE3-4F9E581CD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615455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1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Scope – Selection Data Set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Objective Features provided by Spotify API “1.2 Million Songs Data”</a:t>
            </a:r>
          </a:p>
          <a:p>
            <a:r>
              <a:rPr lang="en-US" dirty="0">
                <a:solidFill>
                  <a:schemeClr val="tx2"/>
                </a:solidFill>
                <a:latin typeface="Söhne"/>
              </a:rPr>
              <a:t>Charts Data by “Spotify tracks chart dataset (2014-2022)”</a:t>
            </a:r>
          </a:p>
          <a:p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datasets are "Top Hits Spotify from 2000-2019" by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öhne"/>
              </a:rPr>
              <a:t>Paradisejoy</a:t>
            </a:r>
            <a:endParaRPr lang="en-US" dirty="0">
              <a:solidFill>
                <a:schemeClr val="tx2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"Spotify 12M Songs" by Rodolfo Figueroa, and "Spotify Chart Data" by J Freyberg.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Kaggle Competitions">
            <a:extLst>
              <a:ext uri="{FF2B5EF4-FFF2-40B4-BE49-F238E27FC236}">
                <a16:creationId xmlns:a16="http://schemas.microsoft.com/office/drawing/2014/main" id="{2708DB7A-7A82-ABAF-300D-698FD5870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21432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0C91AA-CEBF-4C9B-8FF9-6D96E55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11432571" cy="3718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Scope</a:t>
            </a:r>
            <a:r>
              <a:rPr lang="en-US" sz="2700" dirty="0"/>
              <a:t> – Spotify API FEATURES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BA84A5D-F0C2-B7BC-D604-FC58272F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1086"/>
              </p:ext>
            </p:extLst>
          </p:nvPr>
        </p:nvGraphicFramePr>
        <p:xfrm>
          <a:off x="638619" y="1074010"/>
          <a:ext cx="1122386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851">
                  <a:extLst>
                    <a:ext uri="{9D8B030D-6E8A-4147-A177-3AD203B41FA5}">
                      <a16:colId xmlns:a16="http://schemas.microsoft.com/office/drawing/2014/main" val="238196901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4178796869"/>
                    </a:ext>
                  </a:extLst>
                </a:gridCol>
              </a:tblGrid>
              <a:tr h="556764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NAME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Description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1240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 err="1"/>
                        <a:t>Popularity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Measurement: Derived from absolute &amp; recent number of streams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33317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/>
                        <a:t>Energy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Liveliness of the song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2267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Loudness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Derived from decibel measurements of the song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9298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Liveness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Degree to which the song sounds like it was record live vs. studio produced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5313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Danceability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Measurement of h</a:t>
                      </a:r>
                      <a:r>
                        <a:rPr lang="en-US" sz="1600" noProof="0" dirty="0"/>
                        <a:t>ow easy it is to dance to the song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27221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Speechiness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Measurement of words spoken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44330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Instrumentalness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Measurement of instrumental sounds within the song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58200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Valence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Measurement of the positivity of the song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781919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Mode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Indication of modality (major or minor)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22199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/>
                        <a:t>Excplicit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Indication whether the song contains swear words (yes or no)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03484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Key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Standard pitch class notation (C to H)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9768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1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Domain Exploration – Hit Song Science</a:t>
            </a:r>
          </a:p>
        </p:txBody>
      </p:sp>
      <p:pic>
        <p:nvPicPr>
          <p:cNvPr id="1026" name="Picture 2" descr="Kostenlos Schwarze Schallplatte, Die Auf Plattenspieler Spielt Stock-Foto">
            <a:extLst>
              <a:ext uri="{FF2B5EF4-FFF2-40B4-BE49-F238E27FC236}">
                <a16:creationId xmlns:a16="http://schemas.microsoft.com/office/drawing/2014/main" id="{427577F9-0233-6EFE-27DA-84790C160A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0" r="15793" b="-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3433" y="2040835"/>
            <a:ext cx="3568661" cy="474815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Area first defined by Mike McCready in 2002</a:t>
            </a:r>
            <a:br>
              <a:rPr lang="en-US" dirty="0"/>
            </a:br>
            <a:r>
              <a:rPr lang="en-US" dirty="0"/>
              <a:t>(CEO of Polyphonic)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Goal/Business Model: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Evaluate Hits before they are released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 &amp; match musical preferences of certain groups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Original Procedure:</a:t>
            </a:r>
            <a:br>
              <a:rPr lang="en-US" dirty="0"/>
            </a:br>
            <a:r>
              <a:rPr lang="en-US" dirty="0"/>
              <a:t>Analyze mathematical structure of rhythm, changes in key &amp; melodic pattern</a:t>
            </a:r>
          </a:p>
        </p:txBody>
      </p:sp>
    </p:spTree>
    <p:extLst>
      <p:ext uri="{BB962C8B-B14F-4D97-AF65-F5344CB8AC3E}">
        <p14:creationId xmlns:p14="http://schemas.microsoft.com/office/powerpoint/2010/main" val="29340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0C91AA-CEBF-4C9B-8FF9-6D96E55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11432571" cy="3718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Domain Exploration – Previous Data Science Projects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BA84A5D-F0C2-B7BC-D604-FC58272F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81904"/>
              </p:ext>
            </p:extLst>
          </p:nvPr>
        </p:nvGraphicFramePr>
        <p:xfrm>
          <a:off x="638620" y="1074010"/>
          <a:ext cx="11403856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24">
                  <a:extLst>
                    <a:ext uri="{9D8B030D-6E8A-4147-A177-3AD203B41FA5}">
                      <a16:colId xmlns:a16="http://schemas.microsoft.com/office/drawing/2014/main" val="238196901"/>
                    </a:ext>
                  </a:extLst>
                </a:gridCol>
                <a:gridCol w="2373324">
                  <a:extLst>
                    <a:ext uri="{9D8B030D-6E8A-4147-A177-3AD203B41FA5}">
                      <a16:colId xmlns:a16="http://schemas.microsoft.com/office/drawing/2014/main" val="4178796869"/>
                    </a:ext>
                  </a:extLst>
                </a:gridCol>
                <a:gridCol w="2373324">
                  <a:extLst>
                    <a:ext uri="{9D8B030D-6E8A-4147-A177-3AD203B41FA5}">
                      <a16:colId xmlns:a16="http://schemas.microsoft.com/office/drawing/2014/main" val="2197011306"/>
                    </a:ext>
                  </a:extLst>
                </a:gridCol>
                <a:gridCol w="2141942">
                  <a:extLst>
                    <a:ext uri="{9D8B030D-6E8A-4147-A177-3AD203B41FA5}">
                      <a16:colId xmlns:a16="http://schemas.microsoft.com/office/drawing/2014/main" val="3632645385"/>
                    </a:ext>
                  </a:extLst>
                </a:gridCol>
                <a:gridCol w="2141942">
                  <a:extLst>
                    <a:ext uri="{9D8B030D-6E8A-4147-A177-3AD203B41FA5}">
                      <a16:colId xmlns:a16="http://schemas.microsoft.com/office/drawing/2014/main" val="3916790586"/>
                    </a:ext>
                  </a:extLst>
                </a:gridCol>
              </a:tblGrid>
              <a:tr h="556764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Goals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Input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Features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Methods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Result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1240089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 sz="1600" noProof="0"/>
                        <a:t>Predict Song Popularity (&gt;90%)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Spotify Developer Application Programming Interface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Explicitness, Instrumentals, Danceability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KNN, Random Forest, Gradient Boosted Trees, Logistic Regr.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Max. 72% Accuracy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333175254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 sz="1600" noProof="0"/>
                        <a:t>Predict Hit in Billboard Hot 100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Million Song Data Set (MSD), Spotify  API (Extra)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API Features &amp; Artist Score (Custom) &amp; Release Time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EM, LR, GDA, SVM, DT and NN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(RF)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69 - 77% Accuracy</a:t>
                      </a:r>
                      <a:br>
                        <a:rPr lang="en-US" sz="1600" noProof="0" dirty="0"/>
                      </a:br>
                      <a:r>
                        <a:rPr lang="en-US" sz="1600" noProof="0" dirty="0"/>
                        <a:t>(81 – 89% Accuracy)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22675867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Determine Variation of Attributes to Streams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Spotify API (Custom Python Code)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Genre (SF) &amp; All API Features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Correlation</a:t>
                      </a:r>
                      <a:r>
                        <a:rPr lang="de-DE" sz="1600" dirty="0"/>
                        <a:t> Analysis, Linear Regression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Low Explanatory Power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92982442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Determine Variation of Attributes to Popularity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Spotify WEB API (Custom Code)</a:t>
                      </a:r>
                    </a:p>
                    <a:p>
                      <a:r>
                        <a:rPr lang="en-US" sz="1600" noProof="0" dirty="0"/>
                        <a:t>ONE Artist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All API Features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Beta </a:t>
                      </a:r>
                      <a:r>
                        <a:rPr lang="de-DE" sz="1600" dirty="0" err="1"/>
                        <a:t>regression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model</a:t>
                      </a:r>
                      <a:r>
                        <a:rPr lang="de-DE" sz="1600" dirty="0"/>
                        <a:t>, GLMM, Beta GLMM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Mixed Explanatory Power (some Pos, some neg, rest </a:t>
                      </a:r>
                      <a:r>
                        <a:rPr lang="en-US" sz="1600" noProof="0" dirty="0" err="1"/>
                        <a:t>irrelev</a:t>
                      </a:r>
                      <a:r>
                        <a:rPr lang="en-US" sz="1600" noProof="0" dirty="0"/>
                        <a:t>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53136905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Determine Features of Successful Playlists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Spotify &amp; Surveys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Plotting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Intimacy, Focus &amp; Variety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272218878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Characterize Trendy Music Clusters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Spotify API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API Features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KNN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Variety of Size &amp; Attributes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4433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5221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Breitbild</PresentationFormat>
  <Paragraphs>175</Paragraphs>
  <Slides>20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-apple-system</vt:lpstr>
      <vt:lpstr>Calibri</vt:lpstr>
      <vt:lpstr>Roboto</vt:lpstr>
      <vt:lpstr>Söhne</vt:lpstr>
      <vt:lpstr>Tw Cen MT</vt:lpstr>
      <vt:lpstr>Wingdings</vt:lpstr>
      <vt:lpstr>Wingdings 2</vt:lpstr>
      <vt:lpstr>DividendVTI</vt:lpstr>
      <vt:lpstr>PowerPoint-Präsentation</vt:lpstr>
      <vt:lpstr>PowerPoint-Präsentation</vt:lpstr>
      <vt:lpstr>TOP Hit Prediction</vt:lpstr>
      <vt:lpstr>Scope – Use CASe</vt:lpstr>
      <vt:lpstr>Scope</vt:lpstr>
      <vt:lpstr>Scope – Selection Data Set</vt:lpstr>
      <vt:lpstr>Scope – Spotify API FEATURES</vt:lpstr>
      <vt:lpstr>Domain Exploration – Hit Song Science</vt:lpstr>
      <vt:lpstr>Domain Exploration – Previous Data Science Projects</vt:lpstr>
      <vt:lpstr>Domain Exploration</vt:lpstr>
      <vt:lpstr>Modeling: FP Growth – Process General</vt:lpstr>
      <vt:lpstr>Modeling: FP Growth – Imbalanced Attributes</vt:lpstr>
      <vt:lpstr>Modeling: FP Growth – Process Binning</vt:lpstr>
      <vt:lpstr>Modeling:  FP Growth – Binning Result</vt:lpstr>
      <vt:lpstr>Modeling: FP Growth – Result “TRUE”</vt:lpstr>
      <vt:lpstr>Modeling: FP Growth – Result “FALSE”</vt:lpstr>
      <vt:lpstr>Modeling: REGION – DATA set</vt:lpstr>
      <vt:lpstr>Modeling: REGION – Process General</vt:lpstr>
      <vt:lpstr>Modeling: REGION – Validation</vt:lpstr>
      <vt:lpstr>Modeling: REGION –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Pauling, Leo</dc:creator>
  <cp:lastModifiedBy>Leo Pauling</cp:lastModifiedBy>
  <cp:revision>146</cp:revision>
  <dcterms:created xsi:type="dcterms:W3CDTF">2023-02-02T14:31:12Z</dcterms:created>
  <dcterms:modified xsi:type="dcterms:W3CDTF">2023-03-09T17:44:01Z</dcterms:modified>
</cp:coreProperties>
</file>