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9"/>
  </p:notesMasterIdLst>
  <p:sldIdLst>
    <p:sldId id="256" r:id="rId2"/>
    <p:sldId id="257" r:id="rId3"/>
    <p:sldId id="258" r:id="rId4"/>
    <p:sldId id="259" r:id="rId5"/>
    <p:sldId id="260" r:id="rId6"/>
    <p:sldId id="262" r:id="rId7"/>
    <p:sldId id="261"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E063DB-9965-4AE8-8520-4FE6E811B81C}" v="40" dt="2023-02-03T16:45:35.878"/>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8260" autoAdjust="0"/>
  </p:normalViewPr>
  <p:slideViewPr>
    <p:cSldViewPr snapToGrid="0">
      <p:cViewPr varScale="1">
        <p:scale>
          <a:sx n="140" d="100"/>
          <a:sy n="140" d="100"/>
        </p:scale>
        <p:origin x="870" y="12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ing, Leo" userId="97404bc5-94c2-4892-aa94-f3f1f4d76bb8" providerId="ADAL" clId="{CAE063DB-9965-4AE8-8520-4FE6E811B81C}"/>
    <pc:docChg chg="undo custSel addSld modSld">
      <pc:chgData name="Pauling, Leo" userId="97404bc5-94c2-4892-aa94-f3f1f4d76bb8" providerId="ADAL" clId="{CAE063DB-9965-4AE8-8520-4FE6E811B81C}" dt="2023-02-03T16:50:36.617" v="2058" actId="6549"/>
      <pc:docMkLst>
        <pc:docMk/>
      </pc:docMkLst>
      <pc:sldChg chg="addSp delSp modSp mod">
        <pc:chgData name="Pauling, Leo" userId="97404bc5-94c2-4892-aa94-f3f1f4d76bb8" providerId="ADAL" clId="{CAE063DB-9965-4AE8-8520-4FE6E811B81C}" dt="2023-02-03T15:47:39.399" v="483" actId="26606"/>
        <pc:sldMkLst>
          <pc:docMk/>
          <pc:sldMk cId="1448412760" sldId="256"/>
        </pc:sldMkLst>
        <pc:spChg chg="mod">
          <ac:chgData name="Pauling, Leo" userId="97404bc5-94c2-4892-aa94-f3f1f4d76bb8" providerId="ADAL" clId="{CAE063DB-9965-4AE8-8520-4FE6E811B81C}" dt="2023-02-03T15:47:39.399" v="483" actId="26606"/>
          <ac:spMkLst>
            <pc:docMk/>
            <pc:sldMk cId="1448412760" sldId="256"/>
            <ac:spMk id="2" creationId="{E1AEF1FA-EE2D-8EC1-E2F7-47C6B7DBAC51}"/>
          </ac:spMkLst>
        </pc:spChg>
        <pc:spChg chg="mod">
          <ac:chgData name="Pauling, Leo" userId="97404bc5-94c2-4892-aa94-f3f1f4d76bb8" providerId="ADAL" clId="{CAE063DB-9965-4AE8-8520-4FE6E811B81C}" dt="2023-02-03T15:47:39.399" v="483" actId="26606"/>
          <ac:spMkLst>
            <pc:docMk/>
            <pc:sldMk cId="1448412760" sldId="256"/>
            <ac:spMk id="3" creationId="{9907DC4E-F760-238F-CA41-686BB3E8885D}"/>
          </ac:spMkLst>
        </pc:spChg>
        <pc:spChg chg="add del">
          <ac:chgData name="Pauling, Leo" userId="97404bc5-94c2-4892-aa94-f3f1f4d76bb8" providerId="ADAL" clId="{CAE063DB-9965-4AE8-8520-4FE6E811B81C}" dt="2023-02-03T15:47:39.399" v="483" actId="26606"/>
          <ac:spMkLst>
            <pc:docMk/>
            <pc:sldMk cId="1448412760" sldId="256"/>
            <ac:spMk id="9" creationId="{26B4480E-B7FF-4481-890E-043A69AE6FE2}"/>
          </ac:spMkLst>
        </pc:spChg>
        <pc:spChg chg="add del">
          <ac:chgData name="Pauling, Leo" userId="97404bc5-94c2-4892-aa94-f3f1f4d76bb8" providerId="ADAL" clId="{CAE063DB-9965-4AE8-8520-4FE6E811B81C}" dt="2023-02-03T15:47:39.399" v="483" actId="26606"/>
          <ac:spMkLst>
            <pc:docMk/>
            <pc:sldMk cId="1448412760" sldId="256"/>
            <ac:spMk id="11" creationId="{64C13BAB-7C00-4D21-A857-E3D41C0A2A66}"/>
          </ac:spMkLst>
        </pc:spChg>
        <pc:spChg chg="add del">
          <ac:chgData name="Pauling, Leo" userId="97404bc5-94c2-4892-aa94-f3f1f4d76bb8" providerId="ADAL" clId="{CAE063DB-9965-4AE8-8520-4FE6E811B81C}" dt="2023-02-03T15:47:39.399" v="483" actId="26606"/>
          <ac:spMkLst>
            <pc:docMk/>
            <pc:sldMk cId="1448412760" sldId="256"/>
            <ac:spMk id="13" creationId="{1F1FF39A-AC3C-4066-9D4C-519AA22812EA}"/>
          </ac:spMkLst>
        </pc:spChg>
        <pc:spChg chg="add del">
          <ac:chgData name="Pauling, Leo" userId="97404bc5-94c2-4892-aa94-f3f1f4d76bb8" providerId="ADAL" clId="{CAE063DB-9965-4AE8-8520-4FE6E811B81C}" dt="2023-02-03T15:47:22.482" v="468" actId="26606"/>
          <ac:spMkLst>
            <pc:docMk/>
            <pc:sldMk cId="1448412760" sldId="256"/>
            <ac:spMk id="18" creationId="{26B4480E-B7FF-4481-890E-043A69AE6FE2}"/>
          </ac:spMkLst>
        </pc:spChg>
        <pc:spChg chg="add del">
          <ac:chgData name="Pauling, Leo" userId="97404bc5-94c2-4892-aa94-f3f1f4d76bb8" providerId="ADAL" clId="{CAE063DB-9965-4AE8-8520-4FE6E811B81C}" dt="2023-02-03T15:47:22.482" v="468" actId="26606"/>
          <ac:spMkLst>
            <pc:docMk/>
            <pc:sldMk cId="1448412760" sldId="256"/>
            <ac:spMk id="20" creationId="{64C13BAB-7C00-4D21-A857-E3D41C0A2A66}"/>
          </ac:spMkLst>
        </pc:spChg>
        <pc:spChg chg="add del">
          <ac:chgData name="Pauling, Leo" userId="97404bc5-94c2-4892-aa94-f3f1f4d76bb8" providerId="ADAL" clId="{CAE063DB-9965-4AE8-8520-4FE6E811B81C}" dt="2023-02-03T15:47:22.482" v="468" actId="26606"/>
          <ac:spMkLst>
            <pc:docMk/>
            <pc:sldMk cId="1448412760" sldId="256"/>
            <ac:spMk id="22" creationId="{1F1FF39A-AC3C-4066-9D4C-519AA22812EA}"/>
          </ac:spMkLst>
        </pc:spChg>
        <pc:spChg chg="add del">
          <ac:chgData name="Pauling, Leo" userId="97404bc5-94c2-4892-aa94-f3f1f4d76bb8" providerId="ADAL" clId="{CAE063DB-9965-4AE8-8520-4FE6E811B81C}" dt="2023-02-03T15:47:28.579" v="470" actId="26606"/>
          <ac:spMkLst>
            <pc:docMk/>
            <pc:sldMk cId="1448412760" sldId="256"/>
            <ac:spMk id="24" creationId="{1F1FF39A-AC3C-4066-9D4C-519AA22812EA}"/>
          </ac:spMkLst>
        </pc:spChg>
        <pc:spChg chg="add del">
          <ac:chgData name="Pauling, Leo" userId="97404bc5-94c2-4892-aa94-f3f1f4d76bb8" providerId="ADAL" clId="{CAE063DB-9965-4AE8-8520-4FE6E811B81C}" dt="2023-02-03T15:47:28.579" v="470" actId="26606"/>
          <ac:spMkLst>
            <pc:docMk/>
            <pc:sldMk cId="1448412760" sldId="256"/>
            <ac:spMk id="25" creationId="{26B4480E-B7FF-4481-890E-043A69AE6FE2}"/>
          </ac:spMkLst>
        </pc:spChg>
        <pc:spChg chg="add del">
          <ac:chgData name="Pauling, Leo" userId="97404bc5-94c2-4892-aa94-f3f1f4d76bb8" providerId="ADAL" clId="{CAE063DB-9965-4AE8-8520-4FE6E811B81C}" dt="2023-02-03T15:47:28.579" v="470" actId="26606"/>
          <ac:spMkLst>
            <pc:docMk/>
            <pc:sldMk cId="1448412760" sldId="256"/>
            <ac:spMk id="26" creationId="{153E7C7A-D853-434A-AA24-D8C247D80CCB}"/>
          </ac:spMkLst>
        </pc:spChg>
        <pc:spChg chg="add del">
          <ac:chgData name="Pauling, Leo" userId="97404bc5-94c2-4892-aa94-f3f1f4d76bb8" providerId="ADAL" clId="{CAE063DB-9965-4AE8-8520-4FE6E811B81C}" dt="2023-02-03T15:47:28.579" v="470" actId="26606"/>
          <ac:spMkLst>
            <pc:docMk/>
            <pc:sldMk cId="1448412760" sldId="256"/>
            <ac:spMk id="27" creationId="{64C13BAB-7C00-4D21-A857-E3D41C0A2A66}"/>
          </ac:spMkLst>
        </pc:spChg>
        <pc:spChg chg="add del">
          <ac:chgData name="Pauling, Leo" userId="97404bc5-94c2-4892-aa94-f3f1f4d76bb8" providerId="ADAL" clId="{CAE063DB-9965-4AE8-8520-4FE6E811B81C}" dt="2023-02-03T15:47:28.579" v="470" actId="26606"/>
          <ac:spMkLst>
            <pc:docMk/>
            <pc:sldMk cId="1448412760" sldId="256"/>
            <ac:spMk id="28" creationId="{ECA7E90F-7383-4A8D-B3B2-977D30D27076}"/>
          </ac:spMkLst>
        </pc:spChg>
        <pc:spChg chg="add del">
          <ac:chgData name="Pauling, Leo" userId="97404bc5-94c2-4892-aa94-f3f1f4d76bb8" providerId="ADAL" clId="{CAE063DB-9965-4AE8-8520-4FE6E811B81C}" dt="2023-02-03T15:47:30.183" v="472" actId="26606"/>
          <ac:spMkLst>
            <pc:docMk/>
            <pc:sldMk cId="1448412760" sldId="256"/>
            <ac:spMk id="30" creationId="{0671A8AE-40A1-4631-A6B8-581AFF065482}"/>
          </ac:spMkLst>
        </pc:spChg>
        <pc:spChg chg="add del">
          <ac:chgData name="Pauling, Leo" userId="97404bc5-94c2-4892-aa94-f3f1f4d76bb8" providerId="ADAL" clId="{CAE063DB-9965-4AE8-8520-4FE6E811B81C}" dt="2023-02-03T15:47:30.183" v="472" actId="26606"/>
          <ac:spMkLst>
            <pc:docMk/>
            <pc:sldMk cId="1448412760" sldId="256"/>
            <ac:spMk id="31" creationId="{A44CD100-6267-4E62-AA64-2182A3A6A1C0}"/>
          </ac:spMkLst>
        </pc:spChg>
        <pc:spChg chg="add del">
          <ac:chgData name="Pauling, Leo" userId="97404bc5-94c2-4892-aa94-f3f1f4d76bb8" providerId="ADAL" clId="{CAE063DB-9965-4AE8-8520-4FE6E811B81C}" dt="2023-02-03T15:47:32.369" v="474" actId="26606"/>
          <ac:spMkLst>
            <pc:docMk/>
            <pc:sldMk cId="1448412760" sldId="256"/>
            <ac:spMk id="33" creationId="{007891EC-4501-44ED-A8C8-B11B6DB767AB}"/>
          </ac:spMkLst>
        </pc:spChg>
        <pc:spChg chg="add del">
          <ac:chgData name="Pauling, Leo" userId="97404bc5-94c2-4892-aa94-f3f1f4d76bb8" providerId="ADAL" clId="{CAE063DB-9965-4AE8-8520-4FE6E811B81C}" dt="2023-02-03T15:47:33.877" v="476" actId="26606"/>
          <ac:spMkLst>
            <pc:docMk/>
            <pc:sldMk cId="1448412760" sldId="256"/>
            <ac:spMk id="36" creationId="{26B4480E-B7FF-4481-890E-043A69AE6FE2}"/>
          </ac:spMkLst>
        </pc:spChg>
        <pc:spChg chg="add del">
          <ac:chgData name="Pauling, Leo" userId="97404bc5-94c2-4892-aa94-f3f1f4d76bb8" providerId="ADAL" clId="{CAE063DB-9965-4AE8-8520-4FE6E811B81C}" dt="2023-02-03T15:47:33.877" v="476" actId="26606"/>
          <ac:spMkLst>
            <pc:docMk/>
            <pc:sldMk cId="1448412760" sldId="256"/>
            <ac:spMk id="37" creationId="{64C13BAB-7C00-4D21-A857-E3D41C0A2A66}"/>
          </ac:spMkLst>
        </pc:spChg>
        <pc:spChg chg="add del">
          <ac:chgData name="Pauling, Leo" userId="97404bc5-94c2-4892-aa94-f3f1f4d76bb8" providerId="ADAL" clId="{CAE063DB-9965-4AE8-8520-4FE6E811B81C}" dt="2023-02-03T15:47:33.877" v="476" actId="26606"/>
          <ac:spMkLst>
            <pc:docMk/>
            <pc:sldMk cId="1448412760" sldId="256"/>
            <ac:spMk id="38" creationId="{ECA7E90F-7383-4A8D-B3B2-977D30D27076}"/>
          </ac:spMkLst>
        </pc:spChg>
        <pc:spChg chg="add del">
          <ac:chgData name="Pauling, Leo" userId="97404bc5-94c2-4892-aa94-f3f1f4d76bb8" providerId="ADAL" clId="{CAE063DB-9965-4AE8-8520-4FE6E811B81C}" dt="2023-02-03T15:47:33.877" v="476" actId="26606"/>
          <ac:spMkLst>
            <pc:docMk/>
            <pc:sldMk cId="1448412760" sldId="256"/>
            <ac:spMk id="39" creationId="{1F1FF39A-AC3C-4066-9D4C-519AA22812EA}"/>
          </ac:spMkLst>
        </pc:spChg>
        <pc:spChg chg="add del">
          <ac:chgData name="Pauling, Leo" userId="97404bc5-94c2-4892-aa94-f3f1f4d76bb8" providerId="ADAL" clId="{CAE063DB-9965-4AE8-8520-4FE6E811B81C}" dt="2023-02-03T15:47:33.877" v="476" actId="26606"/>
          <ac:spMkLst>
            <pc:docMk/>
            <pc:sldMk cId="1448412760" sldId="256"/>
            <ac:spMk id="40" creationId="{153E7C7A-D853-434A-AA24-D8C247D80CCB}"/>
          </ac:spMkLst>
        </pc:spChg>
        <pc:spChg chg="add del">
          <ac:chgData name="Pauling, Leo" userId="97404bc5-94c2-4892-aa94-f3f1f4d76bb8" providerId="ADAL" clId="{CAE063DB-9965-4AE8-8520-4FE6E811B81C}" dt="2023-02-03T15:47:34.537" v="478" actId="26606"/>
          <ac:spMkLst>
            <pc:docMk/>
            <pc:sldMk cId="1448412760" sldId="256"/>
            <ac:spMk id="42" creationId="{4063B759-00FC-46D1-9898-8E8625268FAF}"/>
          </ac:spMkLst>
        </pc:spChg>
        <pc:spChg chg="add del">
          <ac:chgData name="Pauling, Leo" userId="97404bc5-94c2-4892-aa94-f3f1f4d76bb8" providerId="ADAL" clId="{CAE063DB-9965-4AE8-8520-4FE6E811B81C}" dt="2023-02-03T15:47:34.537" v="478" actId="26606"/>
          <ac:spMkLst>
            <pc:docMk/>
            <pc:sldMk cId="1448412760" sldId="256"/>
            <ac:spMk id="43" creationId="{D5B012D8-7F27-4758-9AC6-C889B154BD73}"/>
          </ac:spMkLst>
        </pc:spChg>
        <pc:spChg chg="add del">
          <ac:chgData name="Pauling, Leo" userId="97404bc5-94c2-4892-aa94-f3f1f4d76bb8" providerId="ADAL" clId="{CAE063DB-9965-4AE8-8520-4FE6E811B81C}" dt="2023-02-03T15:47:38.305" v="480" actId="26606"/>
          <ac:spMkLst>
            <pc:docMk/>
            <pc:sldMk cId="1448412760" sldId="256"/>
            <ac:spMk id="45" creationId="{007891EC-4501-44ED-A8C8-B11B6DB767AB}"/>
          </ac:spMkLst>
        </pc:spChg>
        <pc:spChg chg="add del">
          <ac:chgData name="Pauling, Leo" userId="97404bc5-94c2-4892-aa94-f3f1f4d76bb8" providerId="ADAL" clId="{CAE063DB-9965-4AE8-8520-4FE6E811B81C}" dt="2023-02-03T15:47:39.389" v="482" actId="26606"/>
          <ac:spMkLst>
            <pc:docMk/>
            <pc:sldMk cId="1448412760" sldId="256"/>
            <ac:spMk id="48" creationId="{C1FA8F66-3B85-411D-A2A6-A50DF3026D9A}"/>
          </ac:spMkLst>
        </pc:spChg>
        <pc:spChg chg="add del">
          <ac:chgData name="Pauling, Leo" userId="97404bc5-94c2-4892-aa94-f3f1f4d76bb8" providerId="ADAL" clId="{CAE063DB-9965-4AE8-8520-4FE6E811B81C}" dt="2023-02-03T15:47:39.389" v="482" actId="26606"/>
          <ac:spMkLst>
            <pc:docMk/>
            <pc:sldMk cId="1448412760" sldId="256"/>
            <ac:spMk id="49" creationId="{4179E790-E691-4202-B7FA-62924FC8D195}"/>
          </ac:spMkLst>
        </pc:spChg>
        <pc:spChg chg="add del">
          <ac:chgData name="Pauling, Leo" userId="97404bc5-94c2-4892-aa94-f3f1f4d76bb8" providerId="ADAL" clId="{CAE063DB-9965-4AE8-8520-4FE6E811B81C}" dt="2023-02-03T15:47:39.389" v="482" actId="26606"/>
          <ac:spMkLst>
            <pc:docMk/>
            <pc:sldMk cId="1448412760" sldId="256"/>
            <ac:spMk id="50" creationId="{065EE0A0-4DA6-4AA2-A475-14DB03C55AFA}"/>
          </ac:spMkLst>
        </pc:spChg>
        <pc:spChg chg="add">
          <ac:chgData name="Pauling, Leo" userId="97404bc5-94c2-4892-aa94-f3f1f4d76bb8" providerId="ADAL" clId="{CAE063DB-9965-4AE8-8520-4FE6E811B81C}" dt="2023-02-03T15:47:39.399" v="483" actId="26606"/>
          <ac:spMkLst>
            <pc:docMk/>
            <pc:sldMk cId="1448412760" sldId="256"/>
            <ac:spMk id="52" creationId="{26B4480E-B7FF-4481-890E-043A69AE6FE2}"/>
          </ac:spMkLst>
        </pc:spChg>
        <pc:spChg chg="add">
          <ac:chgData name="Pauling, Leo" userId="97404bc5-94c2-4892-aa94-f3f1f4d76bb8" providerId="ADAL" clId="{CAE063DB-9965-4AE8-8520-4FE6E811B81C}" dt="2023-02-03T15:47:39.399" v="483" actId="26606"/>
          <ac:spMkLst>
            <pc:docMk/>
            <pc:sldMk cId="1448412760" sldId="256"/>
            <ac:spMk id="53" creationId="{64C13BAB-7C00-4D21-A857-E3D41C0A2A66}"/>
          </ac:spMkLst>
        </pc:spChg>
        <pc:spChg chg="add">
          <ac:chgData name="Pauling, Leo" userId="97404bc5-94c2-4892-aa94-f3f1f4d76bb8" providerId="ADAL" clId="{CAE063DB-9965-4AE8-8520-4FE6E811B81C}" dt="2023-02-03T15:47:39.399" v="483" actId="26606"/>
          <ac:spMkLst>
            <pc:docMk/>
            <pc:sldMk cId="1448412760" sldId="256"/>
            <ac:spMk id="54" creationId="{ECA7E90F-7383-4A8D-B3B2-977D30D27076}"/>
          </ac:spMkLst>
        </pc:spChg>
        <pc:spChg chg="add">
          <ac:chgData name="Pauling, Leo" userId="97404bc5-94c2-4892-aa94-f3f1f4d76bb8" providerId="ADAL" clId="{CAE063DB-9965-4AE8-8520-4FE6E811B81C}" dt="2023-02-03T15:47:39.399" v="483" actId="26606"/>
          <ac:spMkLst>
            <pc:docMk/>
            <pc:sldMk cId="1448412760" sldId="256"/>
            <ac:spMk id="55" creationId="{1F1FF39A-AC3C-4066-9D4C-519AA22812EA}"/>
          </ac:spMkLst>
        </pc:spChg>
        <pc:spChg chg="add">
          <ac:chgData name="Pauling, Leo" userId="97404bc5-94c2-4892-aa94-f3f1f4d76bb8" providerId="ADAL" clId="{CAE063DB-9965-4AE8-8520-4FE6E811B81C}" dt="2023-02-03T15:47:39.399" v="483" actId="26606"/>
          <ac:spMkLst>
            <pc:docMk/>
            <pc:sldMk cId="1448412760" sldId="256"/>
            <ac:spMk id="56" creationId="{153E7C7A-D853-434A-AA24-D8C247D80CCB}"/>
          </ac:spMkLst>
        </pc:spChg>
        <pc:picChg chg="mod">
          <ac:chgData name="Pauling, Leo" userId="97404bc5-94c2-4892-aa94-f3f1f4d76bb8" providerId="ADAL" clId="{CAE063DB-9965-4AE8-8520-4FE6E811B81C}" dt="2023-02-03T15:47:39.399" v="483" actId="26606"/>
          <ac:picMkLst>
            <pc:docMk/>
            <pc:sldMk cId="1448412760" sldId="256"/>
            <ac:picMk id="4" creationId="{6340EE78-FB4B-2D3E-10C3-7B8D20A47E5C}"/>
          </ac:picMkLst>
        </pc:picChg>
        <pc:cxnChg chg="add del">
          <ac:chgData name="Pauling, Leo" userId="97404bc5-94c2-4892-aa94-f3f1f4d76bb8" providerId="ADAL" clId="{CAE063DB-9965-4AE8-8520-4FE6E811B81C}" dt="2023-02-03T15:47:32.369" v="474" actId="26606"/>
          <ac:cxnSpMkLst>
            <pc:docMk/>
            <pc:sldMk cId="1448412760" sldId="256"/>
            <ac:cxnSpMk id="34" creationId="{34E5597F-CE67-4085-9548-E6A8036DA3BB}"/>
          </ac:cxnSpMkLst>
        </pc:cxnChg>
        <pc:cxnChg chg="add del">
          <ac:chgData name="Pauling, Leo" userId="97404bc5-94c2-4892-aa94-f3f1f4d76bb8" providerId="ADAL" clId="{CAE063DB-9965-4AE8-8520-4FE6E811B81C}" dt="2023-02-03T15:47:38.305" v="480" actId="26606"/>
          <ac:cxnSpMkLst>
            <pc:docMk/>
            <pc:sldMk cId="1448412760" sldId="256"/>
            <ac:cxnSpMk id="46" creationId="{34E5597F-CE67-4085-9548-E6A8036DA3BB}"/>
          </ac:cxnSpMkLst>
        </pc:cxnChg>
      </pc:sldChg>
      <pc:sldChg chg="modSp mod modNotesTx">
        <pc:chgData name="Pauling, Leo" userId="97404bc5-94c2-4892-aa94-f3f1f4d76bb8" providerId="ADAL" clId="{CAE063DB-9965-4AE8-8520-4FE6E811B81C}" dt="2023-02-03T14:53:19.445" v="88" actId="790"/>
        <pc:sldMkLst>
          <pc:docMk/>
          <pc:sldMk cId="3931396585" sldId="257"/>
        </pc:sldMkLst>
        <pc:spChg chg="mod">
          <ac:chgData name="Pauling, Leo" userId="97404bc5-94c2-4892-aa94-f3f1f4d76bb8" providerId="ADAL" clId="{CAE063DB-9965-4AE8-8520-4FE6E811B81C}" dt="2023-02-03T14:53:19.445" v="88" actId="790"/>
          <ac:spMkLst>
            <pc:docMk/>
            <pc:sldMk cId="3931396585" sldId="257"/>
            <ac:spMk id="2" creationId="{7DDADCD2-B8D4-5A6A-3E1E-EE847B1B9460}"/>
          </ac:spMkLst>
        </pc:spChg>
        <pc:spChg chg="mod">
          <ac:chgData name="Pauling, Leo" userId="97404bc5-94c2-4892-aa94-f3f1f4d76bb8" providerId="ADAL" clId="{CAE063DB-9965-4AE8-8520-4FE6E811B81C}" dt="2023-02-03T14:53:19.445" v="88" actId="790"/>
          <ac:spMkLst>
            <pc:docMk/>
            <pc:sldMk cId="3931396585" sldId="257"/>
            <ac:spMk id="3" creationId="{4C5B23D1-4460-1C14-E6C7-82AD986954D0}"/>
          </ac:spMkLst>
        </pc:spChg>
      </pc:sldChg>
      <pc:sldChg chg="addSp delSp modSp add mod setBg modClrScheme chgLayout modNotesTx">
        <pc:chgData name="Pauling, Leo" userId="97404bc5-94c2-4892-aa94-f3f1f4d76bb8" providerId="ADAL" clId="{CAE063DB-9965-4AE8-8520-4FE6E811B81C}" dt="2023-02-03T15:57:23.019" v="786" actId="20577"/>
        <pc:sldMkLst>
          <pc:docMk/>
          <pc:sldMk cId="293406688" sldId="258"/>
        </pc:sldMkLst>
        <pc:spChg chg="mod ord">
          <ac:chgData name="Pauling, Leo" userId="97404bc5-94c2-4892-aa94-f3f1f4d76bb8" providerId="ADAL" clId="{CAE063DB-9965-4AE8-8520-4FE6E811B81C}" dt="2023-02-03T15:46:31.942" v="466" actId="26606"/>
          <ac:spMkLst>
            <pc:docMk/>
            <pc:sldMk cId="293406688" sldId="258"/>
            <ac:spMk id="2" creationId="{7DDADCD2-B8D4-5A6A-3E1E-EE847B1B9460}"/>
          </ac:spMkLst>
        </pc:spChg>
        <pc:spChg chg="mod ord">
          <ac:chgData name="Pauling, Leo" userId="97404bc5-94c2-4892-aa94-f3f1f4d76bb8" providerId="ADAL" clId="{CAE063DB-9965-4AE8-8520-4FE6E811B81C}" dt="2023-02-03T15:57:23.019" v="786" actId="20577"/>
          <ac:spMkLst>
            <pc:docMk/>
            <pc:sldMk cId="293406688" sldId="258"/>
            <ac:spMk id="3" creationId="{4C5B23D1-4460-1C14-E6C7-82AD986954D0}"/>
          </ac:spMkLst>
        </pc:spChg>
        <pc:spChg chg="add del mod ord">
          <ac:chgData name="Pauling, Leo" userId="97404bc5-94c2-4892-aa94-f3f1f4d76bb8" providerId="ADAL" clId="{CAE063DB-9965-4AE8-8520-4FE6E811B81C}" dt="2023-02-03T15:46:02.301" v="465"/>
          <ac:spMkLst>
            <pc:docMk/>
            <pc:sldMk cId="293406688" sldId="258"/>
            <ac:spMk id="4" creationId="{C099500F-20B3-79B1-AEA8-BF4859327066}"/>
          </ac:spMkLst>
        </pc:spChg>
        <pc:spChg chg="add">
          <ac:chgData name="Pauling, Leo" userId="97404bc5-94c2-4892-aa94-f3f1f4d76bb8" providerId="ADAL" clId="{CAE063DB-9965-4AE8-8520-4FE6E811B81C}" dt="2023-02-03T15:46:31.942" v="466" actId="26606"/>
          <ac:spMkLst>
            <pc:docMk/>
            <pc:sldMk cId="293406688" sldId="258"/>
            <ac:spMk id="1031" creationId="{E6C8E6EB-4C59-429B-97E4-72A058CFC4FB}"/>
          </ac:spMkLst>
        </pc:spChg>
        <pc:spChg chg="add">
          <ac:chgData name="Pauling, Leo" userId="97404bc5-94c2-4892-aa94-f3f1f4d76bb8" providerId="ADAL" clId="{CAE063DB-9965-4AE8-8520-4FE6E811B81C}" dt="2023-02-03T15:46:31.942" v="466" actId="26606"/>
          <ac:spMkLst>
            <pc:docMk/>
            <pc:sldMk cId="293406688" sldId="258"/>
            <ac:spMk id="1033" creationId="{B5B90362-AFCC-46A9-B41C-A257A8C5B314}"/>
          </ac:spMkLst>
        </pc:spChg>
        <pc:spChg chg="add">
          <ac:chgData name="Pauling, Leo" userId="97404bc5-94c2-4892-aa94-f3f1f4d76bb8" providerId="ADAL" clId="{CAE063DB-9965-4AE8-8520-4FE6E811B81C}" dt="2023-02-03T15:46:31.942" v="466" actId="26606"/>
          <ac:spMkLst>
            <pc:docMk/>
            <pc:sldMk cId="293406688" sldId="258"/>
            <ac:spMk id="1035" creationId="{F71EF7F1-38BA-471D-8CD4-2A9AE8E35527}"/>
          </ac:spMkLst>
        </pc:spChg>
        <pc:spChg chg="add">
          <ac:chgData name="Pauling, Leo" userId="97404bc5-94c2-4892-aa94-f3f1f4d76bb8" providerId="ADAL" clId="{CAE063DB-9965-4AE8-8520-4FE6E811B81C}" dt="2023-02-03T15:46:31.942" v="466" actId="26606"/>
          <ac:spMkLst>
            <pc:docMk/>
            <pc:sldMk cId="293406688" sldId="258"/>
            <ac:spMk id="1037" creationId="{3CED7894-4F62-4A6C-8DB5-DB5BE08E9C03}"/>
          </ac:spMkLst>
        </pc:spChg>
        <pc:spChg chg="add">
          <ac:chgData name="Pauling, Leo" userId="97404bc5-94c2-4892-aa94-f3f1f4d76bb8" providerId="ADAL" clId="{CAE063DB-9965-4AE8-8520-4FE6E811B81C}" dt="2023-02-03T15:46:31.942" v="466" actId="26606"/>
          <ac:spMkLst>
            <pc:docMk/>
            <pc:sldMk cId="293406688" sldId="258"/>
            <ac:spMk id="1039" creationId="{E536F3B4-50F6-4C52-8F76-4EB1214719DC}"/>
          </ac:spMkLst>
        </pc:spChg>
        <pc:picChg chg="add mod">
          <ac:chgData name="Pauling, Leo" userId="97404bc5-94c2-4892-aa94-f3f1f4d76bb8" providerId="ADAL" clId="{CAE063DB-9965-4AE8-8520-4FE6E811B81C}" dt="2023-02-03T15:46:31.942" v="466" actId="26606"/>
          <ac:picMkLst>
            <pc:docMk/>
            <pc:sldMk cId="293406688" sldId="258"/>
            <ac:picMk id="1026" creationId="{427577F9-0233-6EFE-27DA-84790C160AC9}"/>
          </ac:picMkLst>
        </pc:picChg>
      </pc:sldChg>
      <pc:sldChg chg="addSp delSp modSp mod setBg setClrOvrMap modNotesTx">
        <pc:chgData name="Pauling, Leo" userId="97404bc5-94c2-4892-aa94-f3f1f4d76bb8" providerId="ADAL" clId="{CAE063DB-9965-4AE8-8520-4FE6E811B81C}" dt="2023-02-03T16:50:36.617" v="2058" actId="6549"/>
        <pc:sldMkLst>
          <pc:docMk/>
          <pc:sldMk cId="149615659" sldId="259"/>
        </pc:sldMkLst>
        <pc:spChg chg="mod">
          <ac:chgData name="Pauling, Leo" userId="97404bc5-94c2-4892-aa94-f3f1f4d76bb8" providerId="ADAL" clId="{CAE063DB-9965-4AE8-8520-4FE6E811B81C}" dt="2023-02-03T16:33:23.831" v="1638" actId="1076"/>
          <ac:spMkLst>
            <pc:docMk/>
            <pc:sldMk cId="149615659" sldId="259"/>
            <ac:spMk id="2" creationId="{400C91AA-CEBF-4C9B-8FF9-6D96E554AB4F}"/>
          </ac:spMkLst>
        </pc:spChg>
        <pc:spChg chg="mod">
          <ac:chgData name="Pauling, Leo" userId="97404bc5-94c2-4892-aa94-f3f1f4d76bb8" providerId="ADAL" clId="{CAE063DB-9965-4AE8-8520-4FE6E811B81C}" dt="2023-02-03T16:50:36.617" v="2058" actId="6549"/>
          <ac:spMkLst>
            <pc:docMk/>
            <pc:sldMk cId="149615659" sldId="259"/>
            <ac:spMk id="3" creationId="{AA351360-A968-4C46-99F6-032A8D975217}"/>
          </ac:spMkLst>
        </pc:spChg>
        <pc:spChg chg="add del">
          <ac:chgData name="Pauling, Leo" userId="97404bc5-94c2-4892-aa94-f3f1f4d76bb8" providerId="ADAL" clId="{CAE063DB-9965-4AE8-8520-4FE6E811B81C}" dt="2023-02-03T15:59:30.423" v="840" actId="26606"/>
          <ac:spMkLst>
            <pc:docMk/>
            <pc:sldMk cId="149615659" sldId="259"/>
            <ac:spMk id="9" creationId="{E9751CB9-7B25-4EB8-9A6F-82F822549F12}"/>
          </ac:spMkLst>
        </pc:spChg>
        <pc:spChg chg="add del">
          <ac:chgData name="Pauling, Leo" userId="97404bc5-94c2-4892-aa94-f3f1f4d76bb8" providerId="ADAL" clId="{CAE063DB-9965-4AE8-8520-4FE6E811B81C}" dt="2023-02-03T15:59:30.423" v="840" actId="26606"/>
          <ac:spMkLst>
            <pc:docMk/>
            <pc:sldMk cId="149615659" sldId="259"/>
            <ac:spMk id="11" creationId="{E1317383-CF3B-4B02-9512-BECBEF6362A4}"/>
          </ac:spMkLst>
        </pc:spChg>
        <pc:spChg chg="add del">
          <ac:chgData name="Pauling, Leo" userId="97404bc5-94c2-4892-aa94-f3f1f4d76bb8" providerId="ADAL" clId="{CAE063DB-9965-4AE8-8520-4FE6E811B81C}" dt="2023-02-03T15:59:30.423" v="840" actId="26606"/>
          <ac:spMkLst>
            <pc:docMk/>
            <pc:sldMk cId="149615659" sldId="259"/>
            <ac:spMk id="13" creationId="{B1D4C7A0-6DF2-4F2D-A45D-F111582974C7}"/>
          </ac:spMkLst>
        </pc:spChg>
        <pc:spChg chg="add del">
          <ac:chgData name="Pauling, Leo" userId="97404bc5-94c2-4892-aa94-f3f1f4d76bb8" providerId="ADAL" clId="{CAE063DB-9965-4AE8-8520-4FE6E811B81C}" dt="2023-02-03T15:59:30.423" v="840" actId="26606"/>
          <ac:spMkLst>
            <pc:docMk/>
            <pc:sldMk cId="149615659" sldId="259"/>
            <ac:spMk id="15" creationId="{DBF3943D-BCB6-4B31-809D-A005686483B4}"/>
          </ac:spMkLst>
        </pc:spChg>
        <pc:spChg chg="add del">
          <ac:chgData name="Pauling, Leo" userId="97404bc5-94c2-4892-aa94-f3f1f4d76bb8" providerId="ADAL" clId="{CAE063DB-9965-4AE8-8520-4FE6E811B81C}" dt="2023-02-03T15:59:30.423" v="840" actId="26606"/>
          <ac:spMkLst>
            <pc:docMk/>
            <pc:sldMk cId="149615659" sldId="259"/>
            <ac:spMk id="17" creationId="{39373A6F-2E1F-4613-8E1D-D68057D29F31}"/>
          </ac:spMkLst>
        </pc:spChg>
        <pc:spChg chg="add">
          <ac:chgData name="Pauling, Leo" userId="97404bc5-94c2-4892-aa94-f3f1f4d76bb8" providerId="ADAL" clId="{CAE063DB-9965-4AE8-8520-4FE6E811B81C}" dt="2023-02-03T15:59:30.446" v="841" actId="26606"/>
          <ac:spMkLst>
            <pc:docMk/>
            <pc:sldMk cId="149615659" sldId="259"/>
            <ac:spMk id="19" creationId="{3CED7894-4F62-4A6C-8DB5-DB5BE08E9C03}"/>
          </ac:spMkLst>
        </pc:spChg>
        <pc:spChg chg="add">
          <ac:chgData name="Pauling, Leo" userId="97404bc5-94c2-4892-aa94-f3f1f4d76bb8" providerId="ADAL" clId="{CAE063DB-9965-4AE8-8520-4FE6E811B81C}" dt="2023-02-03T15:59:30.446" v="841" actId="26606"/>
          <ac:spMkLst>
            <pc:docMk/>
            <pc:sldMk cId="149615659" sldId="259"/>
            <ac:spMk id="20" creationId="{E536F3B4-50F6-4C52-8F76-4EB1214719DC}"/>
          </ac:spMkLst>
        </pc:spChg>
        <pc:graphicFrameChg chg="add mod modGraphic">
          <ac:chgData name="Pauling, Leo" userId="97404bc5-94c2-4892-aa94-f3f1f4d76bb8" providerId="ADAL" clId="{CAE063DB-9965-4AE8-8520-4FE6E811B81C}" dt="2023-02-03T16:43:58.605" v="1986" actId="20577"/>
          <ac:graphicFrameMkLst>
            <pc:docMk/>
            <pc:sldMk cId="149615659" sldId="259"/>
            <ac:graphicFrameMk id="4" creationId="{2BA84A5D-F0C2-B7BC-D604-FC58272F05D6}"/>
          </ac:graphicFrameMkLst>
        </pc:graphicFrameChg>
      </pc:sldChg>
      <pc:sldChg chg="addSp delSp modSp new mod setBg setClrOvrMap">
        <pc:chgData name="Pauling, Leo" userId="97404bc5-94c2-4892-aa94-f3f1f4d76bb8" providerId="ADAL" clId="{CAE063DB-9965-4AE8-8520-4FE6E811B81C}" dt="2023-02-03T16:46:35.762" v="2055" actId="26606"/>
        <pc:sldMkLst>
          <pc:docMk/>
          <pc:sldMk cId="3713741224" sldId="260"/>
        </pc:sldMkLst>
        <pc:spChg chg="mod">
          <ac:chgData name="Pauling, Leo" userId="97404bc5-94c2-4892-aa94-f3f1f4d76bb8" providerId="ADAL" clId="{CAE063DB-9965-4AE8-8520-4FE6E811B81C}" dt="2023-02-03T16:46:35.762" v="2055" actId="26606"/>
          <ac:spMkLst>
            <pc:docMk/>
            <pc:sldMk cId="3713741224" sldId="260"/>
            <ac:spMk id="2" creationId="{13067CBB-3B19-6E26-61B0-427716940C5E}"/>
          </ac:spMkLst>
        </pc:spChg>
        <pc:spChg chg="del">
          <ac:chgData name="Pauling, Leo" userId="97404bc5-94c2-4892-aa94-f3f1f4d76bb8" providerId="ADAL" clId="{CAE063DB-9965-4AE8-8520-4FE6E811B81C}" dt="2023-02-03T16:33:57.326" v="1677"/>
          <ac:spMkLst>
            <pc:docMk/>
            <pc:sldMk cId="3713741224" sldId="260"/>
            <ac:spMk id="3" creationId="{6A28AF15-1B11-74B4-D5E1-BF68E1D49701}"/>
          </ac:spMkLst>
        </pc:spChg>
        <pc:spChg chg="add mod ord">
          <ac:chgData name="Pauling, Leo" userId="97404bc5-94c2-4892-aa94-f3f1f4d76bb8" providerId="ADAL" clId="{CAE063DB-9965-4AE8-8520-4FE6E811B81C}" dt="2023-02-03T16:46:35.762" v="2055" actId="26606"/>
          <ac:spMkLst>
            <pc:docMk/>
            <pc:sldMk cId="3713741224" sldId="260"/>
            <ac:spMk id="4" creationId="{CED681B1-4DA5-8A03-5D6F-125256CD844E}"/>
          </ac:spMkLst>
        </pc:spChg>
        <pc:spChg chg="add del">
          <ac:chgData name="Pauling, Leo" userId="97404bc5-94c2-4892-aa94-f3f1f4d76bb8" providerId="ADAL" clId="{CAE063DB-9965-4AE8-8520-4FE6E811B81C}" dt="2023-02-03T16:34:40.312" v="1683" actId="26606"/>
          <ac:spMkLst>
            <pc:docMk/>
            <pc:sldMk cId="3713741224" sldId="260"/>
            <ac:spMk id="2055" creationId="{E6C8E6EB-4C59-429B-97E4-72A058CFC4FB}"/>
          </ac:spMkLst>
        </pc:spChg>
        <pc:spChg chg="add del">
          <ac:chgData name="Pauling, Leo" userId="97404bc5-94c2-4892-aa94-f3f1f4d76bb8" providerId="ADAL" clId="{CAE063DB-9965-4AE8-8520-4FE6E811B81C}" dt="2023-02-03T16:34:40.312" v="1683" actId="26606"/>
          <ac:spMkLst>
            <pc:docMk/>
            <pc:sldMk cId="3713741224" sldId="260"/>
            <ac:spMk id="2057" creationId="{B5B90362-AFCC-46A9-B41C-A257A8C5B314}"/>
          </ac:spMkLst>
        </pc:spChg>
        <pc:spChg chg="add del">
          <ac:chgData name="Pauling, Leo" userId="97404bc5-94c2-4892-aa94-f3f1f4d76bb8" providerId="ADAL" clId="{CAE063DB-9965-4AE8-8520-4FE6E811B81C}" dt="2023-02-03T16:34:40.312" v="1683" actId="26606"/>
          <ac:spMkLst>
            <pc:docMk/>
            <pc:sldMk cId="3713741224" sldId="260"/>
            <ac:spMk id="2059" creationId="{F71EF7F1-38BA-471D-8CD4-2A9AE8E35527}"/>
          </ac:spMkLst>
        </pc:spChg>
        <pc:spChg chg="add del">
          <ac:chgData name="Pauling, Leo" userId="97404bc5-94c2-4892-aa94-f3f1f4d76bb8" providerId="ADAL" clId="{CAE063DB-9965-4AE8-8520-4FE6E811B81C}" dt="2023-02-03T16:34:40.312" v="1683" actId="26606"/>
          <ac:spMkLst>
            <pc:docMk/>
            <pc:sldMk cId="3713741224" sldId="260"/>
            <ac:spMk id="2061" creationId="{C0524398-BFB4-4C4A-8317-83B8729F9B26}"/>
          </ac:spMkLst>
        </pc:spChg>
        <pc:spChg chg="add del">
          <ac:chgData name="Pauling, Leo" userId="97404bc5-94c2-4892-aa94-f3f1f4d76bb8" providerId="ADAL" clId="{CAE063DB-9965-4AE8-8520-4FE6E811B81C}" dt="2023-02-03T16:34:40.312" v="1683" actId="26606"/>
          <ac:spMkLst>
            <pc:docMk/>
            <pc:sldMk cId="3713741224" sldId="260"/>
            <ac:spMk id="2063" creationId="{E08D4B6A-8113-4DFB-B82E-B60CAC8E0A50}"/>
          </ac:spMkLst>
        </pc:spChg>
        <pc:spChg chg="add del">
          <ac:chgData name="Pauling, Leo" userId="97404bc5-94c2-4892-aa94-f3f1f4d76bb8" providerId="ADAL" clId="{CAE063DB-9965-4AE8-8520-4FE6E811B81C}" dt="2023-02-03T16:34:40.312" v="1683" actId="26606"/>
          <ac:spMkLst>
            <pc:docMk/>
            <pc:sldMk cId="3713741224" sldId="260"/>
            <ac:spMk id="2065" creationId="{9822E561-F97C-4CBB-A9A6-A6BF6317BC84}"/>
          </ac:spMkLst>
        </pc:spChg>
        <pc:spChg chg="add del">
          <ac:chgData name="Pauling, Leo" userId="97404bc5-94c2-4892-aa94-f3f1f4d76bb8" providerId="ADAL" clId="{CAE063DB-9965-4AE8-8520-4FE6E811B81C}" dt="2023-02-03T16:34:40.312" v="1683" actId="26606"/>
          <ac:spMkLst>
            <pc:docMk/>
            <pc:sldMk cId="3713741224" sldId="260"/>
            <ac:spMk id="2067" creationId="{B01B0E58-A5C8-4CDA-A2E0-35DF94E59857}"/>
          </ac:spMkLst>
        </pc:spChg>
        <pc:spChg chg="add del">
          <ac:chgData name="Pauling, Leo" userId="97404bc5-94c2-4892-aa94-f3f1f4d76bb8" providerId="ADAL" clId="{CAE063DB-9965-4AE8-8520-4FE6E811B81C}" dt="2023-02-03T16:34:39.808" v="1680" actId="26606"/>
          <ac:spMkLst>
            <pc:docMk/>
            <pc:sldMk cId="3713741224" sldId="260"/>
            <ac:spMk id="2072" creationId="{E6C8E6EB-4C59-429B-97E4-72A058CFC4FB}"/>
          </ac:spMkLst>
        </pc:spChg>
        <pc:spChg chg="add del">
          <ac:chgData name="Pauling, Leo" userId="97404bc5-94c2-4892-aa94-f3f1f4d76bb8" providerId="ADAL" clId="{CAE063DB-9965-4AE8-8520-4FE6E811B81C}" dt="2023-02-03T16:34:39.808" v="1680" actId="26606"/>
          <ac:spMkLst>
            <pc:docMk/>
            <pc:sldMk cId="3713741224" sldId="260"/>
            <ac:spMk id="2074" creationId="{B5B90362-AFCC-46A9-B41C-A257A8C5B314}"/>
          </ac:spMkLst>
        </pc:spChg>
        <pc:spChg chg="add del">
          <ac:chgData name="Pauling, Leo" userId="97404bc5-94c2-4892-aa94-f3f1f4d76bb8" providerId="ADAL" clId="{CAE063DB-9965-4AE8-8520-4FE6E811B81C}" dt="2023-02-03T16:34:39.808" v="1680" actId="26606"/>
          <ac:spMkLst>
            <pc:docMk/>
            <pc:sldMk cId="3713741224" sldId="260"/>
            <ac:spMk id="2076" creationId="{F71EF7F1-38BA-471D-8CD4-2A9AE8E35527}"/>
          </ac:spMkLst>
        </pc:spChg>
        <pc:spChg chg="add del">
          <ac:chgData name="Pauling, Leo" userId="97404bc5-94c2-4892-aa94-f3f1f4d76bb8" providerId="ADAL" clId="{CAE063DB-9965-4AE8-8520-4FE6E811B81C}" dt="2023-02-03T16:34:39.808" v="1680" actId="26606"/>
          <ac:spMkLst>
            <pc:docMk/>
            <pc:sldMk cId="3713741224" sldId="260"/>
            <ac:spMk id="2078" creationId="{C0524398-BFB4-4C4A-8317-83B8729F9B26}"/>
          </ac:spMkLst>
        </pc:spChg>
        <pc:spChg chg="add del">
          <ac:chgData name="Pauling, Leo" userId="97404bc5-94c2-4892-aa94-f3f1f4d76bb8" providerId="ADAL" clId="{CAE063DB-9965-4AE8-8520-4FE6E811B81C}" dt="2023-02-03T16:34:39.808" v="1680" actId="26606"/>
          <ac:spMkLst>
            <pc:docMk/>
            <pc:sldMk cId="3713741224" sldId="260"/>
            <ac:spMk id="2080" creationId="{E08D4B6A-8113-4DFB-B82E-B60CAC8E0A50}"/>
          </ac:spMkLst>
        </pc:spChg>
        <pc:spChg chg="add del">
          <ac:chgData name="Pauling, Leo" userId="97404bc5-94c2-4892-aa94-f3f1f4d76bb8" providerId="ADAL" clId="{CAE063DB-9965-4AE8-8520-4FE6E811B81C}" dt="2023-02-03T16:34:39.808" v="1680" actId="26606"/>
          <ac:spMkLst>
            <pc:docMk/>
            <pc:sldMk cId="3713741224" sldId="260"/>
            <ac:spMk id="2082" creationId="{9822E561-F97C-4CBB-A9A6-A6BF6317BC84}"/>
          </ac:spMkLst>
        </pc:spChg>
        <pc:spChg chg="add del">
          <ac:chgData name="Pauling, Leo" userId="97404bc5-94c2-4892-aa94-f3f1f4d76bb8" providerId="ADAL" clId="{CAE063DB-9965-4AE8-8520-4FE6E811B81C}" dt="2023-02-03T16:34:39.808" v="1680" actId="26606"/>
          <ac:spMkLst>
            <pc:docMk/>
            <pc:sldMk cId="3713741224" sldId="260"/>
            <ac:spMk id="2084" creationId="{B01B0E58-A5C8-4CDA-A2E0-35DF94E59857}"/>
          </ac:spMkLst>
        </pc:spChg>
        <pc:spChg chg="add del">
          <ac:chgData name="Pauling, Leo" userId="97404bc5-94c2-4892-aa94-f3f1f4d76bb8" providerId="ADAL" clId="{CAE063DB-9965-4AE8-8520-4FE6E811B81C}" dt="2023-02-03T16:34:40.308" v="1682" actId="26606"/>
          <ac:spMkLst>
            <pc:docMk/>
            <pc:sldMk cId="3713741224" sldId="260"/>
            <ac:spMk id="2086" creationId="{DD651B61-325E-4E73-8445-38B0DE8AAAB6}"/>
          </ac:spMkLst>
        </pc:spChg>
        <pc:spChg chg="add del">
          <ac:chgData name="Pauling, Leo" userId="97404bc5-94c2-4892-aa94-f3f1f4d76bb8" providerId="ADAL" clId="{CAE063DB-9965-4AE8-8520-4FE6E811B81C}" dt="2023-02-03T16:34:40.308" v="1682" actId="26606"/>
          <ac:spMkLst>
            <pc:docMk/>
            <pc:sldMk cId="3713741224" sldId="260"/>
            <ac:spMk id="2087" creationId="{B42E5253-D3AC-4AC2-B766-8B34F13C2F5E}"/>
          </ac:spMkLst>
        </pc:spChg>
        <pc:spChg chg="add del">
          <ac:chgData name="Pauling, Leo" userId="97404bc5-94c2-4892-aa94-f3f1f4d76bb8" providerId="ADAL" clId="{CAE063DB-9965-4AE8-8520-4FE6E811B81C}" dt="2023-02-03T16:34:40.308" v="1682" actId="26606"/>
          <ac:spMkLst>
            <pc:docMk/>
            <pc:sldMk cId="3713741224" sldId="260"/>
            <ac:spMk id="2088" creationId="{10AE8D57-436A-4073-9A75-15BB5949F8B4}"/>
          </ac:spMkLst>
        </pc:spChg>
        <pc:spChg chg="add del">
          <ac:chgData name="Pauling, Leo" userId="97404bc5-94c2-4892-aa94-f3f1f4d76bb8" providerId="ADAL" clId="{CAE063DB-9965-4AE8-8520-4FE6E811B81C}" dt="2023-02-03T16:34:40.308" v="1682" actId="26606"/>
          <ac:spMkLst>
            <pc:docMk/>
            <pc:sldMk cId="3713741224" sldId="260"/>
            <ac:spMk id="2089" creationId="{E2852671-8EB6-4EAF-8AF8-65CF3FD66456}"/>
          </ac:spMkLst>
        </pc:spChg>
        <pc:spChg chg="add del">
          <ac:chgData name="Pauling, Leo" userId="97404bc5-94c2-4892-aa94-f3f1f4d76bb8" providerId="ADAL" clId="{CAE063DB-9965-4AE8-8520-4FE6E811B81C}" dt="2023-02-03T16:34:40.308" v="1682" actId="26606"/>
          <ac:spMkLst>
            <pc:docMk/>
            <pc:sldMk cId="3713741224" sldId="260"/>
            <ac:spMk id="2090" creationId="{26B4480E-B7FF-4481-890E-043A69AE6FE2}"/>
          </ac:spMkLst>
        </pc:spChg>
        <pc:spChg chg="add del">
          <ac:chgData name="Pauling, Leo" userId="97404bc5-94c2-4892-aa94-f3f1f4d76bb8" providerId="ADAL" clId="{CAE063DB-9965-4AE8-8520-4FE6E811B81C}" dt="2023-02-03T16:34:40.308" v="1682" actId="26606"/>
          <ac:spMkLst>
            <pc:docMk/>
            <pc:sldMk cId="3713741224" sldId="260"/>
            <ac:spMk id="2091" creationId="{8C2840C6-6494-4E12-A428-2012DA7DDF8A}"/>
          </ac:spMkLst>
        </pc:spChg>
        <pc:spChg chg="add del">
          <ac:chgData name="Pauling, Leo" userId="97404bc5-94c2-4892-aa94-f3f1f4d76bb8" providerId="ADAL" clId="{CAE063DB-9965-4AE8-8520-4FE6E811B81C}" dt="2023-02-03T16:34:40.308" v="1682" actId="26606"/>
          <ac:spMkLst>
            <pc:docMk/>
            <pc:sldMk cId="3713741224" sldId="260"/>
            <ac:spMk id="2092" creationId="{8CF5084D-B617-4011-8406-A93B64723187}"/>
          </ac:spMkLst>
        </pc:spChg>
        <pc:spChg chg="add del">
          <ac:chgData name="Pauling, Leo" userId="97404bc5-94c2-4892-aa94-f3f1f4d76bb8" providerId="ADAL" clId="{CAE063DB-9965-4AE8-8520-4FE6E811B81C}" dt="2023-02-03T16:35:18.864" v="1692" actId="26606"/>
          <ac:spMkLst>
            <pc:docMk/>
            <pc:sldMk cId="3713741224" sldId="260"/>
            <ac:spMk id="2094" creationId="{E6C8E6EB-4C59-429B-97E4-72A058CFC4FB}"/>
          </ac:spMkLst>
        </pc:spChg>
        <pc:spChg chg="add del">
          <ac:chgData name="Pauling, Leo" userId="97404bc5-94c2-4892-aa94-f3f1f4d76bb8" providerId="ADAL" clId="{CAE063DB-9965-4AE8-8520-4FE6E811B81C}" dt="2023-02-03T16:35:18.864" v="1692" actId="26606"/>
          <ac:spMkLst>
            <pc:docMk/>
            <pc:sldMk cId="3713741224" sldId="260"/>
            <ac:spMk id="2095" creationId="{B5B90362-AFCC-46A9-B41C-A257A8C5B314}"/>
          </ac:spMkLst>
        </pc:spChg>
        <pc:spChg chg="add del">
          <ac:chgData name="Pauling, Leo" userId="97404bc5-94c2-4892-aa94-f3f1f4d76bb8" providerId="ADAL" clId="{CAE063DB-9965-4AE8-8520-4FE6E811B81C}" dt="2023-02-03T16:35:18.864" v="1692" actId="26606"/>
          <ac:spMkLst>
            <pc:docMk/>
            <pc:sldMk cId="3713741224" sldId="260"/>
            <ac:spMk id="2096" creationId="{F71EF7F1-38BA-471D-8CD4-2A9AE8E35527}"/>
          </ac:spMkLst>
        </pc:spChg>
        <pc:spChg chg="add del">
          <ac:chgData name="Pauling, Leo" userId="97404bc5-94c2-4892-aa94-f3f1f4d76bb8" providerId="ADAL" clId="{CAE063DB-9965-4AE8-8520-4FE6E811B81C}" dt="2023-02-03T16:35:18.864" v="1692" actId="26606"/>
          <ac:spMkLst>
            <pc:docMk/>
            <pc:sldMk cId="3713741224" sldId="260"/>
            <ac:spMk id="2097" creationId="{C0524398-BFB4-4C4A-8317-83B8729F9B26}"/>
          </ac:spMkLst>
        </pc:spChg>
        <pc:spChg chg="add del">
          <ac:chgData name="Pauling, Leo" userId="97404bc5-94c2-4892-aa94-f3f1f4d76bb8" providerId="ADAL" clId="{CAE063DB-9965-4AE8-8520-4FE6E811B81C}" dt="2023-02-03T16:35:18.864" v="1692" actId="26606"/>
          <ac:spMkLst>
            <pc:docMk/>
            <pc:sldMk cId="3713741224" sldId="260"/>
            <ac:spMk id="2098" creationId="{E08D4B6A-8113-4DFB-B82E-B60CAC8E0A50}"/>
          </ac:spMkLst>
        </pc:spChg>
        <pc:spChg chg="add del">
          <ac:chgData name="Pauling, Leo" userId="97404bc5-94c2-4892-aa94-f3f1f4d76bb8" providerId="ADAL" clId="{CAE063DB-9965-4AE8-8520-4FE6E811B81C}" dt="2023-02-03T16:35:18.864" v="1692" actId="26606"/>
          <ac:spMkLst>
            <pc:docMk/>
            <pc:sldMk cId="3713741224" sldId="260"/>
            <ac:spMk id="2099" creationId="{9822E561-F97C-4CBB-A9A6-A6BF6317BC84}"/>
          </ac:spMkLst>
        </pc:spChg>
        <pc:spChg chg="add del">
          <ac:chgData name="Pauling, Leo" userId="97404bc5-94c2-4892-aa94-f3f1f4d76bb8" providerId="ADAL" clId="{CAE063DB-9965-4AE8-8520-4FE6E811B81C}" dt="2023-02-03T16:35:18.864" v="1692" actId="26606"/>
          <ac:spMkLst>
            <pc:docMk/>
            <pc:sldMk cId="3713741224" sldId="260"/>
            <ac:spMk id="2100" creationId="{B01B0E58-A5C8-4CDA-A2E0-35DF94E59857}"/>
          </ac:spMkLst>
        </pc:spChg>
        <pc:spChg chg="add del">
          <ac:chgData name="Pauling, Leo" userId="97404bc5-94c2-4892-aa94-f3f1f4d76bb8" providerId="ADAL" clId="{CAE063DB-9965-4AE8-8520-4FE6E811B81C}" dt="2023-02-03T16:35:18.858" v="1691" actId="26606"/>
          <ac:spMkLst>
            <pc:docMk/>
            <pc:sldMk cId="3713741224" sldId="260"/>
            <ac:spMk id="2104" creationId="{D0D59D61-09AE-1E6A-6A37-501A5568DB8A}"/>
          </ac:spMkLst>
        </pc:spChg>
        <pc:spChg chg="add del">
          <ac:chgData name="Pauling, Leo" userId="97404bc5-94c2-4892-aa94-f3f1f4d76bb8" providerId="ADAL" clId="{CAE063DB-9965-4AE8-8520-4FE6E811B81C}" dt="2023-02-03T16:46:20.920" v="2054" actId="26606"/>
          <ac:spMkLst>
            <pc:docMk/>
            <pc:sldMk cId="3713741224" sldId="260"/>
            <ac:spMk id="2105" creationId="{E6C8E6EB-4C59-429B-97E4-72A058CFC4FB}"/>
          </ac:spMkLst>
        </pc:spChg>
        <pc:spChg chg="add del">
          <ac:chgData name="Pauling, Leo" userId="97404bc5-94c2-4892-aa94-f3f1f4d76bb8" providerId="ADAL" clId="{CAE063DB-9965-4AE8-8520-4FE6E811B81C}" dt="2023-02-03T16:35:18.858" v="1691" actId="26606"/>
          <ac:spMkLst>
            <pc:docMk/>
            <pc:sldMk cId="3713741224" sldId="260"/>
            <ac:spMk id="2107" creationId="{3CED7894-4F62-4A6C-8DB5-DB5BE08E9C03}"/>
          </ac:spMkLst>
        </pc:spChg>
        <pc:spChg chg="add del">
          <ac:chgData name="Pauling, Leo" userId="97404bc5-94c2-4892-aa94-f3f1f4d76bb8" providerId="ADAL" clId="{CAE063DB-9965-4AE8-8520-4FE6E811B81C}" dt="2023-02-03T16:35:18.858" v="1691" actId="26606"/>
          <ac:spMkLst>
            <pc:docMk/>
            <pc:sldMk cId="3713741224" sldId="260"/>
            <ac:spMk id="2109" creationId="{E536F3B4-50F6-4C52-8F76-4EB1214719DC}"/>
          </ac:spMkLst>
        </pc:spChg>
        <pc:spChg chg="add del">
          <ac:chgData name="Pauling, Leo" userId="97404bc5-94c2-4892-aa94-f3f1f4d76bb8" providerId="ADAL" clId="{CAE063DB-9965-4AE8-8520-4FE6E811B81C}" dt="2023-02-03T16:46:20.920" v="2054" actId="26606"/>
          <ac:spMkLst>
            <pc:docMk/>
            <pc:sldMk cId="3713741224" sldId="260"/>
            <ac:spMk id="2111" creationId="{C0524398-BFB4-4C4A-8317-83B8729F9B26}"/>
          </ac:spMkLst>
        </pc:spChg>
        <pc:spChg chg="add del">
          <ac:chgData name="Pauling, Leo" userId="97404bc5-94c2-4892-aa94-f3f1f4d76bb8" providerId="ADAL" clId="{CAE063DB-9965-4AE8-8520-4FE6E811B81C}" dt="2023-02-03T16:46:20.920" v="2054" actId="26606"/>
          <ac:spMkLst>
            <pc:docMk/>
            <pc:sldMk cId="3713741224" sldId="260"/>
            <ac:spMk id="2112" creationId="{B5B90362-AFCC-46A9-B41C-A257A8C5B314}"/>
          </ac:spMkLst>
        </pc:spChg>
        <pc:spChg chg="add del">
          <ac:chgData name="Pauling, Leo" userId="97404bc5-94c2-4892-aa94-f3f1f4d76bb8" providerId="ADAL" clId="{CAE063DB-9965-4AE8-8520-4FE6E811B81C}" dt="2023-02-03T16:46:20.920" v="2054" actId="26606"/>
          <ac:spMkLst>
            <pc:docMk/>
            <pc:sldMk cId="3713741224" sldId="260"/>
            <ac:spMk id="2113" creationId="{E08D4B6A-8113-4DFB-B82E-B60CAC8E0A50}"/>
          </ac:spMkLst>
        </pc:spChg>
        <pc:spChg chg="add del">
          <ac:chgData name="Pauling, Leo" userId="97404bc5-94c2-4892-aa94-f3f1f4d76bb8" providerId="ADAL" clId="{CAE063DB-9965-4AE8-8520-4FE6E811B81C}" dt="2023-02-03T16:46:20.920" v="2054" actId="26606"/>
          <ac:spMkLst>
            <pc:docMk/>
            <pc:sldMk cId="3713741224" sldId="260"/>
            <ac:spMk id="2114" creationId="{F71EF7F1-38BA-471D-8CD4-2A9AE8E35527}"/>
          </ac:spMkLst>
        </pc:spChg>
        <pc:spChg chg="add del">
          <ac:chgData name="Pauling, Leo" userId="97404bc5-94c2-4892-aa94-f3f1f4d76bb8" providerId="ADAL" clId="{CAE063DB-9965-4AE8-8520-4FE6E811B81C}" dt="2023-02-03T16:46:20.920" v="2054" actId="26606"/>
          <ac:spMkLst>
            <pc:docMk/>
            <pc:sldMk cId="3713741224" sldId="260"/>
            <ac:spMk id="2115" creationId="{9822E561-F97C-4CBB-A9A6-A6BF6317BC84}"/>
          </ac:spMkLst>
        </pc:spChg>
        <pc:spChg chg="add del">
          <ac:chgData name="Pauling, Leo" userId="97404bc5-94c2-4892-aa94-f3f1f4d76bb8" providerId="ADAL" clId="{CAE063DB-9965-4AE8-8520-4FE6E811B81C}" dt="2023-02-03T16:46:20.920" v="2054" actId="26606"/>
          <ac:spMkLst>
            <pc:docMk/>
            <pc:sldMk cId="3713741224" sldId="260"/>
            <ac:spMk id="2117" creationId="{B01B0E58-A5C8-4CDA-A2E0-35DF94E59857}"/>
          </ac:spMkLst>
        </pc:spChg>
        <pc:spChg chg="add del">
          <ac:chgData name="Pauling, Leo" userId="97404bc5-94c2-4892-aa94-f3f1f4d76bb8" providerId="ADAL" clId="{CAE063DB-9965-4AE8-8520-4FE6E811B81C}" dt="2023-02-03T16:46:35.762" v="2055" actId="26606"/>
          <ac:spMkLst>
            <pc:docMk/>
            <pc:sldMk cId="3713741224" sldId="260"/>
            <ac:spMk id="2122" creationId="{3CED7894-4F62-4A6C-8DB5-DB5BE08E9C03}"/>
          </ac:spMkLst>
        </pc:spChg>
        <pc:spChg chg="add del">
          <ac:chgData name="Pauling, Leo" userId="97404bc5-94c2-4892-aa94-f3f1f4d76bb8" providerId="ADAL" clId="{CAE063DB-9965-4AE8-8520-4FE6E811B81C}" dt="2023-02-03T16:46:35.762" v="2055" actId="26606"/>
          <ac:spMkLst>
            <pc:docMk/>
            <pc:sldMk cId="3713741224" sldId="260"/>
            <ac:spMk id="2124" creationId="{E536F3B4-50F6-4C52-8F76-4EB1214719DC}"/>
          </ac:spMkLst>
        </pc:spChg>
        <pc:spChg chg="add">
          <ac:chgData name="Pauling, Leo" userId="97404bc5-94c2-4892-aa94-f3f1f4d76bb8" providerId="ADAL" clId="{CAE063DB-9965-4AE8-8520-4FE6E811B81C}" dt="2023-02-03T16:46:35.762" v="2055" actId="26606"/>
          <ac:spMkLst>
            <pc:docMk/>
            <pc:sldMk cId="3713741224" sldId="260"/>
            <ac:spMk id="2129" creationId="{3CED7894-4F62-4A6C-8DB5-DB5BE08E9C03}"/>
          </ac:spMkLst>
        </pc:spChg>
        <pc:spChg chg="add">
          <ac:chgData name="Pauling, Leo" userId="97404bc5-94c2-4892-aa94-f3f1f4d76bb8" providerId="ADAL" clId="{CAE063DB-9965-4AE8-8520-4FE6E811B81C}" dt="2023-02-03T16:46:35.762" v="2055" actId="26606"/>
          <ac:spMkLst>
            <pc:docMk/>
            <pc:sldMk cId="3713741224" sldId="260"/>
            <ac:spMk id="2131" creationId="{E536F3B4-50F6-4C52-8F76-4EB1214719DC}"/>
          </ac:spMkLst>
        </pc:spChg>
        <pc:picChg chg="add mod ord">
          <ac:chgData name="Pauling, Leo" userId="97404bc5-94c2-4892-aa94-f3f1f4d76bb8" providerId="ADAL" clId="{CAE063DB-9965-4AE8-8520-4FE6E811B81C}" dt="2023-02-03T16:46:35.762" v="2055" actId="26606"/>
          <ac:picMkLst>
            <pc:docMk/>
            <pc:sldMk cId="3713741224" sldId="260"/>
            <ac:picMk id="2050" creationId="{BDC10BC0-6C05-A6F3-BBAB-49DF94E26E0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9517B-FB26-4CEE-A0CD-05465EABC2B5}" type="datetimeFigureOut">
              <a:rPr lang="de-DE" smtClean="0"/>
              <a:t>13.02.2023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E265D3-6F69-46A3-BC22-BD3030E0EBE5}" type="slidenum">
              <a:rPr lang="de-DE" smtClean="0"/>
              <a:t>‹Nr.›</a:t>
            </a:fld>
            <a:endParaRPr lang="de-DE"/>
          </a:p>
        </p:txBody>
      </p:sp>
    </p:spTree>
    <p:extLst>
      <p:ext uri="{BB962C8B-B14F-4D97-AF65-F5344CB8AC3E}">
        <p14:creationId xmlns:p14="http://schemas.microsoft.com/office/powerpoint/2010/main" val="2114421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a:t>
            </a:fld>
            <a:endParaRPr lang="de-DE"/>
          </a:p>
        </p:txBody>
      </p:sp>
    </p:spTree>
    <p:extLst>
      <p:ext uri="{BB962C8B-B14F-4D97-AF65-F5344CB8AC3E}">
        <p14:creationId xmlns:p14="http://schemas.microsoft.com/office/powerpoint/2010/main" val="143225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Brief literature review about domain and previous data science projects in this domain</a:t>
            </a:r>
          </a:p>
          <a:p>
            <a:endParaRPr lang="en-US" dirty="0"/>
          </a:p>
          <a:p>
            <a:r>
              <a:rPr lang="en-US" dirty="0"/>
              <a:t>Sources:</a:t>
            </a:r>
          </a:p>
          <a:p>
            <a:r>
              <a:rPr lang="de-DE" dirty="0"/>
              <a:t>Ruth </a:t>
            </a:r>
            <a:r>
              <a:rPr lang="de-DE" dirty="0" err="1"/>
              <a:t>Dhanaraj</a:t>
            </a:r>
            <a:r>
              <a:rPr lang="de-DE" dirty="0"/>
              <a:t>; Beth Logan (2005) „</a:t>
            </a:r>
            <a:r>
              <a:rPr lang="en-US" dirty="0"/>
              <a:t>AUTOMATIC PREDICTION OF HIT SONGS”</a:t>
            </a:r>
            <a:endParaRPr lang="de-DE" dirty="0"/>
          </a:p>
          <a:p>
            <a:endParaRPr lang="de-DE" dirty="0"/>
          </a:p>
          <a:p>
            <a:endParaRPr lang="de-DE" dirty="0"/>
          </a:p>
          <a:p>
            <a:r>
              <a:rPr lang="de-DE" dirty="0"/>
              <a:t>Internet </a:t>
            </a:r>
            <a:r>
              <a:rPr lang="de-DE" dirty="0">
                <a:sym typeface="Wingdings" panose="05000000000000000000" pitchFamily="2" charset="2"/>
              </a:rPr>
              <a:t> Web Archive 2005</a:t>
            </a:r>
            <a:r>
              <a:rPr lang="de-DE" dirty="0"/>
              <a:t>:</a:t>
            </a:r>
          </a:p>
          <a:p>
            <a:r>
              <a:rPr lang="en-US" dirty="0"/>
              <a:t>https://hitsongscience.com/</a:t>
            </a:r>
          </a:p>
          <a:p>
            <a:r>
              <a:rPr lang="en-US" dirty="0"/>
              <a:t>http://www.polyphonichmi.com/about_us.php</a:t>
            </a:r>
          </a:p>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3</a:t>
            </a:fld>
            <a:endParaRPr lang="de-DE"/>
          </a:p>
        </p:txBody>
      </p:sp>
    </p:spTree>
    <p:extLst>
      <p:ext uri="{BB962C8B-B14F-4D97-AF65-F5344CB8AC3E}">
        <p14:creationId xmlns:p14="http://schemas.microsoft.com/office/powerpoint/2010/main" val="1373072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Dawson, Christopher E. Jr.; Mann, Steve; </a:t>
            </a:r>
            <a:r>
              <a:rPr lang="en-US" noProof="0" dirty="0" err="1"/>
              <a:t>Roske</a:t>
            </a:r>
            <a:r>
              <a:rPr lang="en-US" noProof="0" dirty="0"/>
              <a:t>, Edward; and </a:t>
            </a:r>
            <a:r>
              <a:rPr lang="en-US" noProof="0" dirty="0" err="1"/>
              <a:t>Vasseur</a:t>
            </a:r>
            <a:r>
              <a:rPr lang="en-US" noProof="0" dirty="0"/>
              <a:t>, Gauthier (2021) "Spotify: You have a Hit!," SMU Data Science Review: Vol. 5: No. 3, Article 9.</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Georgieva, Elena; </a:t>
            </a:r>
            <a:r>
              <a:rPr lang="de-DE" dirty="0" err="1"/>
              <a:t>Suta</a:t>
            </a:r>
            <a:r>
              <a:rPr lang="de-DE" dirty="0"/>
              <a:t> Marcella; Burton, Nicholas: </a:t>
            </a:r>
            <a:r>
              <a:rPr lang="en-US" noProof="0" dirty="0"/>
              <a:t>“</a:t>
            </a:r>
            <a:r>
              <a:rPr lang="en-US" dirty="0"/>
              <a:t>HITPREDICT: PREDICTING HIT SONGS USING SPOTIFY DATA</a:t>
            </a:r>
            <a:r>
              <a:rPr lang="en-US" noProof="0" dirty="0"/>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George John Jordan Thomas Aquinas Hayward „</a:t>
            </a:r>
            <a:r>
              <a:rPr lang="en-US" dirty="0"/>
              <a:t>What makes a playlist </a:t>
            </a:r>
            <a:r>
              <a:rPr lang="en-US" dirty="0" err="1"/>
              <a:t>succesful</a:t>
            </a:r>
            <a:r>
              <a:rPr lang="en-US" dirty="0"/>
              <a:t>? </a:t>
            </a:r>
            <a:r>
              <a:rPr lang="de-DE" dirty="0"/>
              <a:t>“</a:t>
            </a:r>
            <a:r>
              <a:rPr lang="en-US" noProof="0" dirty="0"/>
              <a:t> (https://ghayward.github.io/assets/files/Data_Scientist_Presentation_George_JJTA_Hayward.pdf)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err="1"/>
              <a:t>Spera</a:t>
            </a:r>
            <a:r>
              <a:rPr lang="en-US" noProof="0" dirty="0"/>
              <a:t>, Carola; </a:t>
            </a:r>
            <a:r>
              <a:rPr lang="en-US" noProof="0" dirty="0" err="1"/>
              <a:t>Sciandra</a:t>
            </a:r>
            <a:r>
              <a:rPr lang="en-US" noProof="0" dirty="0"/>
              <a:t>, </a:t>
            </a:r>
            <a:r>
              <a:rPr lang="en-US" noProof="0" dirty="0" err="1"/>
              <a:t>Marangela</a:t>
            </a:r>
            <a:r>
              <a:rPr lang="en-US" noProof="0" dirty="0"/>
              <a:t> “</a:t>
            </a:r>
            <a:r>
              <a:rPr lang="en-US" b="0" i="0" dirty="0">
                <a:solidFill>
                  <a:srgbClr val="111111"/>
                </a:solidFill>
                <a:effectLst/>
                <a:latin typeface="Roboto" panose="020B0604020202020204" pitchFamily="2" charset="0"/>
              </a:rPr>
              <a:t>A Model Based Approach to Spotify Data Analysis: A Beta GLMM” (2022)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Nijkamp, </a:t>
            </a:r>
            <a:r>
              <a:rPr lang="en-US" dirty="0" err="1"/>
              <a:t>Rutger</a:t>
            </a:r>
            <a:r>
              <a:rPr lang="en-US" dirty="0"/>
              <a:t> “Prediction of product success: explaining song popularity by audio features from Spotify data” (2018)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B0604020202020204" pitchFamily="2" charset="0"/>
              </a:rPr>
              <a:t>All Kind of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B0604020202020204" pitchFamily="2" charset="0"/>
              </a:rPr>
              <a:t>Regression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B0604020202020204" pitchFamily="2" charset="0"/>
              </a:rPr>
              <a:t>Clustering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B0604020202020204" pitchFamily="2" charset="0"/>
              </a:rPr>
              <a:t>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B0604020202020204" pitchFamily="2" charset="0"/>
              </a:rPr>
              <a:t>Multiple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B0604020202020204" pitchFamily="2" charset="0"/>
              </a:rPr>
              <a:t>To be Clarified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r>
              <a:rPr lang="en-US" noProof="0" dirty="0"/>
              <a:t>Comment:</a:t>
            </a:r>
          </a:p>
          <a:p>
            <a:r>
              <a:rPr lang="en-US" noProof="0" dirty="0"/>
              <a:t>Table excludes methods on purpose as this would go to much into detail</a:t>
            </a:r>
          </a:p>
        </p:txBody>
      </p:sp>
      <p:sp>
        <p:nvSpPr>
          <p:cNvPr id="4" name="Foliennummernplatzhalter 3"/>
          <p:cNvSpPr>
            <a:spLocks noGrp="1"/>
          </p:cNvSpPr>
          <p:nvPr>
            <p:ph type="sldNum" sz="quarter" idx="5"/>
          </p:nvPr>
        </p:nvSpPr>
        <p:spPr/>
        <p:txBody>
          <a:bodyPr/>
          <a:lstStyle/>
          <a:p>
            <a:fld id="{8CE265D3-6F69-46A3-BC22-BD3030E0EBE5}" type="slidenum">
              <a:rPr lang="de-DE" smtClean="0"/>
              <a:t>4</a:t>
            </a:fld>
            <a:endParaRPr lang="de-DE"/>
          </a:p>
        </p:txBody>
      </p:sp>
    </p:spTree>
    <p:extLst>
      <p:ext uri="{BB962C8B-B14F-4D97-AF65-F5344CB8AC3E}">
        <p14:creationId xmlns:p14="http://schemas.microsoft.com/office/powerpoint/2010/main" val="1128390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Source: Forbes</a:t>
            </a:r>
          </a:p>
          <a:p>
            <a:endParaRPr lang="de-DE" dirty="0"/>
          </a:p>
          <a:p>
            <a:r>
              <a:rPr lang="de-DE" dirty="0"/>
              <a:t>https://www.forbes.com/sites/eamonnforde/2022/01/19/spotify-comfortably-remains-the-biggest-streaming-service-despite-its-market-share-being-eaten-into/?sh=6f71a5134743</a:t>
            </a:r>
          </a:p>
        </p:txBody>
      </p:sp>
      <p:sp>
        <p:nvSpPr>
          <p:cNvPr id="4" name="Foliennummernplatzhalter 3"/>
          <p:cNvSpPr>
            <a:spLocks noGrp="1"/>
          </p:cNvSpPr>
          <p:nvPr>
            <p:ph type="sldNum" sz="quarter" idx="5"/>
          </p:nvPr>
        </p:nvSpPr>
        <p:spPr/>
        <p:txBody>
          <a:bodyPr/>
          <a:lstStyle/>
          <a:p>
            <a:fld id="{8CE265D3-6F69-46A3-BC22-BD3030E0EBE5}" type="slidenum">
              <a:rPr lang="de-DE" smtClean="0"/>
              <a:t>7</a:t>
            </a:fld>
            <a:endParaRPr lang="de-DE"/>
          </a:p>
        </p:txBody>
      </p:sp>
    </p:spTree>
    <p:extLst>
      <p:ext uri="{BB962C8B-B14F-4D97-AF65-F5344CB8AC3E}">
        <p14:creationId xmlns:p14="http://schemas.microsoft.com/office/powerpoint/2010/main" val="792661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2/13/2023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79876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816819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2/13/2023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27204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2/13/2023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02938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2/13/2023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03360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6285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422257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28966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659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2/13/2023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‹Nr.›</a:t>
            </a:fld>
            <a:endParaRPr lang="en-US" dirty="0"/>
          </a:p>
        </p:txBody>
      </p:sp>
    </p:spTree>
    <p:extLst>
      <p:ext uri="{BB962C8B-B14F-4D97-AF65-F5344CB8AC3E}">
        <p14:creationId xmlns:p14="http://schemas.microsoft.com/office/powerpoint/2010/main" val="358634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00244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2/13/2023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‹Nr.›</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7947535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Netz von verbundenen Punkten">
            <a:extLst>
              <a:ext uri="{FF2B5EF4-FFF2-40B4-BE49-F238E27FC236}">
                <a16:creationId xmlns:a16="http://schemas.microsoft.com/office/drawing/2014/main" id="{6340EE78-FB4B-2D3E-10C3-7B8D20A47E5C}"/>
              </a:ext>
            </a:extLst>
          </p:cNvPr>
          <p:cNvPicPr>
            <a:picLocks noChangeAspect="1"/>
          </p:cNvPicPr>
          <p:nvPr/>
        </p:nvPicPr>
        <p:blipFill rotWithShape="1">
          <a:blip r:embed="rId2"/>
          <a:srcRect l="19699" r="746" b="1"/>
          <a:stretch/>
        </p:blipFill>
        <p:spPr>
          <a:xfrm>
            <a:off x="0" y="10"/>
            <a:ext cx="12191980" cy="6857990"/>
          </a:xfrm>
          <a:prstGeom prst="rect">
            <a:avLst/>
          </a:prstGeom>
        </p:spPr>
      </p:pic>
      <p:sp>
        <p:nvSpPr>
          <p:cNvPr id="53" name="Rectangle 19">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1">
            <a:extLst>
              <a:ext uri="{FF2B5EF4-FFF2-40B4-BE49-F238E27FC236}">
                <a16:creationId xmlns:a16="http://schemas.microsoft.com/office/drawing/2014/main" id="{ECA7E90F-7383-4A8D-B3B2-977D30D27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rgbClr val="D19651">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3">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56" name="Rectangle 25">
            <a:extLst>
              <a:ext uri="{FF2B5EF4-FFF2-40B4-BE49-F238E27FC236}">
                <a16:creationId xmlns:a16="http://schemas.microsoft.com/office/drawing/2014/main" id="{153E7C7A-D853-434A-AA24-D8C247D80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rgbClr val="D19651">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E1AEF1FA-EE2D-8EC1-E2F7-47C6B7DBAC51}"/>
              </a:ext>
            </a:extLst>
          </p:cNvPr>
          <p:cNvSpPr>
            <a:spLocks noGrp="1"/>
          </p:cNvSpPr>
          <p:nvPr>
            <p:ph type="ctrTitle"/>
          </p:nvPr>
        </p:nvSpPr>
        <p:spPr>
          <a:xfrm>
            <a:off x="7889065" y="2324906"/>
            <a:ext cx="3403426" cy="1588698"/>
          </a:xfrm>
        </p:spPr>
        <p:txBody>
          <a:bodyPr>
            <a:normAutofit/>
          </a:bodyPr>
          <a:lstStyle/>
          <a:p>
            <a:r>
              <a:rPr lang="en-US">
                <a:solidFill>
                  <a:schemeClr val="bg1"/>
                </a:solidFill>
              </a:rPr>
              <a:t>TOP Hit Prediction</a:t>
            </a:r>
          </a:p>
        </p:txBody>
      </p:sp>
      <p:sp>
        <p:nvSpPr>
          <p:cNvPr id="3" name="Untertitel 2">
            <a:extLst>
              <a:ext uri="{FF2B5EF4-FFF2-40B4-BE49-F238E27FC236}">
                <a16:creationId xmlns:a16="http://schemas.microsoft.com/office/drawing/2014/main" id="{9907DC4E-F760-238F-CA41-686BB3E8885D}"/>
              </a:ext>
            </a:extLst>
          </p:cNvPr>
          <p:cNvSpPr>
            <a:spLocks noGrp="1"/>
          </p:cNvSpPr>
          <p:nvPr>
            <p:ph type="subTitle" idx="1"/>
          </p:nvPr>
        </p:nvSpPr>
        <p:spPr>
          <a:xfrm>
            <a:off x="7889065" y="3945249"/>
            <a:ext cx="3403426" cy="738820"/>
          </a:xfrm>
        </p:spPr>
        <p:txBody>
          <a:bodyPr>
            <a:normAutofit/>
          </a:bodyPr>
          <a:lstStyle/>
          <a:p>
            <a:r>
              <a:rPr lang="en-US" b="0" i="0">
                <a:solidFill>
                  <a:schemeClr val="bg1"/>
                </a:solidFill>
                <a:effectLst/>
                <a:latin typeface="-apple-system"/>
              </a:rPr>
              <a:t>Applied Data Science</a:t>
            </a:r>
          </a:p>
        </p:txBody>
      </p:sp>
    </p:spTree>
    <p:extLst>
      <p:ext uri="{BB962C8B-B14F-4D97-AF65-F5344CB8AC3E}">
        <p14:creationId xmlns:p14="http://schemas.microsoft.com/office/powerpoint/2010/main" val="1448412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a:t>Scope</a:t>
            </a:r>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p:txBody>
          <a:bodyPr>
            <a:normAutofit fontScale="85000" lnSpcReduction="20000"/>
          </a:bodyPr>
          <a:lstStyle/>
          <a:p>
            <a:pPr algn="l"/>
            <a:r>
              <a:rPr lang="en-US" dirty="0"/>
              <a:t>Identify Possible top hits per region based on song features</a:t>
            </a:r>
            <a:endParaRPr lang="en-US" b="0" i="0" dirty="0">
              <a:solidFill>
                <a:srgbClr val="D1D5DB"/>
              </a:solidFill>
              <a:effectLst/>
              <a:latin typeface="Söhne"/>
            </a:endParaRPr>
          </a:p>
          <a:p>
            <a:pPr algn="l"/>
            <a:r>
              <a:rPr lang="en-US" b="0" i="0" dirty="0">
                <a:solidFill>
                  <a:schemeClr val="tx1"/>
                </a:solidFill>
                <a:effectLst/>
                <a:latin typeface="Söhne"/>
              </a:rPr>
              <a:t>Music plays a significant role in our lives, and with the rise of digital music platforms like Spotify, it has become easier than ever to access and discover new music. In this data science project, our goal is to identify the top hits per region based on song features using three Spotify datasets provided by Kaggle. The datasets are "Top Hits Spotify from 2000-2019" by </a:t>
            </a:r>
            <a:r>
              <a:rPr lang="en-US" b="0" i="0" dirty="0" err="1">
                <a:solidFill>
                  <a:schemeClr val="tx1"/>
                </a:solidFill>
                <a:effectLst/>
                <a:latin typeface="Söhne"/>
              </a:rPr>
              <a:t>Paradisejoy</a:t>
            </a:r>
            <a:r>
              <a:rPr lang="en-US" b="0" i="0" dirty="0">
                <a:solidFill>
                  <a:schemeClr val="tx1"/>
                </a:solidFill>
                <a:effectLst/>
                <a:latin typeface="Söhne"/>
              </a:rPr>
              <a:t>, "Spotify 1.2M Songs" by Rodolfo Figueroa, and "Spotify Chart Data" by J Freyberg.</a:t>
            </a:r>
          </a:p>
          <a:p>
            <a:pPr algn="l"/>
            <a:r>
              <a:rPr lang="en-US" b="0" i="0" dirty="0">
                <a:solidFill>
                  <a:schemeClr val="tx1"/>
                </a:solidFill>
                <a:effectLst/>
                <a:latin typeface="Söhne"/>
              </a:rPr>
              <a:t>By analyzing the song features such as tempo, danceability, energy, and others, we aim to understand the characteristics that make a song popular in a particular region. This information can be useful for music streaming platforms, record labels, and artists to make informed decisions about their music releases and marketing strategies.</a:t>
            </a:r>
          </a:p>
          <a:p>
            <a:pPr algn="l"/>
            <a:r>
              <a:rPr lang="en-US" b="0" i="0" dirty="0">
                <a:solidFill>
                  <a:schemeClr val="tx1"/>
                </a:solidFill>
                <a:effectLst/>
                <a:latin typeface="Söhne"/>
              </a:rPr>
              <a:t>In this project, we will perform exploratory data analysis to gain insights into the data, select the relevant features, build a machine learning model to predict the popularity of songs, and evaluate its performance. Finally, we will present the results and draw insights into the popularity of songs in different regions.</a:t>
            </a:r>
          </a:p>
          <a:p>
            <a:pPr algn="l"/>
            <a:r>
              <a:rPr lang="en-US" b="0" i="0" dirty="0">
                <a:solidFill>
                  <a:schemeClr val="tx1"/>
                </a:solidFill>
                <a:effectLst/>
                <a:latin typeface="Söhne"/>
              </a:rPr>
              <a:t>By the end of this project, we hope to gain a deeper understanding of the relationship between song features and regional popularity and to provide valuable insights that can help shape the future of the music industry.</a:t>
            </a:r>
          </a:p>
          <a:p>
            <a:endParaRPr lang="en-US" dirty="0"/>
          </a:p>
        </p:txBody>
      </p:sp>
    </p:spTree>
    <p:extLst>
      <p:ext uri="{BB962C8B-B14F-4D97-AF65-F5344CB8AC3E}">
        <p14:creationId xmlns:p14="http://schemas.microsoft.com/office/powerpoint/2010/main" val="3931396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33" name="Rectangle 103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103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1036">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600" b="0" kern="1200" cap="all" dirty="0">
                <a:solidFill>
                  <a:schemeClr val="tx1">
                    <a:lumMod val="75000"/>
                    <a:lumOff val="25000"/>
                  </a:schemeClr>
                </a:solidFill>
                <a:latin typeface="+mj-lt"/>
                <a:ea typeface="+mj-ea"/>
                <a:cs typeface="+mj-cs"/>
              </a:rPr>
              <a:t>Domain Exploration - Hit Song Science</a:t>
            </a:r>
          </a:p>
        </p:txBody>
      </p:sp>
      <p:pic>
        <p:nvPicPr>
          <p:cNvPr id="1026" name="Picture 2" descr="Kostenlos Schwarze Schallplatte, Die Auf Plattenspieler Spielt Stock-Foto">
            <a:extLst>
              <a:ext uri="{FF2B5EF4-FFF2-40B4-BE49-F238E27FC236}">
                <a16:creationId xmlns:a16="http://schemas.microsoft.com/office/drawing/2014/main" id="{427577F9-0233-6EFE-27DA-84790C160AC9}"/>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0840" r="15793" b="-1"/>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4C5B23D1-4460-1C14-E6C7-82AD986954D0}"/>
              </a:ext>
            </a:extLst>
          </p:cNvPr>
          <p:cNvSpPr>
            <a:spLocks noGrp="1"/>
          </p:cNvSpPr>
          <p:nvPr>
            <p:ph sz="half" idx="1"/>
          </p:nvPr>
        </p:nvSpPr>
        <p:spPr>
          <a:xfrm>
            <a:off x="8013433" y="2040835"/>
            <a:ext cx="3568661" cy="4748153"/>
          </a:xfrm>
        </p:spPr>
        <p:txBody>
          <a:bodyPr vert="horz" lIns="91440" tIns="45720" rIns="91440" bIns="45720" rtlCol="0" anchor="ctr">
            <a:normAutofit lnSpcReduction="10000"/>
          </a:bodyPr>
          <a:lstStyle/>
          <a:p>
            <a:pPr>
              <a:lnSpc>
                <a:spcPct val="100000"/>
              </a:lnSpc>
            </a:pPr>
            <a:r>
              <a:rPr lang="en-US" dirty="0"/>
              <a:t>Area first defined by Mike McCready in 2002</a:t>
            </a:r>
            <a:br>
              <a:rPr lang="en-US" dirty="0"/>
            </a:br>
            <a:r>
              <a:rPr lang="en-US" dirty="0"/>
              <a:t>(CEO of Polyphonic)</a:t>
            </a:r>
          </a:p>
          <a:p>
            <a:pPr>
              <a:lnSpc>
                <a:spcPct val="100000"/>
              </a:lnSpc>
            </a:pPr>
            <a:endParaRPr lang="en-US" dirty="0"/>
          </a:p>
          <a:p>
            <a:pPr>
              <a:lnSpc>
                <a:spcPct val="100000"/>
              </a:lnSpc>
            </a:pPr>
            <a:r>
              <a:rPr lang="en-US" dirty="0"/>
              <a:t>Goal/Business Model:</a:t>
            </a:r>
          </a:p>
          <a:p>
            <a:pPr lvl="1">
              <a:lnSpc>
                <a:spcPct val="100000"/>
              </a:lnSpc>
            </a:pPr>
            <a:r>
              <a:rPr lang="en-US" dirty="0"/>
              <a:t>Evaluate Hits before they are released</a:t>
            </a:r>
          </a:p>
          <a:p>
            <a:pPr lvl="1">
              <a:lnSpc>
                <a:spcPct val="100000"/>
              </a:lnSpc>
            </a:pPr>
            <a:r>
              <a:rPr lang="en-US" dirty="0"/>
              <a:t>Identify &amp; match musical preferences of certain groups</a:t>
            </a:r>
          </a:p>
          <a:p>
            <a:pPr>
              <a:lnSpc>
                <a:spcPct val="100000"/>
              </a:lnSpc>
            </a:pPr>
            <a:endParaRPr lang="en-US" dirty="0"/>
          </a:p>
          <a:p>
            <a:pPr>
              <a:lnSpc>
                <a:spcPct val="100000"/>
              </a:lnSpc>
            </a:pPr>
            <a:r>
              <a:rPr lang="en-US" dirty="0"/>
              <a:t>Original Procedure:</a:t>
            </a:r>
            <a:br>
              <a:rPr lang="en-US" dirty="0"/>
            </a:br>
            <a:r>
              <a:rPr lang="en-US" dirty="0"/>
              <a:t>Analyze mathematical structure of rhythm, changes in key &amp; melodic pattern</a:t>
            </a:r>
          </a:p>
        </p:txBody>
      </p:sp>
    </p:spTree>
    <p:extLst>
      <p:ext uri="{BB962C8B-B14F-4D97-AF65-F5344CB8AC3E}">
        <p14:creationId xmlns:p14="http://schemas.microsoft.com/office/powerpoint/2010/main" val="293406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3568661" cy="1269713"/>
          </a:xfrm>
        </p:spPr>
        <p:txBody>
          <a:bodyPr>
            <a:normAutofit/>
          </a:bodyPr>
          <a:lstStyle/>
          <a:p>
            <a:pPr>
              <a:lnSpc>
                <a:spcPct val="90000"/>
              </a:lnSpc>
            </a:pPr>
            <a:r>
              <a:rPr lang="en-US" sz="2700" dirty="0"/>
              <a:t>Domain Exploration – Previous Data Science Projects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AA351360-A968-4C46-99F6-032A8D975217}"/>
              </a:ext>
            </a:extLst>
          </p:cNvPr>
          <p:cNvSpPr>
            <a:spLocks noGrp="1"/>
          </p:cNvSpPr>
          <p:nvPr>
            <p:ph idx="1"/>
          </p:nvPr>
        </p:nvSpPr>
        <p:spPr>
          <a:xfrm>
            <a:off x="609906" y="2340864"/>
            <a:ext cx="3568661" cy="3634486"/>
          </a:xfrm>
        </p:spPr>
        <p:txBody>
          <a:bodyPr>
            <a:normAutofit/>
          </a:bodyPr>
          <a:lstStyle/>
          <a:p>
            <a:r>
              <a:rPr lang="en-US" dirty="0"/>
              <a:t>Multiple Approaches</a:t>
            </a:r>
          </a:p>
          <a:p>
            <a:endParaRPr lang="en-US" dirty="0"/>
          </a:p>
          <a:p>
            <a:r>
              <a:rPr lang="en-US" dirty="0"/>
              <a:t>Different Goals &amp; </a:t>
            </a:r>
            <a:br>
              <a:rPr lang="en-US" dirty="0"/>
            </a:br>
            <a:r>
              <a:rPr lang="en-US" dirty="0"/>
              <a:t>Data Input</a:t>
            </a:r>
          </a:p>
          <a:p>
            <a:endParaRPr lang="en-US" dirty="0"/>
          </a:p>
          <a:p>
            <a:r>
              <a:rPr lang="en-US" dirty="0"/>
              <a:t>Different Results</a:t>
            </a:r>
          </a:p>
        </p:txBody>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1616400097"/>
              </p:ext>
            </p:extLst>
          </p:nvPr>
        </p:nvGraphicFramePr>
        <p:xfrm>
          <a:off x="4497121" y="702155"/>
          <a:ext cx="7545355" cy="6010656"/>
        </p:xfrm>
        <a:graphic>
          <a:graphicData uri="http://schemas.openxmlformats.org/drawingml/2006/table">
            <a:tbl>
              <a:tblPr firstRow="1" bandRow="1">
                <a:tableStyleId>{5C22544A-7EE6-4342-B048-85BDC9FD1C3A}</a:tableStyleId>
              </a:tblPr>
              <a:tblGrid>
                <a:gridCol w="2689953">
                  <a:extLst>
                    <a:ext uri="{9D8B030D-6E8A-4147-A177-3AD203B41FA5}">
                      <a16:colId xmlns:a16="http://schemas.microsoft.com/office/drawing/2014/main" val="238196901"/>
                    </a:ext>
                  </a:extLst>
                </a:gridCol>
                <a:gridCol w="2427701">
                  <a:extLst>
                    <a:ext uri="{9D8B030D-6E8A-4147-A177-3AD203B41FA5}">
                      <a16:colId xmlns:a16="http://schemas.microsoft.com/office/drawing/2014/main" val="3632645385"/>
                    </a:ext>
                  </a:extLst>
                </a:gridCol>
                <a:gridCol w="2427701">
                  <a:extLst>
                    <a:ext uri="{9D8B030D-6E8A-4147-A177-3AD203B41FA5}">
                      <a16:colId xmlns:a16="http://schemas.microsoft.com/office/drawing/2014/main" val="3916790586"/>
                    </a:ext>
                  </a:extLst>
                </a:gridCol>
              </a:tblGrid>
              <a:tr h="737616">
                <a:tc>
                  <a:txBody>
                    <a:bodyPr/>
                    <a:lstStyle/>
                    <a:p>
                      <a:r>
                        <a:rPr lang="en-US" sz="3300" noProof="0" dirty="0"/>
                        <a:t>Goals</a:t>
                      </a:r>
                    </a:p>
                  </a:txBody>
                  <a:tcPr marL="167640" marR="167640" marT="83820" marB="83820"/>
                </a:tc>
                <a:tc>
                  <a:txBody>
                    <a:bodyPr/>
                    <a:lstStyle/>
                    <a:p>
                      <a:r>
                        <a:rPr lang="en-US" sz="3300" noProof="0"/>
                        <a:t>Input</a:t>
                      </a:r>
                    </a:p>
                  </a:txBody>
                  <a:tcPr marL="167640" marR="167640" marT="83820" marB="83820"/>
                </a:tc>
                <a:tc>
                  <a:txBody>
                    <a:bodyPr/>
                    <a:lstStyle/>
                    <a:p>
                      <a:r>
                        <a:rPr lang="en-US" sz="3300" noProof="0" dirty="0"/>
                        <a:t>Result</a:t>
                      </a:r>
                    </a:p>
                  </a:txBody>
                  <a:tcPr marL="167640" marR="167640" marT="83820" marB="83820"/>
                </a:tc>
                <a:extLst>
                  <a:ext uri="{0D108BD9-81ED-4DB2-BD59-A6C34878D82A}">
                    <a16:rowId xmlns:a16="http://schemas.microsoft.com/office/drawing/2014/main" val="1551240089"/>
                  </a:ext>
                </a:extLst>
              </a:tr>
              <a:tr h="838200">
                <a:tc>
                  <a:txBody>
                    <a:bodyPr/>
                    <a:lstStyle/>
                    <a:p>
                      <a:r>
                        <a:rPr lang="en-US" sz="2000" noProof="0" dirty="0"/>
                        <a:t>Predict Song Popularity (&gt;90%)</a:t>
                      </a:r>
                    </a:p>
                  </a:txBody>
                  <a:tcPr marL="167640" marR="167640" marT="83820" marB="83820" anchor="ctr"/>
                </a:tc>
                <a:tc>
                  <a:txBody>
                    <a:bodyPr/>
                    <a:lstStyle/>
                    <a:p>
                      <a:r>
                        <a:rPr lang="en-US" sz="2000" noProof="0" dirty="0"/>
                        <a:t>Spotify API</a:t>
                      </a:r>
                    </a:p>
                  </a:txBody>
                  <a:tcPr marL="167640" marR="167640" marT="83820" marB="83820" anchor="ctr"/>
                </a:tc>
                <a:tc>
                  <a:txBody>
                    <a:bodyPr/>
                    <a:lstStyle/>
                    <a:p>
                      <a:r>
                        <a:rPr lang="en-US" sz="2000" noProof="0" dirty="0"/>
                        <a:t>75% Accuracy</a:t>
                      </a:r>
                    </a:p>
                  </a:txBody>
                  <a:tcPr marL="167640" marR="167640" marT="83820" marB="83820" anchor="ctr"/>
                </a:tc>
                <a:extLst>
                  <a:ext uri="{0D108BD9-81ED-4DB2-BD59-A6C34878D82A}">
                    <a16:rowId xmlns:a16="http://schemas.microsoft.com/office/drawing/2014/main" val="2333175254"/>
                  </a:ext>
                </a:extLst>
              </a:tr>
              <a:tr h="838200">
                <a:tc>
                  <a:txBody>
                    <a:bodyPr/>
                    <a:lstStyle/>
                    <a:p>
                      <a:r>
                        <a:rPr lang="en-US" sz="2000" noProof="0" dirty="0"/>
                        <a:t>Predict Hit in Billboard Hot 100</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 &amp; Million Song Data Set (MSD)</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69 - 77% Accuracy</a:t>
                      </a:r>
                      <a:br>
                        <a:rPr lang="en-US" sz="2000" noProof="0" dirty="0"/>
                      </a:br>
                      <a:r>
                        <a:rPr lang="en-US" sz="2000" noProof="0" dirty="0"/>
                        <a:t>81 – 89% Accuracy</a:t>
                      </a:r>
                    </a:p>
                  </a:txBody>
                  <a:tcPr marL="167640" marR="167640" marT="83820" marB="83820" anchor="ctr"/>
                </a:tc>
                <a:extLst>
                  <a:ext uri="{0D108BD9-81ED-4DB2-BD59-A6C34878D82A}">
                    <a16:rowId xmlns:a16="http://schemas.microsoft.com/office/drawing/2014/main" val="3422675867"/>
                  </a:ext>
                </a:extLst>
              </a:tr>
              <a:tr h="838200">
                <a:tc>
                  <a:txBody>
                    <a:bodyPr/>
                    <a:lstStyle/>
                    <a:p>
                      <a:r>
                        <a:rPr lang="en-US" sz="2000" noProof="0" dirty="0"/>
                        <a:t>Determine Variation of Attributes to Streams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a:t>
                      </a:r>
                    </a:p>
                  </a:txBody>
                  <a:tcPr marL="167640" marR="167640" marT="83820" marB="83820" anchor="ctr"/>
                </a:tc>
                <a:tc>
                  <a:txBody>
                    <a:bodyPr/>
                    <a:lstStyle/>
                    <a:p>
                      <a:r>
                        <a:rPr lang="en-US" sz="2000" noProof="0" dirty="0"/>
                        <a:t>Low Explanatory Power</a:t>
                      </a:r>
                    </a:p>
                  </a:txBody>
                  <a:tcPr marL="167640" marR="167640" marT="83820" marB="83820" anchor="ctr"/>
                </a:tc>
                <a:extLst>
                  <a:ext uri="{0D108BD9-81ED-4DB2-BD59-A6C34878D82A}">
                    <a16:rowId xmlns:a16="http://schemas.microsoft.com/office/drawing/2014/main" val="4292982442"/>
                  </a:ext>
                </a:extLst>
              </a:tr>
              <a:tr h="838200">
                <a:tc>
                  <a:txBody>
                    <a:bodyPr/>
                    <a:lstStyle/>
                    <a:p>
                      <a:r>
                        <a:rPr lang="en-US" sz="2000" noProof="0" dirty="0"/>
                        <a:t>Determine Variation of Attributes to Popularity</a:t>
                      </a:r>
                    </a:p>
                  </a:txBody>
                  <a:tcPr marL="167640" marR="167640" marT="83820" marB="83820" anchor="ctr"/>
                </a:tc>
                <a:tc>
                  <a:txBody>
                    <a:bodyPr/>
                    <a:lstStyle/>
                    <a:p>
                      <a:r>
                        <a:rPr lang="en-US" sz="2000" noProof="0" dirty="0"/>
                        <a:t>Spotify API</a:t>
                      </a:r>
                    </a:p>
                  </a:txBody>
                  <a:tcPr marL="167640" marR="167640" marT="83820" marB="83820" anchor="ctr"/>
                </a:tc>
                <a:tc>
                  <a:txBody>
                    <a:bodyPr/>
                    <a:lstStyle/>
                    <a:p>
                      <a:r>
                        <a:rPr lang="en-US" sz="2000" noProof="0" dirty="0"/>
                        <a:t>Mixed Explanatory Power</a:t>
                      </a:r>
                    </a:p>
                  </a:txBody>
                  <a:tcPr marL="167640" marR="167640" marT="83820" marB="83820" anchor="ctr"/>
                </a:tc>
                <a:extLst>
                  <a:ext uri="{0D108BD9-81ED-4DB2-BD59-A6C34878D82A}">
                    <a16:rowId xmlns:a16="http://schemas.microsoft.com/office/drawing/2014/main" val="2853136905"/>
                  </a:ext>
                </a:extLst>
              </a:tr>
              <a:tr h="838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Determine Features of Successful Playlists</a:t>
                      </a:r>
                    </a:p>
                  </a:txBody>
                  <a:tcPr marL="167640" marR="167640" marT="83820" marB="83820" anchor="ctr"/>
                </a:tc>
                <a:tc>
                  <a:txBody>
                    <a:bodyPr/>
                    <a:lstStyle/>
                    <a:p>
                      <a:r>
                        <a:rPr lang="en-US" sz="2000" noProof="0" dirty="0"/>
                        <a:t>Spotify API &amp; Surveys</a:t>
                      </a:r>
                    </a:p>
                  </a:txBody>
                  <a:tcPr marL="167640" marR="167640" marT="83820" marB="83820" anchor="ctr"/>
                </a:tc>
                <a:tc>
                  <a:txBody>
                    <a:bodyPr/>
                    <a:lstStyle/>
                    <a:p>
                      <a:r>
                        <a:rPr lang="en-US" sz="2000" noProof="0" dirty="0"/>
                        <a:t>Intimacy, Focus &amp; Variety</a:t>
                      </a:r>
                    </a:p>
                  </a:txBody>
                  <a:tcPr marL="167640" marR="167640" marT="83820" marB="83820" anchor="ctr"/>
                </a:tc>
                <a:extLst>
                  <a:ext uri="{0D108BD9-81ED-4DB2-BD59-A6C34878D82A}">
                    <a16:rowId xmlns:a16="http://schemas.microsoft.com/office/drawing/2014/main" val="1272218878"/>
                  </a:ext>
                </a:extLst>
              </a:tr>
              <a:tr h="838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Characterize Trendy Music Clusters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a:t>
                      </a:r>
                    </a:p>
                    <a:p>
                      <a:endParaRPr lang="en-US" sz="2000" noProof="0" dirty="0"/>
                    </a:p>
                  </a:txBody>
                  <a:tcPr marL="167640" marR="167640" marT="83820" marB="83820" anchor="ctr"/>
                </a:tc>
                <a:tc>
                  <a:txBody>
                    <a:bodyPr/>
                    <a:lstStyle/>
                    <a:p>
                      <a:r>
                        <a:rPr lang="en-US" sz="2000" noProof="0" dirty="0"/>
                        <a:t>Variety of Size &amp; Attributes</a:t>
                      </a:r>
                    </a:p>
                  </a:txBody>
                  <a:tcPr marL="167640" marR="167640" marT="83820" marB="83820" anchor="ctr"/>
                </a:tc>
                <a:extLst>
                  <a:ext uri="{0D108BD9-81ED-4DB2-BD59-A6C34878D82A}">
                    <a16:rowId xmlns:a16="http://schemas.microsoft.com/office/drawing/2014/main" val="4244330832"/>
                  </a:ext>
                </a:extLst>
              </a:tr>
            </a:tbl>
          </a:graphicData>
        </a:graphic>
      </p:graphicFrame>
    </p:spTree>
    <p:extLst>
      <p:ext uri="{BB962C8B-B14F-4D97-AF65-F5344CB8AC3E}">
        <p14:creationId xmlns:p14="http://schemas.microsoft.com/office/powerpoint/2010/main" val="149615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9" name="Rectangle 212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13067CBB-3B19-6E26-61B0-427716940C5E}"/>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Domain Exploration</a:t>
            </a:r>
          </a:p>
        </p:txBody>
      </p:sp>
      <p:pic>
        <p:nvPicPr>
          <p:cNvPr id="2050" name="Picture 2" descr="Kostenlos Kostenloses Stock Foto zu anwendung, app, berühren Stock-Foto">
            <a:extLst>
              <a:ext uri="{FF2B5EF4-FFF2-40B4-BE49-F238E27FC236}">
                <a16:creationId xmlns:a16="http://schemas.microsoft.com/office/drawing/2014/main" id="{BDC10BC0-6C05-A6F3-BBAB-49DF94E26E0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652" b="36617"/>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2131" name="Rectangle 213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Inhaltsplatzhalter 2">
            <a:extLst>
              <a:ext uri="{FF2B5EF4-FFF2-40B4-BE49-F238E27FC236}">
                <a16:creationId xmlns:a16="http://schemas.microsoft.com/office/drawing/2014/main" id="{CED681B1-4DA5-8A03-5D6F-125256CD844E}"/>
              </a:ext>
            </a:extLst>
          </p:cNvPr>
          <p:cNvSpPr txBox="1">
            <a:spLocks/>
          </p:cNvSpPr>
          <p:nvPr/>
        </p:nvSpPr>
        <p:spPr>
          <a:xfrm>
            <a:off x="8013433" y="2340864"/>
            <a:ext cx="3568661" cy="3634486"/>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Go for Use Case</a:t>
            </a:r>
          </a:p>
          <a:p>
            <a:endParaRPr lang="en-US" dirty="0"/>
          </a:p>
          <a:p>
            <a:r>
              <a:rPr lang="en-US" dirty="0"/>
              <a:t>Decision of Data Base</a:t>
            </a:r>
          </a:p>
          <a:p>
            <a:endParaRPr lang="en-US" dirty="0"/>
          </a:p>
          <a:p>
            <a:r>
              <a:rPr lang="en-US" dirty="0"/>
              <a:t>Limitations:</a:t>
            </a:r>
          </a:p>
          <a:p>
            <a:pPr lvl="1"/>
            <a:r>
              <a:rPr lang="en-US" dirty="0"/>
              <a:t>Bias due to Spotify API</a:t>
            </a:r>
          </a:p>
          <a:p>
            <a:pPr lvl="2"/>
            <a:r>
              <a:rPr lang="en-US" dirty="0"/>
              <a:t>Limited to Data Base Info</a:t>
            </a:r>
            <a:br>
              <a:rPr lang="en-US" dirty="0"/>
            </a:br>
            <a:r>
              <a:rPr lang="en-US" dirty="0"/>
              <a:t>e.g. No Genre</a:t>
            </a:r>
          </a:p>
          <a:p>
            <a:pPr lvl="2"/>
            <a:r>
              <a:rPr lang="en-US" dirty="0"/>
              <a:t>No Details of Calculation</a:t>
            </a:r>
          </a:p>
          <a:p>
            <a:pPr lvl="1"/>
            <a:r>
              <a:rPr lang="en-US" dirty="0"/>
              <a:t>Excludes Soft Factors</a:t>
            </a:r>
          </a:p>
          <a:p>
            <a:pPr lvl="1"/>
            <a:endParaRPr lang="en-US" dirty="0"/>
          </a:p>
        </p:txBody>
      </p:sp>
    </p:spTree>
    <p:extLst>
      <p:ext uri="{BB962C8B-B14F-4D97-AF65-F5344CB8AC3E}">
        <p14:creationId xmlns:p14="http://schemas.microsoft.com/office/powerpoint/2010/main" val="3713741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DD1FC6-F6A0-6F35-0ECB-B781BDE48FF3}"/>
              </a:ext>
            </a:extLst>
          </p:cNvPr>
          <p:cNvSpPr>
            <a:spLocks noGrp="1"/>
          </p:cNvSpPr>
          <p:nvPr>
            <p:ph type="title"/>
          </p:nvPr>
        </p:nvSpPr>
        <p:spPr/>
        <p:txBody>
          <a:bodyPr/>
          <a:lstStyle/>
          <a:p>
            <a:r>
              <a:rPr lang="de-DE" dirty="0"/>
              <a:t>Takeaway</a:t>
            </a:r>
          </a:p>
        </p:txBody>
      </p:sp>
      <p:sp>
        <p:nvSpPr>
          <p:cNvPr id="3" name="Inhaltsplatzhalter 2">
            <a:extLst>
              <a:ext uri="{FF2B5EF4-FFF2-40B4-BE49-F238E27FC236}">
                <a16:creationId xmlns:a16="http://schemas.microsoft.com/office/drawing/2014/main" id="{4E8429A1-3A40-254E-4A97-81DAB08735FC}"/>
              </a:ext>
            </a:extLst>
          </p:cNvPr>
          <p:cNvSpPr>
            <a:spLocks noGrp="1"/>
          </p:cNvSpPr>
          <p:nvPr>
            <p:ph idx="1"/>
          </p:nvPr>
        </p:nvSpPr>
        <p:spPr/>
        <p:txBody>
          <a:bodyPr/>
          <a:lstStyle/>
          <a:p>
            <a:r>
              <a:rPr lang="de-DE" dirty="0"/>
              <a:t>Daten Reduktion</a:t>
            </a:r>
          </a:p>
          <a:p>
            <a:r>
              <a:rPr lang="de-DE" dirty="0"/>
              <a:t>Frequent item Sets (Rapid </a:t>
            </a:r>
            <a:r>
              <a:rPr lang="de-DE" dirty="0" err="1"/>
              <a:t>miner</a:t>
            </a:r>
            <a:r>
              <a:rPr lang="de-DE"/>
              <a:t>)</a:t>
            </a:r>
          </a:p>
          <a:p>
            <a:endParaRPr lang="de-DE" dirty="0"/>
          </a:p>
        </p:txBody>
      </p:sp>
    </p:spTree>
    <p:extLst>
      <p:ext uri="{BB962C8B-B14F-4D97-AF65-F5344CB8AC3E}">
        <p14:creationId xmlns:p14="http://schemas.microsoft.com/office/powerpoint/2010/main" val="1966778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2" descr="https://imageio.forbes.com/specials-images/imageserve/61e84304bbeda0011313a660/MIDiA-stats-png/960x0.jpg?format=jpg&amp;width=960">
            <a:extLst>
              <a:ext uri="{FF2B5EF4-FFF2-40B4-BE49-F238E27FC236}">
                <a16:creationId xmlns:a16="http://schemas.microsoft.com/office/drawing/2014/main" id="{28652FE6-4833-44C2-BE6F-2B771A0E0F2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86416" y="1037229"/>
            <a:ext cx="9486710" cy="533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413328"/>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752</Words>
  <Application>Microsoft Office PowerPoint</Application>
  <PresentationFormat>Breitbild</PresentationFormat>
  <Paragraphs>91</Paragraphs>
  <Slides>7</Slides>
  <Notes>4</Notes>
  <HiddenSlides>1</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7</vt:i4>
      </vt:variant>
    </vt:vector>
  </HeadingPairs>
  <TitlesOfParts>
    <vt:vector size="14" baseType="lpstr">
      <vt:lpstr>-apple-system</vt:lpstr>
      <vt:lpstr>Calibri</vt:lpstr>
      <vt:lpstr>Roboto</vt:lpstr>
      <vt:lpstr>Söhne</vt:lpstr>
      <vt:lpstr>Tw Cen MT</vt:lpstr>
      <vt:lpstr>Wingdings 2</vt:lpstr>
      <vt:lpstr>DividendVTI</vt:lpstr>
      <vt:lpstr>TOP Hit Prediction</vt:lpstr>
      <vt:lpstr>Scope</vt:lpstr>
      <vt:lpstr>Domain Exploration - Hit Song Science</vt:lpstr>
      <vt:lpstr>Domain Exploration – Previous Data Science Projects</vt:lpstr>
      <vt:lpstr>Domain Exploration</vt:lpstr>
      <vt:lpstr>Takeaway</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Pauling, Leo</dc:creator>
  <cp:lastModifiedBy>Weiss, Sven</cp:lastModifiedBy>
  <cp:revision>21</cp:revision>
  <dcterms:created xsi:type="dcterms:W3CDTF">2023-02-02T14:31:12Z</dcterms:created>
  <dcterms:modified xsi:type="dcterms:W3CDTF">2023-02-13T16:49:23Z</dcterms:modified>
</cp:coreProperties>
</file>