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6"/>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80" r:id="rId23"/>
    <p:sldId id="276" r:id="rId24"/>
    <p:sldId id="27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0508" autoAdjust="0"/>
  </p:normalViewPr>
  <p:slideViewPr>
    <p:cSldViewPr snapToGrid="0">
      <p:cViewPr varScale="1">
        <p:scale>
          <a:sx n="89" d="100"/>
          <a:sy n="89" d="100"/>
        </p:scale>
        <p:origin x="67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8408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3"/>
          <a:stretch>
            <a:fillRect/>
          </a:stretch>
        </p:blipFill>
        <p:spPr>
          <a:xfrm>
            <a:off x="931166" y="1408564"/>
            <a:ext cx="6518800" cy="4335002"/>
          </a:xfrm>
          <a:prstGeom prst="rect">
            <a:avLst/>
          </a:prstGeom>
        </p:spPr>
      </p:pic>
      <p:sp>
        <p:nvSpPr>
          <p:cNvPr id="73" name="Rectangle 6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Second Iteration </a:t>
            </a:r>
            <a:br>
              <a:rPr lang="en-US" sz="3600">
                <a:solidFill>
                  <a:srgbClr val="FFFFFF"/>
                </a:solidFill>
              </a:rPr>
            </a:br>
            <a:r>
              <a:rPr lang="en-US" sz="360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Second Iteration</a:t>
            </a:r>
            <a:br>
              <a:rPr lang="en-GB" dirty="0">
                <a:solidFill>
                  <a:srgbClr val="FFFEFF"/>
                </a:solidFill>
              </a:rPr>
            </a:br>
            <a:r>
              <a:rPr lang="en-GB" dirty="0">
                <a:solidFill>
                  <a:srgbClr val="FFFEFF"/>
                </a:solidFill>
              </a:rPr>
              <a:t>Random forest is the best performing model</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9921343"/>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59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9" name="Inhaltsplatzhalter 8">
            <a:extLst>
              <a:ext uri="{FF2B5EF4-FFF2-40B4-BE49-F238E27FC236}">
                <a16:creationId xmlns:a16="http://schemas.microsoft.com/office/drawing/2014/main" id="{1C12F868-1325-2FAA-8038-BC9A3E042E60}"/>
              </a:ext>
            </a:extLst>
          </p:cNvPr>
          <p:cNvPicPr>
            <a:picLocks noGrp="1" noChangeAspect="1"/>
          </p:cNvPicPr>
          <p:nvPr>
            <p:ph idx="1"/>
          </p:nvPr>
        </p:nvPicPr>
        <p:blipFill>
          <a:blip r:embed="rId3"/>
          <a:stretch>
            <a:fillRect/>
          </a:stretch>
        </p:blipFill>
        <p:spPr>
          <a:xfrm>
            <a:off x="5054580" y="618067"/>
            <a:ext cx="6185809" cy="5598157"/>
          </a:xfrm>
          <a:prstGeom prst="rect">
            <a:avLst/>
          </a:prstGeom>
        </p:spPr>
      </p:pic>
    </p:spTree>
    <p:extLst>
      <p:ext uri="{BB962C8B-B14F-4D97-AF65-F5344CB8AC3E}">
        <p14:creationId xmlns:p14="http://schemas.microsoft.com/office/powerpoint/2010/main" val="20182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Words>
  <Application>Microsoft Office PowerPoint</Application>
  <PresentationFormat>Breitbild</PresentationFormat>
  <Paragraphs>165</Paragraphs>
  <Slides>24</Slides>
  <Notes>12</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Random forest is the best performing model</vt:lpstr>
      <vt:lpstr>Second Iteration Model Template -- Ensembles</vt:lpstr>
      <vt:lpstr>Second Iteration  Modeling Result – ROC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165</cp:revision>
  <dcterms:created xsi:type="dcterms:W3CDTF">2023-02-02T14:31:12Z</dcterms:created>
  <dcterms:modified xsi:type="dcterms:W3CDTF">2023-03-11T15:40:08Z</dcterms:modified>
</cp:coreProperties>
</file>