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260" autoAdjust="0"/>
  </p:normalViewPr>
  <p:slideViewPr>
    <p:cSldViewPr snapToGrid="0">
      <p:cViewPr varScale="1">
        <p:scale>
          <a:sx n="140" d="100"/>
          <a:sy n="140" d="100"/>
        </p:scale>
        <p:origin x="870"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04.02.2023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Georgieva,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Nijkamp, </a:t>
            </a:r>
            <a:r>
              <a:rPr lang="en-US" dirty="0" err="1"/>
              <a:t>Rutger</a:t>
            </a:r>
            <a:r>
              <a:rPr lang="en-US"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All Kind of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Multiple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To be Clarified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r>
              <a:rPr lang="en-US" noProof="0" dirty="0"/>
              <a:t>Comment:</a:t>
            </a:r>
          </a:p>
          <a:p>
            <a:r>
              <a:rPr lang="en-US" noProof="0" dirty="0"/>
              <a:t>Table excludes methods on purpose as this would go to much into detail</a:t>
            </a: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79266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1616400097"/>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75%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Breitbild</PresentationFormat>
  <Paragraphs>88</Paragraphs>
  <Slides>6</Slides>
  <Notes>4</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-apple-system</vt:lpstr>
      <vt:lpstr>Calibri</vt:lpstr>
      <vt:lpstr>Roboto</vt:lpstr>
      <vt:lpstr>Söhne</vt:lpstr>
      <vt:lpstr>Tw Cen MT</vt:lpstr>
      <vt:lpstr>Wingdings 2</vt:lpstr>
      <vt:lpstr>DividendVTI</vt:lpstr>
      <vt:lpstr>TOP Hit Prediction</vt:lpstr>
      <vt:lpstr>Scope</vt:lpstr>
      <vt:lpstr>Domain Exploration - Hit Song Science</vt:lpstr>
      <vt:lpstr>Domain Exploration – Previous Data Science Projects</vt:lpstr>
      <vt:lpstr>Domain Exploration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18</cp:revision>
  <dcterms:created xsi:type="dcterms:W3CDTF">2023-02-02T14:31:12Z</dcterms:created>
  <dcterms:modified xsi:type="dcterms:W3CDTF">2023-02-04T17:44:03Z</dcterms:modified>
</cp:coreProperties>
</file>