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7" r:id="rId3"/>
    <p:sldId id="261" r:id="rId4"/>
    <p:sldId id="258" r:id="rId5"/>
    <p:sldId id="262" r:id="rId6"/>
    <p:sldId id="260" r:id="rId7"/>
    <p:sldId id="259" r:id="rId8"/>
    <p:sldId id="265" r:id="rId9"/>
    <p:sldId id="263" r:id="rId10"/>
    <p:sldId id="264" r:id="rId11"/>
    <p:sldId id="266" r:id="rId12"/>
    <p:sldId id="267" r:id="rId13"/>
    <p:sldId id="268" r:id="rId14"/>
    <p:sldId id="270" r:id="rId15"/>
    <p:sldId id="269" r:id="rId16"/>
    <p:sldId id="27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7432" autoAdjust="0"/>
  </p:normalViewPr>
  <p:slideViewPr>
    <p:cSldViewPr snapToGrid="0">
      <p:cViewPr varScale="1">
        <p:scale>
          <a:sx n="159" d="100"/>
          <a:sy n="159" d="100"/>
        </p:scale>
        <p:origin x="150" y="13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04.03.2023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112839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3/4/2023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3/4/2023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3/4/2023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3/4/2023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3/4/2023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3/4/2023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Process</a:t>
            </a:r>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81025" y="2698610"/>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sp>
        <p:nvSpPr>
          <p:cNvPr id="4" name="Inhaltsplatzhalter 3">
            <a:extLst>
              <a:ext uri="{FF2B5EF4-FFF2-40B4-BE49-F238E27FC236}">
                <a16:creationId xmlns:a16="http://schemas.microsoft.com/office/drawing/2014/main" id="{E9FF6962-024E-3E0D-6510-26BF4E7764E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27954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1317</Words>
  <Application>Microsoft Office PowerPoint</Application>
  <PresentationFormat>Breitbild</PresentationFormat>
  <Paragraphs>147</Paragraphs>
  <Slides>16</Slides>
  <Notes>5</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-apple-system</vt:lpstr>
      <vt:lpstr>Calibri</vt:lpstr>
      <vt:lpstr>Roboto</vt:lpstr>
      <vt:lpstr>Söhne</vt:lpstr>
      <vt:lpstr>Tw Cen MT</vt:lpstr>
      <vt:lpstr>Wingdings 2</vt:lpstr>
      <vt:lpstr>DividendVTI</vt:lpstr>
      <vt:lpstr>TOP Hit Prediction</vt:lpstr>
      <vt:lpstr>Scope</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FP Growth – Result (False)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86</cp:revision>
  <dcterms:created xsi:type="dcterms:W3CDTF">2023-02-02T14:31:12Z</dcterms:created>
  <dcterms:modified xsi:type="dcterms:W3CDTF">2023-03-04T13:53:02Z</dcterms:modified>
</cp:coreProperties>
</file>