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57" r:id="rId3"/>
    <p:sldId id="261" r:id="rId4"/>
    <p:sldId id="258" r:id="rId5"/>
    <p:sldId id="262" r:id="rId6"/>
    <p:sldId id="260" r:id="rId7"/>
    <p:sldId id="259" r:id="rId8"/>
    <p:sldId id="265" r:id="rId9"/>
    <p:sldId id="263" r:id="rId10"/>
    <p:sldId id="264" r:id="rId11"/>
    <p:sldId id="266" r:id="rId12"/>
    <p:sldId id="267" r:id="rId13"/>
    <p:sldId id="268" r:id="rId14"/>
    <p:sldId id="270" r:id="rId15"/>
    <p:sldId id="269" r:id="rId16"/>
    <p:sldId id="271"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E063DB-9965-4AE8-8520-4FE6E811B81C}" v="40" dt="2023-02-03T16:45:35.87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7432" autoAdjust="0"/>
  </p:normalViewPr>
  <p:slideViewPr>
    <p:cSldViewPr snapToGrid="0">
      <p:cViewPr varScale="1">
        <p:scale>
          <a:sx n="159" d="100"/>
          <a:sy n="159" d="100"/>
        </p:scale>
        <p:origin x="150" y="13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g, Leo" userId="97404bc5-94c2-4892-aa94-f3f1f4d76bb8" providerId="ADAL" clId="{CAE063DB-9965-4AE8-8520-4FE6E811B81C}"/>
    <pc:docChg chg="undo custSel addSld modSld">
      <pc:chgData name="Pauling, Leo" userId="97404bc5-94c2-4892-aa94-f3f1f4d76bb8" providerId="ADAL" clId="{CAE063DB-9965-4AE8-8520-4FE6E811B81C}" dt="2023-02-03T16:50:36.617" v="2058" actId="6549"/>
      <pc:docMkLst>
        <pc:docMk/>
      </pc:docMkLst>
      <pc:sldChg chg="addSp delSp modSp mod">
        <pc:chgData name="Pauling, Leo" userId="97404bc5-94c2-4892-aa94-f3f1f4d76bb8" providerId="ADAL" clId="{CAE063DB-9965-4AE8-8520-4FE6E811B81C}" dt="2023-02-03T15:47:39.399" v="483" actId="26606"/>
        <pc:sldMkLst>
          <pc:docMk/>
          <pc:sldMk cId="1448412760" sldId="256"/>
        </pc:sldMkLst>
        <pc:spChg chg="mod">
          <ac:chgData name="Pauling, Leo" userId="97404bc5-94c2-4892-aa94-f3f1f4d76bb8" providerId="ADAL" clId="{CAE063DB-9965-4AE8-8520-4FE6E811B81C}" dt="2023-02-03T15:47:39.399" v="483" actId="26606"/>
          <ac:spMkLst>
            <pc:docMk/>
            <pc:sldMk cId="1448412760" sldId="256"/>
            <ac:spMk id="2" creationId="{E1AEF1FA-EE2D-8EC1-E2F7-47C6B7DBAC51}"/>
          </ac:spMkLst>
        </pc:spChg>
        <pc:spChg chg="mod">
          <ac:chgData name="Pauling, Leo" userId="97404bc5-94c2-4892-aa94-f3f1f4d76bb8" providerId="ADAL" clId="{CAE063DB-9965-4AE8-8520-4FE6E811B81C}" dt="2023-02-03T15:47:39.399" v="483" actId="26606"/>
          <ac:spMkLst>
            <pc:docMk/>
            <pc:sldMk cId="1448412760" sldId="256"/>
            <ac:spMk id="3" creationId="{9907DC4E-F760-238F-CA41-686BB3E8885D}"/>
          </ac:spMkLst>
        </pc:spChg>
        <pc:spChg chg="add del">
          <ac:chgData name="Pauling, Leo" userId="97404bc5-94c2-4892-aa94-f3f1f4d76bb8" providerId="ADAL" clId="{CAE063DB-9965-4AE8-8520-4FE6E811B81C}" dt="2023-02-03T15:47:39.399" v="483" actId="26606"/>
          <ac:spMkLst>
            <pc:docMk/>
            <pc:sldMk cId="1448412760" sldId="256"/>
            <ac:spMk id="9" creationId="{26B4480E-B7FF-4481-890E-043A69AE6FE2}"/>
          </ac:spMkLst>
        </pc:spChg>
        <pc:spChg chg="add del">
          <ac:chgData name="Pauling, Leo" userId="97404bc5-94c2-4892-aa94-f3f1f4d76bb8" providerId="ADAL" clId="{CAE063DB-9965-4AE8-8520-4FE6E811B81C}" dt="2023-02-03T15:47:39.399" v="483" actId="26606"/>
          <ac:spMkLst>
            <pc:docMk/>
            <pc:sldMk cId="1448412760" sldId="256"/>
            <ac:spMk id="11" creationId="{64C13BAB-7C00-4D21-A857-E3D41C0A2A66}"/>
          </ac:spMkLst>
        </pc:spChg>
        <pc:spChg chg="add del">
          <ac:chgData name="Pauling, Leo" userId="97404bc5-94c2-4892-aa94-f3f1f4d76bb8" providerId="ADAL" clId="{CAE063DB-9965-4AE8-8520-4FE6E811B81C}" dt="2023-02-03T15:47:39.399" v="483" actId="26606"/>
          <ac:spMkLst>
            <pc:docMk/>
            <pc:sldMk cId="1448412760" sldId="256"/>
            <ac:spMk id="13" creationId="{1F1FF39A-AC3C-4066-9D4C-519AA22812EA}"/>
          </ac:spMkLst>
        </pc:spChg>
        <pc:spChg chg="add del">
          <ac:chgData name="Pauling, Leo" userId="97404bc5-94c2-4892-aa94-f3f1f4d76bb8" providerId="ADAL" clId="{CAE063DB-9965-4AE8-8520-4FE6E811B81C}" dt="2023-02-03T15:47:22.482" v="468" actId="26606"/>
          <ac:spMkLst>
            <pc:docMk/>
            <pc:sldMk cId="1448412760" sldId="256"/>
            <ac:spMk id="18" creationId="{26B4480E-B7FF-4481-890E-043A69AE6FE2}"/>
          </ac:spMkLst>
        </pc:spChg>
        <pc:spChg chg="add del">
          <ac:chgData name="Pauling, Leo" userId="97404bc5-94c2-4892-aa94-f3f1f4d76bb8" providerId="ADAL" clId="{CAE063DB-9965-4AE8-8520-4FE6E811B81C}" dt="2023-02-03T15:47:22.482" v="468" actId="26606"/>
          <ac:spMkLst>
            <pc:docMk/>
            <pc:sldMk cId="1448412760" sldId="256"/>
            <ac:spMk id="20" creationId="{64C13BAB-7C00-4D21-A857-E3D41C0A2A66}"/>
          </ac:spMkLst>
        </pc:spChg>
        <pc:spChg chg="add del">
          <ac:chgData name="Pauling, Leo" userId="97404bc5-94c2-4892-aa94-f3f1f4d76bb8" providerId="ADAL" clId="{CAE063DB-9965-4AE8-8520-4FE6E811B81C}" dt="2023-02-03T15:47:22.482" v="468" actId="26606"/>
          <ac:spMkLst>
            <pc:docMk/>
            <pc:sldMk cId="1448412760" sldId="256"/>
            <ac:spMk id="22"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4" creationId="{1F1FF39A-AC3C-4066-9D4C-519AA22812EA}"/>
          </ac:spMkLst>
        </pc:spChg>
        <pc:spChg chg="add del">
          <ac:chgData name="Pauling, Leo" userId="97404bc5-94c2-4892-aa94-f3f1f4d76bb8" providerId="ADAL" clId="{CAE063DB-9965-4AE8-8520-4FE6E811B81C}" dt="2023-02-03T15:47:28.579" v="470" actId="26606"/>
          <ac:spMkLst>
            <pc:docMk/>
            <pc:sldMk cId="1448412760" sldId="256"/>
            <ac:spMk id="25" creationId="{26B4480E-B7FF-4481-890E-043A69AE6FE2}"/>
          </ac:spMkLst>
        </pc:spChg>
        <pc:spChg chg="add del">
          <ac:chgData name="Pauling, Leo" userId="97404bc5-94c2-4892-aa94-f3f1f4d76bb8" providerId="ADAL" clId="{CAE063DB-9965-4AE8-8520-4FE6E811B81C}" dt="2023-02-03T15:47:28.579" v="470" actId="26606"/>
          <ac:spMkLst>
            <pc:docMk/>
            <pc:sldMk cId="1448412760" sldId="256"/>
            <ac:spMk id="26" creationId="{153E7C7A-D853-434A-AA24-D8C247D80CCB}"/>
          </ac:spMkLst>
        </pc:spChg>
        <pc:spChg chg="add del">
          <ac:chgData name="Pauling, Leo" userId="97404bc5-94c2-4892-aa94-f3f1f4d76bb8" providerId="ADAL" clId="{CAE063DB-9965-4AE8-8520-4FE6E811B81C}" dt="2023-02-03T15:47:28.579" v="470" actId="26606"/>
          <ac:spMkLst>
            <pc:docMk/>
            <pc:sldMk cId="1448412760" sldId="256"/>
            <ac:spMk id="27" creationId="{64C13BAB-7C00-4D21-A857-E3D41C0A2A66}"/>
          </ac:spMkLst>
        </pc:spChg>
        <pc:spChg chg="add del">
          <ac:chgData name="Pauling, Leo" userId="97404bc5-94c2-4892-aa94-f3f1f4d76bb8" providerId="ADAL" clId="{CAE063DB-9965-4AE8-8520-4FE6E811B81C}" dt="2023-02-03T15:47:28.579" v="470" actId="26606"/>
          <ac:spMkLst>
            <pc:docMk/>
            <pc:sldMk cId="1448412760" sldId="256"/>
            <ac:spMk id="28" creationId="{ECA7E90F-7383-4A8D-B3B2-977D30D27076}"/>
          </ac:spMkLst>
        </pc:spChg>
        <pc:spChg chg="add del">
          <ac:chgData name="Pauling, Leo" userId="97404bc5-94c2-4892-aa94-f3f1f4d76bb8" providerId="ADAL" clId="{CAE063DB-9965-4AE8-8520-4FE6E811B81C}" dt="2023-02-03T15:47:30.183" v="472" actId="26606"/>
          <ac:spMkLst>
            <pc:docMk/>
            <pc:sldMk cId="1448412760" sldId="256"/>
            <ac:spMk id="30" creationId="{0671A8AE-40A1-4631-A6B8-581AFF065482}"/>
          </ac:spMkLst>
        </pc:spChg>
        <pc:spChg chg="add del">
          <ac:chgData name="Pauling, Leo" userId="97404bc5-94c2-4892-aa94-f3f1f4d76bb8" providerId="ADAL" clId="{CAE063DB-9965-4AE8-8520-4FE6E811B81C}" dt="2023-02-03T15:47:30.183" v="472" actId="26606"/>
          <ac:spMkLst>
            <pc:docMk/>
            <pc:sldMk cId="1448412760" sldId="256"/>
            <ac:spMk id="31" creationId="{A44CD100-6267-4E62-AA64-2182A3A6A1C0}"/>
          </ac:spMkLst>
        </pc:spChg>
        <pc:spChg chg="add del">
          <ac:chgData name="Pauling, Leo" userId="97404bc5-94c2-4892-aa94-f3f1f4d76bb8" providerId="ADAL" clId="{CAE063DB-9965-4AE8-8520-4FE6E811B81C}" dt="2023-02-03T15:47:32.369" v="474" actId="26606"/>
          <ac:spMkLst>
            <pc:docMk/>
            <pc:sldMk cId="1448412760" sldId="256"/>
            <ac:spMk id="33" creationId="{007891EC-4501-44ED-A8C8-B11B6DB767AB}"/>
          </ac:spMkLst>
        </pc:spChg>
        <pc:spChg chg="add del">
          <ac:chgData name="Pauling, Leo" userId="97404bc5-94c2-4892-aa94-f3f1f4d76bb8" providerId="ADAL" clId="{CAE063DB-9965-4AE8-8520-4FE6E811B81C}" dt="2023-02-03T15:47:33.877" v="476" actId="26606"/>
          <ac:spMkLst>
            <pc:docMk/>
            <pc:sldMk cId="1448412760" sldId="256"/>
            <ac:spMk id="36" creationId="{26B4480E-B7FF-4481-890E-043A69AE6FE2}"/>
          </ac:spMkLst>
        </pc:spChg>
        <pc:spChg chg="add del">
          <ac:chgData name="Pauling, Leo" userId="97404bc5-94c2-4892-aa94-f3f1f4d76bb8" providerId="ADAL" clId="{CAE063DB-9965-4AE8-8520-4FE6E811B81C}" dt="2023-02-03T15:47:33.877" v="476" actId="26606"/>
          <ac:spMkLst>
            <pc:docMk/>
            <pc:sldMk cId="1448412760" sldId="256"/>
            <ac:spMk id="37" creationId="{64C13BAB-7C00-4D21-A857-E3D41C0A2A66}"/>
          </ac:spMkLst>
        </pc:spChg>
        <pc:spChg chg="add del">
          <ac:chgData name="Pauling, Leo" userId="97404bc5-94c2-4892-aa94-f3f1f4d76bb8" providerId="ADAL" clId="{CAE063DB-9965-4AE8-8520-4FE6E811B81C}" dt="2023-02-03T15:47:33.877" v="476" actId="26606"/>
          <ac:spMkLst>
            <pc:docMk/>
            <pc:sldMk cId="1448412760" sldId="256"/>
            <ac:spMk id="38" creationId="{ECA7E90F-7383-4A8D-B3B2-977D30D27076}"/>
          </ac:spMkLst>
        </pc:spChg>
        <pc:spChg chg="add del">
          <ac:chgData name="Pauling, Leo" userId="97404bc5-94c2-4892-aa94-f3f1f4d76bb8" providerId="ADAL" clId="{CAE063DB-9965-4AE8-8520-4FE6E811B81C}" dt="2023-02-03T15:47:33.877" v="476" actId="26606"/>
          <ac:spMkLst>
            <pc:docMk/>
            <pc:sldMk cId="1448412760" sldId="256"/>
            <ac:spMk id="39" creationId="{1F1FF39A-AC3C-4066-9D4C-519AA22812EA}"/>
          </ac:spMkLst>
        </pc:spChg>
        <pc:spChg chg="add del">
          <ac:chgData name="Pauling, Leo" userId="97404bc5-94c2-4892-aa94-f3f1f4d76bb8" providerId="ADAL" clId="{CAE063DB-9965-4AE8-8520-4FE6E811B81C}" dt="2023-02-03T15:47:33.877" v="476" actId="26606"/>
          <ac:spMkLst>
            <pc:docMk/>
            <pc:sldMk cId="1448412760" sldId="256"/>
            <ac:spMk id="40" creationId="{153E7C7A-D853-434A-AA24-D8C247D80CCB}"/>
          </ac:spMkLst>
        </pc:spChg>
        <pc:spChg chg="add del">
          <ac:chgData name="Pauling, Leo" userId="97404bc5-94c2-4892-aa94-f3f1f4d76bb8" providerId="ADAL" clId="{CAE063DB-9965-4AE8-8520-4FE6E811B81C}" dt="2023-02-03T15:47:34.537" v="478" actId="26606"/>
          <ac:spMkLst>
            <pc:docMk/>
            <pc:sldMk cId="1448412760" sldId="256"/>
            <ac:spMk id="42" creationId="{4063B759-00FC-46D1-9898-8E8625268FAF}"/>
          </ac:spMkLst>
        </pc:spChg>
        <pc:spChg chg="add del">
          <ac:chgData name="Pauling, Leo" userId="97404bc5-94c2-4892-aa94-f3f1f4d76bb8" providerId="ADAL" clId="{CAE063DB-9965-4AE8-8520-4FE6E811B81C}" dt="2023-02-03T15:47:34.537" v="478" actId="26606"/>
          <ac:spMkLst>
            <pc:docMk/>
            <pc:sldMk cId="1448412760" sldId="256"/>
            <ac:spMk id="43" creationId="{D5B012D8-7F27-4758-9AC6-C889B154BD73}"/>
          </ac:spMkLst>
        </pc:spChg>
        <pc:spChg chg="add del">
          <ac:chgData name="Pauling, Leo" userId="97404bc5-94c2-4892-aa94-f3f1f4d76bb8" providerId="ADAL" clId="{CAE063DB-9965-4AE8-8520-4FE6E811B81C}" dt="2023-02-03T15:47:38.305" v="480" actId="26606"/>
          <ac:spMkLst>
            <pc:docMk/>
            <pc:sldMk cId="1448412760" sldId="256"/>
            <ac:spMk id="45" creationId="{007891EC-4501-44ED-A8C8-B11B6DB767AB}"/>
          </ac:spMkLst>
        </pc:spChg>
        <pc:spChg chg="add del">
          <ac:chgData name="Pauling, Leo" userId="97404bc5-94c2-4892-aa94-f3f1f4d76bb8" providerId="ADAL" clId="{CAE063DB-9965-4AE8-8520-4FE6E811B81C}" dt="2023-02-03T15:47:39.389" v="482" actId="26606"/>
          <ac:spMkLst>
            <pc:docMk/>
            <pc:sldMk cId="1448412760" sldId="256"/>
            <ac:spMk id="48" creationId="{C1FA8F66-3B85-411D-A2A6-A50DF3026D9A}"/>
          </ac:spMkLst>
        </pc:spChg>
        <pc:spChg chg="add del">
          <ac:chgData name="Pauling, Leo" userId="97404bc5-94c2-4892-aa94-f3f1f4d76bb8" providerId="ADAL" clId="{CAE063DB-9965-4AE8-8520-4FE6E811B81C}" dt="2023-02-03T15:47:39.389" v="482" actId="26606"/>
          <ac:spMkLst>
            <pc:docMk/>
            <pc:sldMk cId="1448412760" sldId="256"/>
            <ac:spMk id="49" creationId="{4179E790-E691-4202-B7FA-62924FC8D195}"/>
          </ac:spMkLst>
        </pc:spChg>
        <pc:spChg chg="add del">
          <ac:chgData name="Pauling, Leo" userId="97404bc5-94c2-4892-aa94-f3f1f4d76bb8" providerId="ADAL" clId="{CAE063DB-9965-4AE8-8520-4FE6E811B81C}" dt="2023-02-03T15:47:39.389" v="482" actId="26606"/>
          <ac:spMkLst>
            <pc:docMk/>
            <pc:sldMk cId="1448412760" sldId="256"/>
            <ac:spMk id="50" creationId="{065EE0A0-4DA6-4AA2-A475-14DB03C55AFA}"/>
          </ac:spMkLst>
        </pc:spChg>
        <pc:spChg chg="add">
          <ac:chgData name="Pauling, Leo" userId="97404bc5-94c2-4892-aa94-f3f1f4d76bb8" providerId="ADAL" clId="{CAE063DB-9965-4AE8-8520-4FE6E811B81C}" dt="2023-02-03T15:47:39.399" v="483" actId="26606"/>
          <ac:spMkLst>
            <pc:docMk/>
            <pc:sldMk cId="1448412760" sldId="256"/>
            <ac:spMk id="52" creationId="{26B4480E-B7FF-4481-890E-043A69AE6FE2}"/>
          </ac:spMkLst>
        </pc:spChg>
        <pc:spChg chg="add">
          <ac:chgData name="Pauling, Leo" userId="97404bc5-94c2-4892-aa94-f3f1f4d76bb8" providerId="ADAL" clId="{CAE063DB-9965-4AE8-8520-4FE6E811B81C}" dt="2023-02-03T15:47:39.399" v="483" actId="26606"/>
          <ac:spMkLst>
            <pc:docMk/>
            <pc:sldMk cId="1448412760" sldId="256"/>
            <ac:spMk id="53" creationId="{64C13BAB-7C00-4D21-A857-E3D41C0A2A66}"/>
          </ac:spMkLst>
        </pc:spChg>
        <pc:spChg chg="add">
          <ac:chgData name="Pauling, Leo" userId="97404bc5-94c2-4892-aa94-f3f1f4d76bb8" providerId="ADAL" clId="{CAE063DB-9965-4AE8-8520-4FE6E811B81C}" dt="2023-02-03T15:47:39.399" v="483" actId="26606"/>
          <ac:spMkLst>
            <pc:docMk/>
            <pc:sldMk cId="1448412760" sldId="256"/>
            <ac:spMk id="54" creationId="{ECA7E90F-7383-4A8D-B3B2-977D30D27076}"/>
          </ac:spMkLst>
        </pc:spChg>
        <pc:spChg chg="add">
          <ac:chgData name="Pauling, Leo" userId="97404bc5-94c2-4892-aa94-f3f1f4d76bb8" providerId="ADAL" clId="{CAE063DB-9965-4AE8-8520-4FE6E811B81C}" dt="2023-02-03T15:47:39.399" v="483" actId="26606"/>
          <ac:spMkLst>
            <pc:docMk/>
            <pc:sldMk cId="1448412760" sldId="256"/>
            <ac:spMk id="55" creationId="{1F1FF39A-AC3C-4066-9D4C-519AA22812EA}"/>
          </ac:spMkLst>
        </pc:spChg>
        <pc:spChg chg="add">
          <ac:chgData name="Pauling, Leo" userId="97404bc5-94c2-4892-aa94-f3f1f4d76bb8" providerId="ADAL" clId="{CAE063DB-9965-4AE8-8520-4FE6E811B81C}" dt="2023-02-03T15:47:39.399" v="483" actId="26606"/>
          <ac:spMkLst>
            <pc:docMk/>
            <pc:sldMk cId="1448412760" sldId="256"/>
            <ac:spMk id="56" creationId="{153E7C7A-D853-434A-AA24-D8C247D80CCB}"/>
          </ac:spMkLst>
        </pc:spChg>
        <pc:picChg chg="mod">
          <ac:chgData name="Pauling, Leo" userId="97404bc5-94c2-4892-aa94-f3f1f4d76bb8" providerId="ADAL" clId="{CAE063DB-9965-4AE8-8520-4FE6E811B81C}" dt="2023-02-03T15:47:39.399" v="483" actId="26606"/>
          <ac:picMkLst>
            <pc:docMk/>
            <pc:sldMk cId="1448412760" sldId="256"/>
            <ac:picMk id="4" creationId="{6340EE78-FB4B-2D3E-10C3-7B8D20A47E5C}"/>
          </ac:picMkLst>
        </pc:picChg>
        <pc:cxnChg chg="add del">
          <ac:chgData name="Pauling, Leo" userId="97404bc5-94c2-4892-aa94-f3f1f4d76bb8" providerId="ADAL" clId="{CAE063DB-9965-4AE8-8520-4FE6E811B81C}" dt="2023-02-03T15:47:32.369" v="474" actId="26606"/>
          <ac:cxnSpMkLst>
            <pc:docMk/>
            <pc:sldMk cId="1448412760" sldId="256"/>
            <ac:cxnSpMk id="34" creationId="{34E5597F-CE67-4085-9548-E6A8036DA3BB}"/>
          </ac:cxnSpMkLst>
        </pc:cxnChg>
        <pc:cxnChg chg="add del">
          <ac:chgData name="Pauling, Leo" userId="97404bc5-94c2-4892-aa94-f3f1f4d76bb8" providerId="ADAL" clId="{CAE063DB-9965-4AE8-8520-4FE6E811B81C}" dt="2023-02-03T15:47:38.305" v="480" actId="26606"/>
          <ac:cxnSpMkLst>
            <pc:docMk/>
            <pc:sldMk cId="1448412760" sldId="256"/>
            <ac:cxnSpMk id="46" creationId="{34E5597F-CE67-4085-9548-E6A8036DA3BB}"/>
          </ac:cxnSpMkLst>
        </pc:cxnChg>
      </pc:sldChg>
      <pc:sldChg chg="modSp mod modNotesTx">
        <pc:chgData name="Pauling, Leo" userId="97404bc5-94c2-4892-aa94-f3f1f4d76bb8" providerId="ADAL" clId="{CAE063DB-9965-4AE8-8520-4FE6E811B81C}" dt="2023-02-03T14:53:19.445" v="88" actId="790"/>
        <pc:sldMkLst>
          <pc:docMk/>
          <pc:sldMk cId="3931396585" sldId="257"/>
        </pc:sldMkLst>
        <pc:spChg chg="mod">
          <ac:chgData name="Pauling, Leo" userId="97404bc5-94c2-4892-aa94-f3f1f4d76bb8" providerId="ADAL" clId="{CAE063DB-9965-4AE8-8520-4FE6E811B81C}" dt="2023-02-03T14:53:19.445" v="88" actId="790"/>
          <ac:spMkLst>
            <pc:docMk/>
            <pc:sldMk cId="3931396585" sldId="257"/>
            <ac:spMk id="2" creationId="{7DDADCD2-B8D4-5A6A-3E1E-EE847B1B9460}"/>
          </ac:spMkLst>
        </pc:spChg>
        <pc:spChg chg="mod">
          <ac:chgData name="Pauling, Leo" userId="97404bc5-94c2-4892-aa94-f3f1f4d76bb8" providerId="ADAL" clId="{CAE063DB-9965-4AE8-8520-4FE6E811B81C}" dt="2023-02-03T14:53:19.445" v="88" actId="790"/>
          <ac:spMkLst>
            <pc:docMk/>
            <pc:sldMk cId="3931396585" sldId="257"/>
            <ac:spMk id="3" creationId="{4C5B23D1-4460-1C14-E6C7-82AD986954D0}"/>
          </ac:spMkLst>
        </pc:spChg>
      </pc:sldChg>
      <pc:sldChg chg="addSp delSp modSp add mod setBg modClrScheme chgLayout modNotesTx">
        <pc:chgData name="Pauling, Leo" userId="97404bc5-94c2-4892-aa94-f3f1f4d76bb8" providerId="ADAL" clId="{CAE063DB-9965-4AE8-8520-4FE6E811B81C}" dt="2023-02-03T15:57:23.019" v="786" actId="20577"/>
        <pc:sldMkLst>
          <pc:docMk/>
          <pc:sldMk cId="293406688" sldId="258"/>
        </pc:sldMkLst>
        <pc:spChg chg="mod ord">
          <ac:chgData name="Pauling, Leo" userId="97404bc5-94c2-4892-aa94-f3f1f4d76bb8" providerId="ADAL" clId="{CAE063DB-9965-4AE8-8520-4FE6E811B81C}" dt="2023-02-03T15:46:31.942" v="466" actId="26606"/>
          <ac:spMkLst>
            <pc:docMk/>
            <pc:sldMk cId="293406688" sldId="258"/>
            <ac:spMk id="2" creationId="{7DDADCD2-B8D4-5A6A-3E1E-EE847B1B9460}"/>
          </ac:spMkLst>
        </pc:spChg>
        <pc:spChg chg="mod ord">
          <ac:chgData name="Pauling, Leo" userId="97404bc5-94c2-4892-aa94-f3f1f4d76bb8" providerId="ADAL" clId="{CAE063DB-9965-4AE8-8520-4FE6E811B81C}" dt="2023-02-03T15:57:23.019" v="786" actId="20577"/>
          <ac:spMkLst>
            <pc:docMk/>
            <pc:sldMk cId="293406688" sldId="258"/>
            <ac:spMk id="3" creationId="{4C5B23D1-4460-1C14-E6C7-82AD986954D0}"/>
          </ac:spMkLst>
        </pc:spChg>
        <pc:spChg chg="add del mod ord">
          <ac:chgData name="Pauling, Leo" userId="97404bc5-94c2-4892-aa94-f3f1f4d76bb8" providerId="ADAL" clId="{CAE063DB-9965-4AE8-8520-4FE6E811B81C}" dt="2023-02-03T15:46:02.301" v="465"/>
          <ac:spMkLst>
            <pc:docMk/>
            <pc:sldMk cId="293406688" sldId="258"/>
            <ac:spMk id="4" creationId="{C099500F-20B3-79B1-AEA8-BF4859327066}"/>
          </ac:spMkLst>
        </pc:spChg>
        <pc:spChg chg="add">
          <ac:chgData name="Pauling, Leo" userId="97404bc5-94c2-4892-aa94-f3f1f4d76bb8" providerId="ADAL" clId="{CAE063DB-9965-4AE8-8520-4FE6E811B81C}" dt="2023-02-03T15:46:31.942" v="466" actId="26606"/>
          <ac:spMkLst>
            <pc:docMk/>
            <pc:sldMk cId="293406688" sldId="258"/>
            <ac:spMk id="1031" creationId="{E6C8E6EB-4C59-429B-97E4-72A058CFC4FB}"/>
          </ac:spMkLst>
        </pc:spChg>
        <pc:spChg chg="add">
          <ac:chgData name="Pauling, Leo" userId="97404bc5-94c2-4892-aa94-f3f1f4d76bb8" providerId="ADAL" clId="{CAE063DB-9965-4AE8-8520-4FE6E811B81C}" dt="2023-02-03T15:46:31.942" v="466" actId="26606"/>
          <ac:spMkLst>
            <pc:docMk/>
            <pc:sldMk cId="293406688" sldId="258"/>
            <ac:spMk id="1033" creationId="{B5B90362-AFCC-46A9-B41C-A257A8C5B314}"/>
          </ac:spMkLst>
        </pc:spChg>
        <pc:spChg chg="add">
          <ac:chgData name="Pauling, Leo" userId="97404bc5-94c2-4892-aa94-f3f1f4d76bb8" providerId="ADAL" clId="{CAE063DB-9965-4AE8-8520-4FE6E811B81C}" dt="2023-02-03T15:46:31.942" v="466" actId="26606"/>
          <ac:spMkLst>
            <pc:docMk/>
            <pc:sldMk cId="293406688" sldId="258"/>
            <ac:spMk id="1035" creationId="{F71EF7F1-38BA-471D-8CD4-2A9AE8E35527}"/>
          </ac:spMkLst>
        </pc:spChg>
        <pc:spChg chg="add">
          <ac:chgData name="Pauling, Leo" userId="97404bc5-94c2-4892-aa94-f3f1f4d76bb8" providerId="ADAL" clId="{CAE063DB-9965-4AE8-8520-4FE6E811B81C}" dt="2023-02-03T15:46:31.942" v="466" actId="26606"/>
          <ac:spMkLst>
            <pc:docMk/>
            <pc:sldMk cId="293406688" sldId="258"/>
            <ac:spMk id="1037" creationId="{3CED7894-4F62-4A6C-8DB5-DB5BE08E9C03}"/>
          </ac:spMkLst>
        </pc:spChg>
        <pc:spChg chg="add">
          <ac:chgData name="Pauling, Leo" userId="97404bc5-94c2-4892-aa94-f3f1f4d76bb8" providerId="ADAL" clId="{CAE063DB-9965-4AE8-8520-4FE6E811B81C}" dt="2023-02-03T15:46:31.942" v="466" actId="26606"/>
          <ac:spMkLst>
            <pc:docMk/>
            <pc:sldMk cId="293406688" sldId="258"/>
            <ac:spMk id="1039" creationId="{E536F3B4-50F6-4C52-8F76-4EB1214719DC}"/>
          </ac:spMkLst>
        </pc:spChg>
        <pc:picChg chg="add mod">
          <ac:chgData name="Pauling, Leo" userId="97404bc5-94c2-4892-aa94-f3f1f4d76bb8" providerId="ADAL" clId="{CAE063DB-9965-4AE8-8520-4FE6E811B81C}" dt="2023-02-03T15:46:31.942" v="466" actId="26606"/>
          <ac:picMkLst>
            <pc:docMk/>
            <pc:sldMk cId="293406688" sldId="258"/>
            <ac:picMk id="1026" creationId="{427577F9-0233-6EFE-27DA-84790C160AC9}"/>
          </ac:picMkLst>
        </pc:picChg>
      </pc:sldChg>
      <pc:sldChg chg="addSp delSp modSp mod setBg setClrOvrMap modNotesTx">
        <pc:chgData name="Pauling, Leo" userId="97404bc5-94c2-4892-aa94-f3f1f4d76bb8" providerId="ADAL" clId="{CAE063DB-9965-4AE8-8520-4FE6E811B81C}" dt="2023-02-03T16:50:36.617" v="2058" actId="6549"/>
        <pc:sldMkLst>
          <pc:docMk/>
          <pc:sldMk cId="149615659" sldId="259"/>
        </pc:sldMkLst>
        <pc:spChg chg="mod">
          <ac:chgData name="Pauling, Leo" userId="97404bc5-94c2-4892-aa94-f3f1f4d76bb8" providerId="ADAL" clId="{CAE063DB-9965-4AE8-8520-4FE6E811B81C}" dt="2023-02-03T16:33:23.831" v="1638" actId="1076"/>
          <ac:spMkLst>
            <pc:docMk/>
            <pc:sldMk cId="149615659" sldId="259"/>
            <ac:spMk id="2" creationId="{400C91AA-CEBF-4C9B-8FF9-6D96E554AB4F}"/>
          </ac:spMkLst>
        </pc:spChg>
        <pc:spChg chg="mod">
          <ac:chgData name="Pauling, Leo" userId="97404bc5-94c2-4892-aa94-f3f1f4d76bb8" providerId="ADAL" clId="{CAE063DB-9965-4AE8-8520-4FE6E811B81C}" dt="2023-02-03T16:50:36.617" v="2058" actId="6549"/>
          <ac:spMkLst>
            <pc:docMk/>
            <pc:sldMk cId="149615659" sldId="259"/>
            <ac:spMk id="3" creationId="{AA351360-A968-4C46-99F6-032A8D975217}"/>
          </ac:spMkLst>
        </pc:spChg>
        <pc:spChg chg="add del">
          <ac:chgData name="Pauling, Leo" userId="97404bc5-94c2-4892-aa94-f3f1f4d76bb8" providerId="ADAL" clId="{CAE063DB-9965-4AE8-8520-4FE6E811B81C}" dt="2023-02-03T15:59:30.423" v="840" actId="26606"/>
          <ac:spMkLst>
            <pc:docMk/>
            <pc:sldMk cId="149615659" sldId="259"/>
            <ac:spMk id="9" creationId="{E9751CB9-7B25-4EB8-9A6F-82F822549F12}"/>
          </ac:spMkLst>
        </pc:spChg>
        <pc:spChg chg="add del">
          <ac:chgData name="Pauling, Leo" userId="97404bc5-94c2-4892-aa94-f3f1f4d76bb8" providerId="ADAL" clId="{CAE063DB-9965-4AE8-8520-4FE6E811B81C}" dt="2023-02-03T15:59:30.423" v="840" actId="26606"/>
          <ac:spMkLst>
            <pc:docMk/>
            <pc:sldMk cId="149615659" sldId="259"/>
            <ac:spMk id="11" creationId="{E1317383-CF3B-4B02-9512-BECBEF6362A4}"/>
          </ac:spMkLst>
        </pc:spChg>
        <pc:spChg chg="add del">
          <ac:chgData name="Pauling, Leo" userId="97404bc5-94c2-4892-aa94-f3f1f4d76bb8" providerId="ADAL" clId="{CAE063DB-9965-4AE8-8520-4FE6E811B81C}" dt="2023-02-03T15:59:30.423" v="840" actId="26606"/>
          <ac:spMkLst>
            <pc:docMk/>
            <pc:sldMk cId="149615659" sldId="259"/>
            <ac:spMk id="13" creationId="{B1D4C7A0-6DF2-4F2D-A45D-F111582974C7}"/>
          </ac:spMkLst>
        </pc:spChg>
        <pc:spChg chg="add del">
          <ac:chgData name="Pauling, Leo" userId="97404bc5-94c2-4892-aa94-f3f1f4d76bb8" providerId="ADAL" clId="{CAE063DB-9965-4AE8-8520-4FE6E811B81C}" dt="2023-02-03T15:59:30.423" v="840" actId="26606"/>
          <ac:spMkLst>
            <pc:docMk/>
            <pc:sldMk cId="149615659" sldId="259"/>
            <ac:spMk id="15" creationId="{DBF3943D-BCB6-4B31-809D-A005686483B4}"/>
          </ac:spMkLst>
        </pc:spChg>
        <pc:spChg chg="add del">
          <ac:chgData name="Pauling, Leo" userId="97404bc5-94c2-4892-aa94-f3f1f4d76bb8" providerId="ADAL" clId="{CAE063DB-9965-4AE8-8520-4FE6E811B81C}" dt="2023-02-03T15:59:30.423" v="840" actId="26606"/>
          <ac:spMkLst>
            <pc:docMk/>
            <pc:sldMk cId="149615659" sldId="259"/>
            <ac:spMk id="17" creationId="{39373A6F-2E1F-4613-8E1D-D68057D29F31}"/>
          </ac:spMkLst>
        </pc:spChg>
        <pc:spChg chg="add">
          <ac:chgData name="Pauling, Leo" userId="97404bc5-94c2-4892-aa94-f3f1f4d76bb8" providerId="ADAL" clId="{CAE063DB-9965-4AE8-8520-4FE6E811B81C}" dt="2023-02-03T15:59:30.446" v="841" actId="26606"/>
          <ac:spMkLst>
            <pc:docMk/>
            <pc:sldMk cId="149615659" sldId="259"/>
            <ac:spMk id="19" creationId="{3CED7894-4F62-4A6C-8DB5-DB5BE08E9C03}"/>
          </ac:spMkLst>
        </pc:spChg>
        <pc:spChg chg="add">
          <ac:chgData name="Pauling, Leo" userId="97404bc5-94c2-4892-aa94-f3f1f4d76bb8" providerId="ADAL" clId="{CAE063DB-9965-4AE8-8520-4FE6E811B81C}" dt="2023-02-03T15:59:30.446" v="841" actId="26606"/>
          <ac:spMkLst>
            <pc:docMk/>
            <pc:sldMk cId="149615659" sldId="259"/>
            <ac:spMk id="20" creationId="{E536F3B4-50F6-4C52-8F76-4EB1214719DC}"/>
          </ac:spMkLst>
        </pc:spChg>
        <pc:graphicFrameChg chg="add mod modGraphic">
          <ac:chgData name="Pauling, Leo" userId="97404bc5-94c2-4892-aa94-f3f1f4d76bb8" providerId="ADAL" clId="{CAE063DB-9965-4AE8-8520-4FE6E811B81C}" dt="2023-02-03T16:43:58.605" v="1986" actId="20577"/>
          <ac:graphicFrameMkLst>
            <pc:docMk/>
            <pc:sldMk cId="149615659" sldId="259"/>
            <ac:graphicFrameMk id="4" creationId="{2BA84A5D-F0C2-B7BC-D604-FC58272F05D6}"/>
          </ac:graphicFrameMkLst>
        </pc:graphicFrameChg>
      </pc:sldChg>
      <pc:sldChg chg="addSp delSp modSp new mod setBg setClrOvrMap">
        <pc:chgData name="Pauling, Leo" userId="97404bc5-94c2-4892-aa94-f3f1f4d76bb8" providerId="ADAL" clId="{CAE063DB-9965-4AE8-8520-4FE6E811B81C}" dt="2023-02-03T16:46:35.762" v="2055" actId="26606"/>
        <pc:sldMkLst>
          <pc:docMk/>
          <pc:sldMk cId="3713741224" sldId="260"/>
        </pc:sldMkLst>
        <pc:spChg chg="mod">
          <ac:chgData name="Pauling, Leo" userId="97404bc5-94c2-4892-aa94-f3f1f4d76bb8" providerId="ADAL" clId="{CAE063DB-9965-4AE8-8520-4FE6E811B81C}" dt="2023-02-03T16:46:35.762" v="2055" actId="26606"/>
          <ac:spMkLst>
            <pc:docMk/>
            <pc:sldMk cId="3713741224" sldId="260"/>
            <ac:spMk id="2" creationId="{13067CBB-3B19-6E26-61B0-427716940C5E}"/>
          </ac:spMkLst>
        </pc:spChg>
        <pc:spChg chg="del">
          <ac:chgData name="Pauling, Leo" userId="97404bc5-94c2-4892-aa94-f3f1f4d76bb8" providerId="ADAL" clId="{CAE063DB-9965-4AE8-8520-4FE6E811B81C}" dt="2023-02-03T16:33:57.326" v="1677"/>
          <ac:spMkLst>
            <pc:docMk/>
            <pc:sldMk cId="3713741224" sldId="260"/>
            <ac:spMk id="3" creationId="{6A28AF15-1B11-74B4-D5E1-BF68E1D49701}"/>
          </ac:spMkLst>
        </pc:spChg>
        <pc:spChg chg="add mod ord">
          <ac:chgData name="Pauling, Leo" userId="97404bc5-94c2-4892-aa94-f3f1f4d76bb8" providerId="ADAL" clId="{CAE063DB-9965-4AE8-8520-4FE6E811B81C}" dt="2023-02-03T16:46:35.762" v="2055" actId="26606"/>
          <ac:spMkLst>
            <pc:docMk/>
            <pc:sldMk cId="3713741224" sldId="260"/>
            <ac:spMk id="4" creationId="{CED681B1-4DA5-8A03-5D6F-125256CD844E}"/>
          </ac:spMkLst>
        </pc:spChg>
        <pc:spChg chg="add del">
          <ac:chgData name="Pauling, Leo" userId="97404bc5-94c2-4892-aa94-f3f1f4d76bb8" providerId="ADAL" clId="{CAE063DB-9965-4AE8-8520-4FE6E811B81C}" dt="2023-02-03T16:34:40.312" v="1683" actId="26606"/>
          <ac:spMkLst>
            <pc:docMk/>
            <pc:sldMk cId="3713741224" sldId="260"/>
            <ac:spMk id="2055" creationId="{E6C8E6EB-4C59-429B-97E4-72A058CFC4FB}"/>
          </ac:spMkLst>
        </pc:spChg>
        <pc:spChg chg="add del">
          <ac:chgData name="Pauling, Leo" userId="97404bc5-94c2-4892-aa94-f3f1f4d76bb8" providerId="ADAL" clId="{CAE063DB-9965-4AE8-8520-4FE6E811B81C}" dt="2023-02-03T16:34:40.312" v="1683" actId="26606"/>
          <ac:spMkLst>
            <pc:docMk/>
            <pc:sldMk cId="3713741224" sldId="260"/>
            <ac:spMk id="2057" creationId="{B5B90362-AFCC-46A9-B41C-A257A8C5B314}"/>
          </ac:spMkLst>
        </pc:spChg>
        <pc:spChg chg="add del">
          <ac:chgData name="Pauling, Leo" userId="97404bc5-94c2-4892-aa94-f3f1f4d76bb8" providerId="ADAL" clId="{CAE063DB-9965-4AE8-8520-4FE6E811B81C}" dt="2023-02-03T16:34:40.312" v="1683" actId="26606"/>
          <ac:spMkLst>
            <pc:docMk/>
            <pc:sldMk cId="3713741224" sldId="260"/>
            <ac:spMk id="2059" creationId="{F71EF7F1-38BA-471D-8CD4-2A9AE8E35527}"/>
          </ac:spMkLst>
        </pc:spChg>
        <pc:spChg chg="add del">
          <ac:chgData name="Pauling, Leo" userId="97404bc5-94c2-4892-aa94-f3f1f4d76bb8" providerId="ADAL" clId="{CAE063DB-9965-4AE8-8520-4FE6E811B81C}" dt="2023-02-03T16:34:40.312" v="1683" actId="26606"/>
          <ac:spMkLst>
            <pc:docMk/>
            <pc:sldMk cId="3713741224" sldId="260"/>
            <ac:spMk id="2061" creationId="{C0524398-BFB4-4C4A-8317-83B8729F9B26}"/>
          </ac:spMkLst>
        </pc:spChg>
        <pc:spChg chg="add del">
          <ac:chgData name="Pauling, Leo" userId="97404bc5-94c2-4892-aa94-f3f1f4d76bb8" providerId="ADAL" clId="{CAE063DB-9965-4AE8-8520-4FE6E811B81C}" dt="2023-02-03T16:34:40.312" v="1683" actId="26606"/>
          <ac:spMkLst>
            <pc:docMk/>
            <pc:sldMk cId="3713741224" sldId="260"/>
            <ac:spMk id="2063" creationId="{E08D4B6A-8113-4DFB-B82E-B60CAC8E0A50}"/>
          </ac:spMkLst>
        </pc:spChg>
        <pc:spChg chg="add del">
          <ac:chgData name="Pauling, Leo" userId="97404bc5-94c2-4892-aa94-f3f1f4d76bb8" providerId="ADAL" clId="{CAE063DB-9965-4AE8-8520-4FE6E811B81C}" dt="2023-02-03T16:34:40.312" v="1683" actId="26606"/>
          <ac:spMkLst>
            <pc:docMk/>
            <pc:sldMk cId="3713741224" sldId="260"/>
            <ac:spMk id="2065" creationId="{9822E561-F97C-4CBB-A9A6-A6BF6317BC84}"/>
          </ac:spMkLst>
        </pc:spChg>
        <pc:spChg chg="add del">
          <ac:chgData name="Pauling, Leo" userId="97404bc5-94c2-4892-aa94-f3f1f4d76bb8" providerId="ADAL" clId="{CAE063DB-9965-4AE8-8520-4FE6E811B81C}" dt="2023-02-03T16:34:40.312" v="1683" actId="26606"/>
          <ac:spMkLst>
            <pc:docMk/>
            <pc:sldMk cId="3713741224" sldId="260"/>
            <ac:spMk id="2067" creationId="{B01B0E58-A5C8-4CDA-A2E0-35DF94E59857}"/>
          </ac:spMkLst>
        </pc:spChg>
        <pc:spChg chg="add del">
          <ac:chgData name="Pauling, Leo" userId="97404bc5-94c2-4892-aa94-f3f1f4d76bb8" providerId="ADAL" clId="{CAE063DB-9965-4AE8-8520-4FE6E811B81C}" dt="2023-02-03T16:34:39.808" v="1680" actId="26606"/>
          <ac:spMkLst>
            <pc:docMk/>
            <pc:sldMk cId="3713741224" sldId="260"/>
            <ac:spMk id="2072" creationId="{E6C8E6EB-4C59-429B-97E4-72A058CFC4FB}"/>
          </ac:spMkLst>
        </pc:spChg>
        <pc:spChg chg="add del">
          <ac:chgData name="Pauling, Leo" userId="97404bc5-94c2-4892-aa94-f3f1f4d76bb8" providerId="ADAL" clId="{CAE063DB-9965-4AE8-8520-4FE6E811B81C}" dt="2023-02-03T16:34:39.808" v="1680" actId="26606"/>
          <ac:spMkLst>
            <pc:docMk/>
            <pc:sldMk cId="3713741224" sldId="260"/>
            <ac:spMk id="2074" creationId="{B5B90362-AFCC-46A9-B41C-A257A8C5B314}"/>
          </ac:spMkLst>
        </pc:spChg>
        <pc:spChg chg="add del">
          <ac:chgData name="Pauling, Leo" userId="97404bc5-94c2-4892-aa94-f3f1f4d76bb8" providerId="ADAL" clId="{CAE063DB-9965-4AE8-8520-4FE6E811B81C}" dt="2023-02-03T16:34:39.808" v="1680" actId="26606"/>
          <ac:spMkLst>
            <pc:docMk/>
            <pc:sldMk cId="3713741224" sldId="260"/>
            <ac:spMk id="2076" creationId="{F71EF7F1-38BA-471D-8CD4-2A9AE8E35527}"/>
          </ac:spMkLst>
        </pc:spChg>
        <pc:spChg chg="add del">
          <ac:chgData name="Pauling, Leo" userId="97404bc5-94c2-4892-aa94-f3f1f4d76bb8" providerId="ADAL" clId="{CAE063DB-9965-4AE8-8520-4FE6E811B81C}" dt="2023-02-03T16:34:39.808" v="1680" actId="26606"/>
          <ac:spMkLst>
            <pc:docMk/>
            <pc:sldMk cId="3713741224" sldId="260"/>
            <ac:spMk id="2078" creationId="{C0524398-BFB4-4C4A-8317-83B8729F9B26}"/>
          </ac:spMkLst>
        </pc:spChg>
        <pc:spChg chg="add del">
          <ac:chgData name="Pauling, Leo" userId="97404bc5-94c2-4892-aa94-f3f1f4d76bb8" providerId="ADAL" clId="{CAE063DB-9965-4AE8-8520-4FE6E811B81C}" dt="2023-02-03T16:34:39.808" v="1680" actId="26606"/>
          <ac:spMkLst>
            <pc:docMk/>
            <pc:sldMk cId="3713741224" sldId="260"/>
            <ac:spMk id="2080" creationId="{E08D4B6A-8113-4DFB-B82E-B60CAC8E0A50}"/>
          </ac:spMkLst>
        </pc:spChg>
        <pc:spChg chg="add del">
          <ac:chgData name="Pauling, Leo" userId="97404bc5-94c2-4892-aa94-f3f1f4d76bb8" providerId="ADAL" clId="{CAE063DB-9965-4AE8-8520-4FE6E811B81C}" dt="2023-02-03T16:34:39.808" v="1680" actId="26606"/>
          <ac:spMkLst>
            <pc:docMk/>
            <pc:sldMk cId="3713741224" sldId="260"/>
            <ac:spMk id="2082" creationId="{9822E561-F97C-4CBB-A9A6-A6BF6317BC84}"/>
          </ac:spMkLst>
        </pc:spChg>
        <pc:spChg chg="add del">
          <ac:chgData name="Pauling, Leo" userId="97404bc5-94c2-4892-aa94-f3f1f4d76bb8" providerId="ADAL" clId="{CAE063DB-9965-4AE8-8520-4FE6E811B81C}" dt="2023-02-03T16:34:39.808" v="1680" actId="26606"/>
          <ac:spMkLst>
            <pc:docMk/>
            <pc:sldMk cId="3713741224" sldId="260"/>
            <ac:spMk id="2084" creationId="{B01B0E58-A5C8-4CDA-A2E0-35DF94E59857}"/>
          </ac:spMkLst>
        </pc:spChg>
        <pc:spChg chg="add del">
          <ac:chgData name="Pauling, Leo" userId="97404bc5-94c2-4892-aa94-f3f1f4d76bb8" providerId="ADAL" clId="{CAE063DB-9965-4AE8-8520-4FE6E811B81C}" dt="2023-02-03T16:34:40.308" v="1682" actId="26606"/>
          <ac:spMkLst>
            <pc:docMk/>
            <pc:sldMk cId="3713741224" sldId="260"/>
            <ac:spMk id="2086" creationId="{DD651B61-325E-4E73-8445-38B0DE8AAAB6}"/>
          </ac:spMkLst>
        </pc:spChg>
        <pc:spChg chg="add del">
          <ac:chgData name="Pauling, Leo" userId="97404bc5-94c2-4892-aa94-f3f1f4d76bb8" providerId="ADAL" clId="{CAE063DB-9965-4AE8-8520-4FE6E811B81C}" dt="2023-02-03T16:34:40.308" v="1682" actId="26606"/>
          <ac:spMkLst>
            <pc:docMk/>
            <pc:sldMk cId="3713741224" sldId="260"/>
            <ac:spMk id="2087" creationId="{B42E5253-D3AC-4AC2-B766-8B34F13C2F5E}"/>
          </ac:spMkLst>
        </pc:spChg>
        <pc:spChg chg="add del">
          <ac:chgData name="Pauling, Leo" userId="97404bc5-94c2-4892-aa94-f3f1f4d76bb8" providerId="ADAL" clId="{CAE063DB-9965-4AE8-8520-4FE6E811B81C}" dt="2023-02-03T16:34:40.308" v="1682" actId="26606"/>
          <ac:spMkLst>
            <pc:docMk/>
            <pc:sldMk cId="3713741224" sldId="260"/>
            <ac:spMk id="2088" creationId="{10AE8D57-436A-4073-9A75-15BB5949F8B4}"/>
          </ac:spMkLst>
        </pc:spChg>
        <pc:spChg chg="add del">
          <ac:chgData name="Pauling, Leo" userId="97404bc5-94c2-4892-aa94-f3f1f4d76bb8" providerId="ADAL" clId="{CAE063DB-9965-4AE8-8520-4FE6E811B81C}" dt="2023-02-03T16:34:40.308" v="1682" actId="26606"/>
          <ac:spMkLst>
            <pc:docMk/>
            <pc:sldMk cId="3713741224" sldId="260"/>
            <ac:spMk id="2089" creationId="{E2852671-8EB6-4EAF-8AF8-65CF3FD66456}"/>
          </ac:spMkLst>
        </pc:spChg>
        <pc:spChg chg="add del">
          <ac:chgData name="Pauling, Leo" userId="97404bc5-94c2-4892-aa94-f3f1f4d76bb8" providerId="ADAL" clId="{CAE063DB-9965-4AE8-8520-4FE6E811B81C}" dt="2023-02-03T16:34:40.308" v="1682" actId="26606"/>
          <ac:spMkLst>
            <pc:docMk/>
            <pc:sldMk cId="3713741224" sldId="260"/>
            <ac:spMk id="2090" creationId="{26B4480E-B7FF-4481-890E-043A69AE6FE2}"/>
          </ac:spMkLst>
        </pc:spChg>
        <pc:spChg chg="add del">
          <ac:chgData name="Pauling, Leo" userId="97404bc5-94c2-4892-aa94-f3f1f4d76bb8" providerId="ADAL" clId="{CAE063DB-9965-4AE8-8520-4FE6E811B81C}" dt="2023-02-03T16:34:40.308" v="1682" actId="26606"/>
          <ac:spMkLst>
            <pc:docMk/>
            <pc:sldMk cId="3713741224" sldId="260"/>
            <ac:spMk id="2091" creationId="{8C2840C6-6494-4E12-A428-2012DA7DDF8A}"/>
          </ac:spMkLst>
        </pc:spChg>
        <pc:spChg chg="add del">
          <ac:chgData name="Pauling, Leo" userId="97404bc5-94c2-4892-aa94-f3f1f4d76bb8" providerId="ADAL" clId="{CAE063DB-9965-4AE8-8520-4FE6E811B81C}" dt="2023-02-03T16:34:40.308" v="1682" actId="26606"/>
          <ac:spMkLst>
            <pc:docMk/>
            <pc:sldMk cId="3713741224" sldId="260"/>
            <ac:spMk id="2092" creationId="{8CF5084D-B617-4011-8406-A93B64723187}"/>
          </ac:spMkLst>
        </pc:spChg>
        <pc:spChg chg="add del">
          <ac:chgData name="Pauling, Leo" userId="97404bc5-94c2-4892-aa94-f3f1f4d76bb8" providerId="ADAL" clId="{CAE063DB-9965-4AE8-8520-4FE6E811B81C}" dt="2023-02-03T16:35:18.864" v="1692" actId="26606"/>
          <ac:spMkLst>
            <pc:docMk/>
            <pc:sldMk cId="3713741224" sldId="260"/>
            <ac:spMk id="2094" creationId="{E6C8E6EB-4C59-429B-97E4-72A058CFC4FB}"/>
          </ac:spMkLst>
        </pc:spChg>
        <pc:spChg chg="add del">
          <ac:chgData name="Pauling, Leo" userId="97404bc5-94c2-4892-aa94-f3f1f4d76bb8" providerId="ADAL" clId="{CAE063DB-9965-4AE8-8520-4FE6E811B81C}" dt="2023-02-03T16:35:18.864" v="1692" actId="26606"/>
          <ac:spMkLst>
            <pc:docMk/>
            <pc:sldMk cId="3713741224" sldId="260"/>
            <ac:spMk id="2095" creationId="{B5B90362-AFCC-46A9-B41C-A257A8C5B314}"/>
          </ac:spMkLst>
        </pc:spChg>
        <pc:spChg chg="add del">
          <ac:chgData name="Pauling, Leo" userId="97404bc5-94c2-4892-aa94-f3f1f4d76bb8" providerId="ADAL" clId="{CAE063DB-9965-4AE8-8520-4FE6E811B81C}" dt="2023-02-03T16:35:18.864" v="1692" actId="26606"/>
          <ac:spMkLst>
            <pc:docMk/>
            <pc:sldMk cId="3713741224" sldId="260"/>
            <ac:spMk id="2096" creationId="{F71EF7F1-38BA-471D-8CD4-2A9AE8E35527}"/>
          </ac:spMkLst>
        </pc:spChg>
        <pc:spChg chg="add del">
          <ac:chgData name="Pauling, Leo" userId="97404bc5-94c2-4892-aa94-f3f1f4d76bb8" providerId="ADAL" clId="{CAE063DB-9965-4AE8-8520-4FE6E811B81C}" dt="2023-02-03T16:35:18.864" v="1692" actId="26606"/>
          <ac:spMkLst>
            <pc:docMk/>
            <pc:sldMk cId="3713741224" sldId="260"/>
            <ac:spMk id="2097" creationId="{C0524398-BFB4-4C4A-8317-83B8729F9B26}"/>
          </ac:spMkLst>
        </pc:spChg>
        <pc:spChg chg="add del">
          <ac:chgData name="Pauling, Leo" userId="97404bc5-94c2-4892-aa94-f3f1f4d76bb8" providerId="ADAL" clId="{CAE063DB-9965-4AE8-8520-4FE6E811B81C}" dt="2023-02-03T16:35:18.864" v="1692" actId="26606"/>
          <ac:spMkLst>
            <pc:docMk/>
            <pc:sldMk cId="3713741224" sldId="260"/>
            <ac:spMk id="2098" creationId="{E08D4B6A-8113-4DFB-B82E-B60CAC8E0A50}"/>
          </ac:spMkLst>
        </pc:spChg>
        <pc:spChg chg="add del">
          <ac:chgData name="Pauling, Leo" userId="97404bc5-94c2-4892-aa94-f3f1f4d76bb8" providerId="ADAL" clId="{CAE063DB-9965-4AE8-8520-4FE6E811B81C}" dt="2023-02-03T16:35:18.864" v="1692" actId="26606"/>
          <ac:spMkLst>
            <pc:docMk/>
            <pc:sldMk cId="3713741224" sldId="260"/>
            <ac:spMk id="2099" creationId="{9822E561-F97C-4CBB-A9A6-A6BF6317BC84}"/>
          </ac:spMkLst>
        </pc:spChg>
        <pc:spChg chg="add del">
          <ac:chgData name="Pauling, Leo" userId="97404bc5-94c2-4892-aa94-f3f1f4d76bb8" providerId="ADAL" clId="{CAE063DB-9965-4AE8-8520-4FE6E811B81C}" dt="2023-02-03T16:35:18.864" v="1692" actId="26606"/>
          <ac:spMkLst>
            <pc:docMk/>
            <pc:sldMk cId="3713741224" sldId="260"/>
            <ac:spMk id="2100" creationId="{B01B0E58-A5C8-4CDA-A2E0-35DF94E59857}"/>
          </ac:spMkLst>
        </pc:spChg>
        <pc:spChg chg="add del">
          <ac:chgData name="Pauling, Leo" userId="97404bc5-94c2-4892-aa94-f3f1f4d76bb8" providerId="ADAL" clId="{CAE063DB-9965-4AE8-8520-4FE6E811B81C}" dt="2023-02-03T16:35:18.858" v="1691" actId="26606"/>
          <ac:spMkLst>
            <pc:docMk/>
            <pc:sldMk cId="3713741224" sldId="260"/>
            <ac:spMk id="2104" creationId="{D0D59D61-09AE-1E6A-6A37-501A5568DB8A}"/>
          </ac:spMkLst>
        </pc:spChg>
        <pc:spChg chg="add del">
          <ac:chgData name="Pauling, Leo" userId="97404bc5-94c2-4892-aa94-f3f1f4d76bb8" providerId="ADAL" clId="{CAE063DB-9965-4AE8-8520-4FE6E811B81C}" dt="2023-02-03T16:46:20.920" v="2054" actId="26606"/>
          <ac:spMkLst>
            <pc:docMk/>
            <pc:sldMk cId="3713741224" sldId="260"/>
            <ac:spMk id="2105" creationId="{E6C8E6EB-4C59-429B-97E4-72A058CFC4FB}"/>
          </ac:spMkLst>
        </pc:spChg>
        <pc:spChg chg="add del">
          <ac:chgData name="Pauling, Leo" userId="97404bc5-94c2-4892-aa94-f3f1f4d76bb8" providerId="ADAL" clId="{CAE063DB-9965-4AE8-8520-4FE6E811B81C}" dt="2023-02-03T16:35:18.858" v="1691" actId="26606"/>
          <ac:spMkLst>
            <pc:docMk/>
            <pc:sldMk cId="3713741224" sldId="260"/>
            <ac:spMk id="2107" creationId="{3CED7894-4F62-4A6C-8DB5-DB5BE08E9C03}"/>
          </ac:spMkLst>
        </pc:spChg>
        <pc:spChg chg="add del">
          <ac:chgData name="Pauling, Leo" userId="97404bc5-94c2-4892-aa94-f3f1f4d76bb8" providerId="ADAL" clId="{CAE063DB-9965-4AE8-8520-4FE6E811B81C}" dt="2023-02-03T16:35:18.858" v="1691" actId="26606"/>
          <ac:spMkLst>
            <pc:docMk/>
            <pc:sldMk cId="3713741224" sldId="260"/>
            <ac:spMk id="2109" creationId="{E536F3B4-50F6-4C52-8F76-4EB1214719DC}"/>
          </ac:spMkLst>
        </pc:spChg>
        <pc:spChg chg="add del">
          <ac:chgData name="Pauling, Leo" userId="97404bc5-94c2-4892-aa94-f3f1f4d76bb8" providerId="ADAL" clId="{CAE063DB-9965-4AE8-8520-4FE6E811B81C}" dt="2023-02-03T16:46:20.920" v="2054" actId="26606"/>
          <ac:spMkLst>
            <pc:docMk/>
            <pc:sldMk cId="3713741224" sldId="260"/>
            <ac:spMk id="2111" creationId="{C0524398-BFB4-4C4A-8317-83B8729F9B26}"/>
          </ac:spMkLst>
        </pc:spChg>
        <pc:spChg chg="add del">
          <ac:chgData name="Pauling, Leo" userId="97404bc5-94c2-4892-aa94-f3f1f4d76bb8" providerId="ADAL" clId="{CAE063DB-9965-4AE8-8520-4FE6E811B81C}" dt="2023-02-03T16:46:20.920" v="2054" actId="26606"/>
          <ac:spMkLst>
            <pc:docMk/>
            <pc:sldMk cId="3713741224" sldId="260"/>
            <ac:spMk id="2112" creationId="{B5B90362-AFCC-46A9-B41C-A257A8C5B314}"/>
          </ac:spMkLst>
        </pc:spChg>
        <pc:spChg chg="add del">
          <ac:chgData name="Pauling, Leo" userId="97404bc5-94c2-4892-aa94-f3f1f4d76bb8" providerId="ADAL" clId="{CAE063DB-9965-4AE8-8520-4FE6E811B81C}" dt="2023-02-03T16:46:20.920" v="2054" actId="26606"/>
          <ac:spMkLst>
            <pc:docMk/>
            <pc:sldMk cId="3713741224" sldId="260"/>
            <ac:spMk id="2113" creationId="{E08D4B6A-8113-4DFB-B82E-B60CAC8E0A50}"/>
          </ac:spMkLst>
        </pc:spChg>
        <pc:spChg chg="add del">
          <ac:chgData name="Pauling, Leo" userId="97404bc5-94c2-4892-aa94-f3f1f4d76bb8" providerId="ADAL" clId="{CAE063DB-9965-4AE8-8520-4FE6E811B81C}" dt="2023-02-03T16:46:20.920" v="2054" actId="26606"/>
          <ac:spMkLst>
            <pc:docMk/>
            <pc:sldMk cId="3713741224" sldId="260"/>
            <ac:spMk id="2114" creationId="{F71EF7F1-38BA-471D-8CD4-2A9AE8E35527}"/>
          </ac:spMkLst>
        </pc:spChg>
        <pc:spChg chg="add del">
          <ac:chgData name="Pauling, Leo" userId="97404bc5-94c2-4892-aa94-f3f1f4d76bb8" providerId="ADAL" clId="{CAE063DB-9965-4AE8-8520-4FE6E811B81C}" dt="2023-02-03T16:46:20.920" v="2054" actId="26606"/>
          <ac:spMkLst>
            <pc:docMk/>
            <pc:sldMk cId="3713741224" sldId="260"/>
            <ac:spMk id="2115" creationId="{9822E561-F97C-4CBB-A9A6-A6BF6317BC84}"/>
          </ac:spMkLst>
        </pc:spChg>
        <pc:spChg chg="add del">
          <ac:chgData name="Pauling, Leo" userId="97404bc5-94c2-4892-aa94-f3f1f4d76bb8" providerId="ADAL" clId="{CAE063DB-9965-4AE8-8520-4FE6E811B81C}" dt="2023-02-03T16:46:20.920" v="2054" actId="26606"/>
          <ac:spMkLst>
            <pc:docMk/>
            <pc:sldMk cId="3713741224" sldId="260"/>
            <ac:spMk id="2117" creationId="{B01B0E58-A5C8-4CDA-A2E0-35DF94E59857}"/>
          </ac:spMkLst>
        </pc:spChg>
        <pc:spChg chg="add del">
          <ac:chgData name="Pauling, Leo" userId="97404bc5-94c2-4892-aa94-f3f1f4d76bb8" providerId="ADAL" clId="{CAE063DB-9965-4AE8-8520-4FE6E811B81C}" dt="2023-02-03T16:46:35.762" v="2055" actId="26606"/>
          <ac:spMkLst>
            <pc:docMk/>
            <pc:sldMk cId="3713741224" sldId="260"/>
            <ac:spMk id="2122" creationId="{3CED7894-4F62-4A6C-8DB5-DB5BE08E9C03}"/>
          </ac:spMkLst>
        </pc:spChg>
        <pc:spChg chg="add del">
          <ac:chgData name="Pauling, Leo" userId="97404bc5-94c2-4892-aa94-f3f1f4d76bb8" providerId="ADAL" clId="{CAE063DB-9965-4AE8-8520-4FE6E811B81C}" dt="2023-02-03T16:46:35.762" v="2055" actId="26606"/>
          <ac:spMkLst>
            <pc:docMk/>
            <pc:sldMk cId="3713741224" sldId="260"/>
            <ac:spMk id="2124" creationId="{E536F3B4-50F6-4C52-8F76-4EB1214719DC}"/>
          </ac:spMkLst>
        </pc:spChg>
        <pc:spChg chg="add">
          <ac:chgData name="Pauling, Leo" userId="97404bc5-94c2-4892-aa94-f3f1f4d76bb8" providerId="ADAL" clId="{CAE063DB-9965-4AE8-8520-4FE6E811B81C}" dt="2023-02-03T16:46:35.762" v="2055" actId="26606"/>
          <ac:spMkLst>
            <pc:docMk/>
            <pc:sldMk cId="3713741224" sldId="260"/>
            <ac:spMk id="2129" creationId="{3CED7894-4F62-4A6C-8DB5-DB5BE08E9C03}"/>
          </ac:spMkLst>
        </pc:spChg>
        <pc:spChg chg="add">
          <ac:chgData name="Pauling, Leo" userId="97404bc5-94c2-4892-aa94-f3f1f4d76bb8" providerId="ADAL" clId="{CAE063DB-9965-4AE8-8520-4FE6E811B81C}" dt="2023-02-03T16:46:35.762" v="2055" actId="26606"/>
          <ac:spMkLst>
            <pc:docMk/>
            <pc:sldMk cId="3713741224" sldId="260"/>
            <ac:spMk id="2131" creationId="{E536F3B4-50F6-4C52-8F76-4EB1214719DC}"/>
          </ac:spMkLst>
        </pc:spChg>
        <pc:picChg chg="add mod ord">
          <ac:chgData name="Pauling, Leo" userId="97404bc5-94c2-4892-aa94-f3f1f4d76bb8" providerId="ADAL" clId="{CAE063DB-9965-4AE8-8520-4FE6E811B81C}" dt="2023-02-03T16:46:35.762" v="2055" actId="26606"/>
          <ac:picMkLst>
            <pc:docMk/>
            <pc:sldMk cId="3713741224" sldId="260"/>
            <ac:picMk id="2050" creationId="{BDC10BC0-6C05-A6F3-BBAB-49DF94E26E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05.03.2023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a:t>
            </a:fld>
            <a:endParaRPr lang="de-DE"/>
          </a:p>
        </p:txBody>
      </p:sp>
    </p:spTree>
    <p:extLst>
      <p:ext uri="{BB962C8B-B14F-4D97-AF65-F5344CB8AC3E}">
        <p14:creationId xmlns:p14="http://schemas.microsoft.com/office/powerpoint/2010/main" val="14322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3</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TBD: </a:t>
            </a:r>
            <a:r>
              <a:rPr lang="en-US" b="0" i="0" dirty="0" err="1">
                <a:solidFill>
                  <a:srgbClr val="111111"/>
                </a:solidFill>
                <a:effectLst/>
                <a:latin typeface="Roboto" panose="020B0604020202020204" pitchFamily="2" charset="0"/>
              </a:rPr>
              <a:t>Methoden</a:t>
            </a:r>
            <a:r>
              <a:rPr lang="en-US" b="0" i="0" dirty="0">
                <a:solidFill>
                  <a:srgbClr val="111111"/>
                </a:solidFill>
                <a:effectLst/>
                <a:latin typeface="Roboto" panose="020B0604020202020204" pitchFamily="2" charset="0"/>
              </a:rPr>
              <a:t> + </a:t>
            </a:r>
            <a:r>
              <a:rPr lang="en-US" b="0" i="0" dirty="0" err="1">
                <a:solidFill>
                  <a:srgbClr val="111111"/>
                </a:solidFill>
                <a:effectLst/>
                <a:latin typeface="Roboto" panose="020B0604020202020204" pitchFamily="2" charset="0"/>
              </a:rPr>
              <a:t>Datensätze</a:t>
            </a:r>
            <a:r>
              <a:rPr lang="en-US" b="0" i="0" dirty="0">
                <a:solidFill>
                  <a:srgbClr val="111111"/>
                </a:solidFill>
                <a:effectLst/>
                <a:latin typeface="Roboto" panose="020B0604020202020204" pitchFamily="2" charset="0"/>
              </a:rPr>
              <a:t> +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112839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3/5/2023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3/5/2023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3/5/2023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3/5/2023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3/5/2023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3/5/2023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Binning Result</a:t>
            </a:r>
          </a:p>
        </p:txBody>
      </p:sp>
      <p:pic>
        <p:nvPicPr>
          <p:cNvPr id="6" name="Inhaltsplatzhalter 5">
            <a:extLst>
              <a:ext uri="{FF2B5EF4-FFF2-40B4-BE49-F238E27FC236}">
                <a16:creationId xmlns:a16="http://schemas.microsoft.com/office/drawing/2014/main" id="{82D87619-6FD1-45FB-BC5C-0E4D19B42357}"/>
              </a:ext>
            </a:extLst>
          </p:cNvPr>
          <p:cNvPicPr>
            <a:picLocks noGrp="1" noChangeAspect="1"/>
          </p:cNvPicPr>
          <p:nvPr>
            <p:ph idx="1"/>
          </p:nvPr>
        </p:nvPicPr>
        <p:blipFill>
          <a:blip r:embed="rId2"/>
          <a:stretch>
            <a:fillRect/>
          </a:stretch>
        </p:blipFill>
        <p:spPr>
          <a:xfrm>
            <a:off x="2550842" y="2341563"/>
            <a:ext cx="7090315" cy="3633787"/>
          </a:xfrm>
          <a:prstGeom prst="rect">
            <a:avLst/>
          </a:prstGeom>
        </p:spPr>
      </p:pic>
    </p:spTree>
    <p:extLst>
      <p:ext uri="{BB962C8B-B14F-4D97-AF65-F5344CB8AC3E}">
        <p14:creationId xmlns:p14="http://schemas.microsoft.com/office/powerpoint/2010/main" val="415186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a:t>
            </a:r>
            <a:r>
              <a:rPr lang="en-US" dirty="0" err="1"/>
              <a:t>ProcesS</a:t>
            </a:r>
            <a:endParaRPr lang="en-US" dirty="0"/>
          </a:p>
        </p:txBody>
      </p:sp>
      <p:pic>
        <p:nvPicPr>
          <p:cNvPr id="3" name="Inhaltsplatzhalter 2">
            <a:extLst>
              <a:ext uri="{FF2B5EF4-FFF2-40B4-BE49-F238E27FC236}">
                <a16:creationId xmlns:a16="http://schemas.microsoft.com/office/drawing/2014/main" id="{CBD1E938-F731-4F2E-B739-F2EAD15F0F75}"/>
              </a:ext>
            </a:extLst>
          </p:cNvPr>
          <p:cNvPicPr>
            <a:picLocks noGrp="1" noChangeAspect="1"/>
          </p:cNvPicPr>
          <p:nvPr>
            <p:ph idx="1"/>
          </p:nvPr>
        </p:nvPicPr>
        <p:blipFill>
          <a:blip r:embed="rId2"/>
          <a:stretch>
            <a:fillRect/>
          </a:stretch>
        </p:blipFill>
        <p:spPr>
          <a:xfrm>
            <a:off x="526882" y="2239937"/>
            <a:ext cx="11029950" cy="2919693"/>
          </a:xfrm>
          <a:prstGeom prst="rect">
            <a:avLst/>
          </a:prstGeom>
        </p:spPr>
      </p:pic>
    </p:spTree>
    <p:extLst>
      <p:ext uri="{BB962C8B-B14F-4D97-AF65-F5344CB8AC3E}">
        <p14:creationId xmlns:p14="http://schemas.microsoft.com/office/powerpoint/2010/main" val="175505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a:t>
            </a:r>
          </a:p>
        </p:txBody>
      </p:sp>
      <p:pic>
        <p:nvPicPr>
          <p:cNvPr id="7" name="Inhaltsplatzhalter 6">
            <a:extLst>
              <a:ext uri="{FF2B5EF4-FFF2-40B4-BE49-F238E27FC236}">
                <a16:creationId xmlns:a16="http://schemas.microsoft.com/office/drawing/2014/main" id="{67706170-063F-40B3-8011-ED491B56CC1B}"/>
              </a:ext>
            </a:extLst>
          </p:cNvPr>
          <p:cNvPicPr>
            <a:picLocks noGrp="1" noChangeAspect="1"/>
          </p:cNvPicPr>
          <p:nvPr>
            <p:ph idx="1"/>
          </p:nvPr>
        </p:nvPicPr>
        <p:blipFill>
          <a:blip r:embed="rId2"/>
          <a:stretch>
            <a:fillRect/>
          </a:stretch>
        </p:blipFill>
        <p:spPr>
          <a:xfrm>
            <a:off x="581025" y="2529663"/>
            <a:ext cx="11029950" cy="3257586"/>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(First Round)</a:t>
            </a:r>
          </a:p>
        </p:txBody>
      </p:sp>
      <p:pic>
        <p:nvPicPr>
          <p:cNvPr id="5" name="Inhaltsplatzhalter 4">
            <a:extLst>
              <a:ext uri="{FF2B5EF4-FFF2-40B4-BE49-F238E27FC236}">
                <a16:creationId xmlns:a16="http://schemas.microsoft.com/office/drawing/2014/main" id="{8E9F4C25-A612-462F-AAFD-5181E914179D}"/>
              </a:ext>
            </a:extLst>
          </p:cNvPr>
          <p:cNvPicPr>
            <a:picLocks noGrp="1" noChangeAspect="1"/>
          </p:cNvPicPr>
          <p:nvPr>
            <p:ph idx="1"/>
          </p:nvPr>
        </p:nvPicPr>
        <p:blipFill>
          <a:blip r:embed="rId2"/>
          <a:stretch>
            <a:fillRect/>
          </a:stretch>
        </p:blipFill>
        <p:spPr>
          <a:xfrm>
            <a:off x="2754067" y="2341563"/>
            <a:ext cx="6683866" cy="3633787"/>
          </a:xfrm>
          <a:prstGeom prst="rect">
            <a:avLst/>
          </a:prstGeom>
        </p:spPr>
      </p:pic>
    </p:spTree>
    <p:extLst>
      <p:ext uri="{BB962C8B-B14F-4D97-AF65-F5344CB8AC3E}">
        <p14:creationId xmlns:p14="http://schemas.microsoft.com/office/powerpoint/2010/main" val="130569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(Second Round)</a:t>
            </a:r>
          </a:p>
        </p:txBody>
      </p:sp>
      <p:pic>
        <p:nvPicPr>
          <p:cNvPr id="5" name="Inhaltsplatzhalter 4">
            <a:extLst>
              <a:ext uri="{FF2B5EF4-FFF2-40B4-BE49-F238E27FC236}">
                <a16:creationId xmlns:a16="http://schemas.microsoft.com/office/drawing/2014/main" id="{BA425F06-7BCC-4245-8DE6-CD1DF204BB6B}"/>
              </a:ext>
            </a:extLst>
          </p:cNvPr>
          <p:cNvPicPr>
            <a:picLocks noGrp="1" noChangeAspect="1"/>
          </p:cNvPicPr>
          <p:nvPr>
            <p:ph idx="1"/>
          </p:nvPr>
        </p:nvPicPr>
        <p:blipFill>
          <a:blip r:embed="rId2"/>
          <a:stretch>
            <a:fillRect/>
          </a:stretch>
        </p:blipFill>
        <p:spPr>
          <a:xfrm>
            <a:off x="823613" y="2341563"/>
            <a:ext cx="10544774" cy="3633787"/>
          </a:xfrm>
          <a:prstGeom prst="rect">
            <a:avLst/>
          </a:prstGeom>
        </p:spPr>
      </p:pic>
    </p:spTree>
    <p:extLst>
      <p:ext uri="{BB962C8B-B14F-4D97-AF65-F5344CB8AC3E}">
        <p14:creationId xmlns:p14="http://schemas.microsoft.com/office/powerpoint/2010/main" val="247306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pic>
        <p:nvPicPr>
          <p:cNvPr id="6" name="Inhaltsplatzhalter 5">
            <a:extLst>
              <a:ext uri="{FF2B5EF4-FFF2-40B4-BE49-F238E27FC236}">
                <a16:creationId xmlns:a16="http://schemas.microsoft.com/office/drawing/2014/main" id="{DB541D48-448C-4A51-BA43-449FDFE6F151}"/>
              </a:ext>
            </a:extLst>
          </p:cNvPr>
          <p:cNvPicPr>
            <a:picLocks noGrp="1" noChangeAspect="1"/>
          </p:cNvPicPr>
          <p:nvPr>
            <p:ph idx="1"/>
          </p:nvPr>
        </p:nvPicPr>
        <p:blipFill>
          <a:blip r:embed="rId2"/>
          <a:stretch>
            <a:fillRect/>
          </a:stretch>
        </p:blipFill>
        <p:spPr>
          <a:xfrm>
            <a:off x="581025" y="2397786"/>
            <a:ext cx="11029950" cy="3521340"/>
          </a:xfrm>
          <a:prstGeom prst="rect">
            <a:avLst/>
          </a:prstGeom>
        </p:spPr>
      </p:pic>
    </p:spTree>
    <p:extLst>
      <p:ext uri="{BB962C8B-B14F-4D97-AF65-F5344CB8AC3E}">
        <p14:creationId xmlns:p14="http://schemas.microsoft.com/office/powerpoint/2010/main" val="421100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sp>
        <p:nvSpPr>
          <p:cNvPr id="4" name="Inhaltsplatzhalter 3">
            <a:extLst>
              <a:ext uri="{FF2B5EF4-FFF2-40B4-BE49-F238E27FC236}">
                <a16:creationId xmlns:a16="http://schemas.microsoft.com/office/drawing/2014/main" id="{E9FF6962-024E-3E0D-6510-26BF4E7764E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27954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Scope</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p:txBody>
          <a:bodyPr>
            <a:normAutofit fontScale="85000" lnSpcReduction="20000"/>
          </a:bodyPr>
          <a:lstStyle/>
          <a:p>
            <a:pPr algn="l"/>
            <a:r>
              <a:rPr lang="en-US" dirty="0"/>
              <a:t>Identify Possible top hits per region based on song features</a:t>
            </a:r>
            <a:endParaRPr lang="en-US" b="0" i="0" dirty="0">
              <a:solidFill>
                <a:srgbClr val="D1D5DB"/>
              </a:solidFill>
              <a:effectLst/>
              <a:latin typeface="Söhne"/>
            </a:endParaRPr>
          </a:p>
          <a:p>
            <a:pPr algn="l"/>
            <a:r>
              <a:rPr lang="en-US" b="0" i="0" dirty="0">
                <a:solidFill>
                  <a:schemeClr val="tx1"/>
                </a:solidFill>
                <a:effectLst/>
                <a:latin typeface="Söhne"/>
              </a:rPr>
              <a:t>Music plays a significant role in our lives, and with the rise of digital music platforms like Spotify, it has become easier than ever to access and discover new music. In this data science project, our goal is to identify the top hits per region based on song features using three Spotify datasets provided by Kaggle. The datasets are "Top Hits Spotify from 2000-2019" by </a:t>
            </a:r>
            <a:r>
              <a:rPr lang="en-US" b="0" i="0" dirty="0" err="1">
                <a:solidFill>
                  <a:schemeClr val="tx1"/>
                </a:solidFill>
                <a:effectLst/>
                <a:latin typeface="Söhne"/>
              </a:rPr>
              <a:t>Paradisejoy</a:t>
            </a:r>
            <a:r>
              <a:rPr lang="en-US" b="0" i="0" dirty="0">
                <a:solidFill>
                  <a:schemeClr val="tx1"/>
                </a:solidFill>
                <a:effectLst/>
                <a:latin typeface="Söhne"/>
              </a:rPr>
              <a:t>, "Spotify 12M Songs" by Rodolfo Figueroa, and "Spotify Chart Data" by J Freyberg.</a:t>
            </a:r>
          </a:p>
          <a:p>
            <a:pPr algn="l"/>
            <a:r>
              <a:rPr lang="en-US" b="0" i="0" dirty="0">
                <a:solidFill>
                  <a:schemeClr val="tx1"/>
                </a:solidFill>
                <a:effectLst/>
                <a:latin typeface="Söhne"/>
              </a:rPr>
              <a:t>By analyzing the song features such as tempo, danceability, energy, and others, we aim to understand the characteristics that make a song popular in a particular region. This information can be useful for music streaming platforms, record labels, and artists to make informed decisions about their music releases and marketing strategies.</a:t>
            </a:r>
          </a:p>
          <a:p>
            <a:pPr algn="l"/>
            <a:r>
              <a:rPr lang="en-US" b="0" i="0" dirty="0">
                <a:solidFill>
                  <a:schemeClr val="tx1"/>
                </a:solidFill>
                <a:effectLst/>
                <a:latin typeface="Söhne"/>
              </a:rPr>
              <a:t>In this project, we will perform exploratory data analysis to gain insights into the data, select the relevant features, build a machine learning model to predict the popularity of songs, and evaluate its performance. Finally, we will present the results and draw insights into the popularity of songs in different regions.</a:t>
            </a:r>
          </a:p>
          <a:p>
            <a:pPr algn="l"/>
            <a:r>
              <a:rPr lang="en-US" b="0" i="0" dirty="0">
                <a:solidFill>
                  <a:schemeClr val="tx1"/>
                </a:solidFill>
                <a:effectLst/>
                <a:latin typeface="Söhne"/>
              </a:rPr>
              <a:t>By the end of this project, we hope to gain a deeper understanding of the relationship between song features and regional popularity and to provide valuable insights that can help shape the future of the music industry.</a:t>
            </a:r>
          </a:p>
          <a:p>
            <a:endParaRPr lang="en-US" dirty="0"/>
          </a:p>
        </p:txBody>
      </p:sp>
    </p:spTree>
    <p:extLst>
      <p:ext uri="{BB962C8B-B14F-4D97-AF65-F5344CB8AC3E}">
        <p14:creationId xmlns:p14="http://schemas.microsoft.com/office/powerpoint/2010/main" val="393139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3811270365"/>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a:t>Goals</a:t>
                      </a:r>
                      <a:endParaRPr lang="en-US" sz="2800" noProof="0" dirty="0"/>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a:t>SF Developer Application Programming Interface</a:t>
                      </a:r>
                      <a:endParaRPr lang="en-US" sz="1600" noProof="0" dirty="0"/>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a:t>Max. 72% Accuracy</a:t>
                      </a:r>
                      <a:endParaRPr lang="en-US" sz="1600" noProof="0" dirty="0"/>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Million Song Data Set (MSD), SF  API (Extra)</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a:t>
                      </a:r>
                      <a:r>
                        <a:rPr lang="en-US" sz="1600" dirty="0" err="1"/>
                        <a:t>Tiem</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50300671"/>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Max. 72%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Imbalanced Attributes</a:t>
            </a:r>
          </a:p>
        </p:txBody>
      </p:sp>
      <p:pic>
        <p:nvPicPr>
          <p:cNvPr id="3" name="Inhaltsplatzhalter 2">
            <a:extLst>
              <a:ext uri="{FF2B5EF4-FFF2-40B4-BE49-F238E27FC236}">
                <a16:creationId xmlns:a16="http://schemas.microsoft.com/office/drawing/2014/main" id="{FB6AFB61-787C-45EC-9B7A-E62800ED1BE5}"/>
              </a:ext>
            </a:extLst>
          </p:cNvPr>
          <p:cNvPicPr>
            <a:picLocks noGrp="1" noChangeAspect="1"/>
          </p:cNvPicPr>
          <p:nvPr>
            <p:ph idx="1"/>
          </p:nvPr>
        </p:nvPicPr>
        <p:blipFill>
          <a:blip r:embed="rId2"/>
          <a:stretch>
            <a:fillRect/>
          </a:stretch>
        </p:blipFill>
        <p:spPr>
          <a:xfrm>
            <a:off x="3217369" y="1890876"/>
            <a:ext cx="5757262" cy="4837996"/>
          </a:xfrm>
          <a:prstGeom prst="rect">
            <a:avLst/>
          </a:prstGeom>
        </p:spPr>
      </p:pic>
    </p:spTree>
    <p:extLst>
      <p:ext uri="{BB962C8B-B14F-4D97-AF65-F5344CB8AC3E}">
        <p14:creationId xmlns:p14="http://schemas.microsoft.com/office/powerpoint/2010/main" val="338551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Remaining Attributes</a:t>
            </a:r>
          </a:p>
        </p:txBody>
      </p:sp>
      <p:pic>
        <p:nvPicPr>
          <p:cNvPr id="4" name="Inhaltsplatzhalter 3">
            <a:extLst>
              <a:ext uri="{FF2B5EF4-FFF2-40B4-BE49-F238E27FC236}">
                <a16:creationId xmlns:a16="http://schemas.microsoft.com/office/drawing/2014/main" id="{293B326B-6028-4BEF-8167-4383F16F4DDF}"/>
              </a:ext>
            </a:extLst>
          </p:cNvPr>
          <p:cNvPicPr>
            <a:picLocks noGrp="1" noChangeAspect="1"/>
          </p:cNvPicPr>
          <p:nvPr>
            <p:ph idx="1"/>
          </p:nvPr>
        </p:nvPicPr>
        <p:blipFill>
          <a:blip r:embed="rId2"/>
          <a:stretch>
            <a:fillRect/>
          </a:stretch>
        </p:blipFill>
        <p:spPr>
          <a:xfrm>
            <a:off x="3455234" y="1890876"/>
            <a:ext cx="5281532" cy="4629845"/>
          </a:xfrm>
          <a:prstGeom prst="rect">
            <a:avLst/>
          </a:prstGeom>
        </p:spPr>
      </p:pic>
    </p:spTree>
    <p:extLst>
      <p:ext uri="{BB962C8B-B14F-4D97-AF65-F5344CB8AC3E}">
        <p14:creationId xmlns:p14="http://schemas.microsoft.com/office/powerpoint/2010/main" val="2154687140"/>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1317</Words>
  <Application>Microsoft Office PowerPoint</Application>
  <PresentationFormat>Breitbild</PresentationFormat>
  <Paragraphs>147</Paragraphs>
  <Slides>16</Slides>
  <Notes>5</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16</vt:i4>
      </vt:variant>
    </vt:vector>
  </HeadingPairs>
  <TitlesOfParts>
    <vt:vector size="23" baseType="lpstr">
      <vt:lpstr>-apple-system</vt:lpstr>
      <vt:lpstr>Calibri</vt:lpstr>
      <vt:lpstr>Roboto</vt:lpstr>
      <vt:lpstr>Söhne</vt:lpstr>
      <vt:lpstr>Tw Cen MT</vt:lpstr>
      <vt:lpstr>Wingdings 2</vt:lpstr>
      <vt:lpstr>DividendVTI</vt:lpstr>
      <vt:lpstr>TOP Hit Prediction</vt:lpstr>
      <vt:lpstr>Scope</vt:lpstr>
      <vt:lpstr>PowerPoint-Präsentation</vt:lpstr>
      <vt:lpstr>Domain Exploration - Hit Song Science</vt:lpstr>
      <vt:lpstr>Domain Exploration – Previous Data Science Projects</vt:lpstr>
      <vt:lpstr>Domain Exploration</vt:lpstr>
      <vt:lpstr>Domain Exploration – Previous Data Science Projects</vt:lpstr>
      <vt:lpstr>FP Growth – Imbalanced Attributes</vt:lpstr>
      <vt:lpstr>FP Growth – Remaining Attributes</vt:lpstr>
      <vt:lpstr>FP Growth – Binning Result</vt:lpstr>
      <vt:lpstr>FP Growth – ProcesS</vt:lpstr>
      <vt:lpstr>FP Growth – Result</vt:lpstr>
      <vt:lpstr>FP Growth – Result (TRUE) (First Round)</vt:lpstr>
      <vt:lpstr>FP Growth – Result (TRUE) (Second Round)</vt:lpstr>
      <vt:lpstr>FP Growth – Result (False)</vt:lpstr>
      <vt:lpstr>FP Growth – Result (False)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Weiss, Sven</cp:lastModifiedBy>
  <cp:revision>88</cp:revision>
  <dcterms:created xsi:type="dcterms:W3CDTF">2023-02-02T14:31:12Z</dcterms:created>
  <dcterms:modified xsi:type="dcterms:W3CDTF">2023-03-05T15:41:09Z</dcterms:modified>
</cp:coreProperties>
</file>