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7432" autoAdjust="0"/>
  </p:normalViewPr>
  <p:slideViewPr>
    <p:cSldViewPr snapToGrid="0">
      <p:cViewPr varScale="1">
        <p:scale>
          <a:sx n="159" d="100"/>
          <a:sy n="159" d="100"/>
        </p:scale>
        <p:origin x="150" y="2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26.02.2023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Process</a:t>
            </a:r>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81025" y="2698610"/>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1310</Words>
  <Application>Microsoft Office PowerPoint</Application>
  <PresentationFormat>Breitbild</PresentationFormat>
  <Paragraphs>146</Paragraphs>
  <Slides>15</Slides>
  <Notes>5</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15</vt:i4>
      </vt:variant>
    </vt:vector>
  </HeadingPairs>
  <TitlesOfParts>
    <vt:vector size="23" baseType="lpstr">
      <vt:lpstr>-apple-system</vt:lpstr>
      <vt:lpstr>Calibri</vt:lpstr>
      <vt:lpstr>Roboto</vt:lpstr>
      <vt:lpstr>Söhne</vt:lpstr>
      <vt:lpstr>Tw Cen MT</vt:lpstr>
      <vt:lpstr>Wingdings</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Leo Pauling</cp:lastModifiedBy>
  <cp:revision>85</cp:revision>
  <dcterms:created xsi:type="dcterms:W3CDTF">2023-02-02T14:31:12Z</dcterms:created>
  <dcterms:modified xsi:type="dcterms:W3CDTF">2023-02-26T15:03:42Z</dcterms:modified>
</cp:coreProperties>
</file>