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olas Jankovsky" initials="NJ" lastIdx="1" clrIdx="0">
    <p:extLst>
      <p:ext uri="{19B8F6BF-5375-455C-9EA6-DF929625EA0E}">
        <p15:presenceInfo xmlns:p15="http://schemas.microsoft.com/office/powerpoint/2012/main" userId="9f2cea036f1ca20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A33A22-04F8-3ECE-70EF-9A52A390E4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Segmentez les clients d’un site e-commerce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4E7723D-7850-C0B0-D281-46A937A926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Projet 5 – Nicolas Jankovsky</a:t>
            </a:r>
          </a:p>
        </p:txBody>
      </p:sp>
    </p:spTree>
    <p:extLst>
      <p:ext uri="{BB962C8B-B14F-4D97-AF65-F5344CB8AC3E}">
        <p14:creationId xmlns:p14="http://schemas.microsoft.com/office/powerpoint/2010/main" val="1998599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329A57-A4B1-79AF-D7B5-3BD78E46D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Feature</a:t>
            </a:r>
            <a:r>
              <a:rPr lang="fr-FR" dirty="0"/>
              <a:t> engineering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CDF896-5702-63A6-7AA4-3FD73A893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163338"/>
          </a:xfrm>
        </p:spPr>
        <p:txBody>
          <a:bodyPr>
            <a:normAutofit/>
          </a:bodyPr>
          <a:lstStyle/>
          <a:p>
            <a:r>
              <a:rPr lang="fr-FR" dirty="0"/>
              <a:t>Explication du </a:t>
            </a:r>
            <a:r>
              <a:rPr lang="fr-FR" dirty="0" err="1"/>
              <a:t>feature</a:t>
            </a:r>
            <a:r>
              <a:rPr lang="fr-FR" dirty="0"/>
              <a:t> engineering : </a:t>
            </a:r>
          </a:p>
          <a:p>
            <a:pPr lvl="1"/>
            <a:r>
              <a:rPr lang="fr-FR" dirty="0"/>
              <a:t>Nombre de commandes/clients </a:t>
            </a:r>
          </a:p>
          <a:p>
            <a:pPr lvl="1"/>
            <a:r>
              <a:rPr lang="fr-FR" dirty="0"/>
              <a:t>Payement moyen/ commandes /clients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6AE36FE-9CE7-9DB7-D5A5-B2BF5B0F2E13}"/>
              </a:ext>
            </a:extLst>
          </p:cNvPr>
          <p:cNvSpPr txBox="1"/>
          <p:nvPr/>
        </p:nvSpPr>
        <p:spPr>
          <a:xfrm>
            <a:off x="3092823" y="4446494"/>
            <a:ext cx="481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FAIRE FIGURE DISTRIBUTION MEAN PAY</a:t>
            </a:r>
          </a:p>
        </p:txBody>
      </p:sp>
    </p:spTree>
    <p:extLst>
      <p:ext uri="{BB962C8B-B14F-4D97-AF65-F5344CB8AC3E}">
        <p14:creationId xmlns:p14="http://schemas.microsoft.com/office/powerpoint/2010/main" val="314392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329A57-A4B1-79AF-D7B5-3BD78E46D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Feature</a:t>
            </a:r>
            <a:r>
              <a:rPr lang="fr-FR" dirty="0"/>
              <a:t> engineering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CDF896-5702-63A6-7AA4-3FD73A893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1781903"/>
          </a:xfrm>
        </p:spPr>
        <p:txBody>
          <a:bodyPr>
            <a:normAutofit/>
          </a:bodyPr>
          <a:lstStyle/>
          <a:p>
            <a:r>
              <a:rPr lang="fr-FR" dirty="0"/>
              <a:t>Explication du </a:t>
            </a:r>
            <a:r>
              <a:rPr lang="fr-FR" dirty="0" err="1"/>
              <a:t>feature</a:t>
            </a:r>
            <a:r>
              <a:rPr lang="fr-FR" dirty="0"/>
              <a:t> engineering : </a:t>
            </a:r>
          </a:p>
          <a:p>
            <a:pPr lvl="1"/>
            <a:r>
              <a:rPr lang="fr-FR" dirty="0"/>
              <a:t>Nombre de commandes/clients </a:t>
            </a:r>
          </a:p>
          <a:p>
            <a:pPr lvl="1"/>
            <a:r>
              <a:rPr lang="fr-FR" dirty="0"/>
              <a:t>Payement moyen/ commandes /clients</a:t>
            </a:r>
          </a:p>
          <a:p>
            <a:pPr lvl="1"/>
            <a:r>
              <a:rPr lang="fr-FR" dirty="0"/>
              <a:t>Fréquence de catégorie de payement / client (21 catégories de payement)</a:t>
            </a:r>
          </a:p>
          <a:p>
            <a:pPr lvl="1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1F1AE62-9DC8-FE1A-EFD5-E02E373EBAA0}"/>
              </a:ext>
            </a:extLst>
          </p:cNvPr>
          <p:cNvSpPr txBox="1"/>
          <p:nvPr/>
        </p:nvSpPr>
        <p:spPr>
          <a:xfrm>
            <a:off x="3092823" y="4446494"/>
            <a:ext cx="481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FAIRE FIGURE DISTRIBUTION  BUCKET</a:t>
            </a:r>
          </a:p>
        </p:txBody>
      </p:sp>
    </p:spTree>
    <p:extLst>
      <p:ext uri="{BB962C8B-B14F-4D97-AF65-F5344CB8AC3E}">
        <p14:creationId xmlns:p14="http://schemas.microsoft.com/office/powerpoint/2010/main" val="1335070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329A57-A4B1-79AF-D7B5-3BD78E46D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Feature</a:t>
            </a:r>
            <a:r>
              <a:rPr lang="fr-FR" dirty="0"/>
              <a:t> engineering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CDF896-5702-63A6-7AA4-3FD73A893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2068775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Explication du </a:t>
            </a:r>
            <a:r>
              <a:rPr lang="fr-FR" dirty="0" err="1"/>
              <a:t>feature</a:t>
            </a:r>
            <a:r>
              <a:rPr lang="fr-FR" dirty="0"/>
              <a:t> engineering : </a:t>
            </a:r>
          </a:p>
          <a:p>
            <a:pPr lvl="1"/>
            <a:r>
              <a:rPr lang="fr-FR" dirty="0"/>
              <a:t>Nombre de commandes/clients </a:t>
            </a:r>
          </a:p>
          <a:p>
            <a:pPr lvl="1"/>
            <a:r>
              <a:rPr lang="fr-FR" dirty="0"/>
              <a:t>Payement moyen/ commandes /clients</a:t>
            </a:r>
          </a:p>
          <a:p>
            <a:pPr lvl="1"/>
            <a:r>
              <a:rPr lang="fr-FR" dirty="0"/>
              <a:t>Fréquence de catégorie de payement / client (21 catégories de payement)</a:t>
            </a:r>
          </a:p>
          <a:p>
            <a:pPr lvl="1"/>
            <a:r>
              <a:rPr lang="fr-FR" dirty="0"/>
              <a:t> Nombre de jour depuis la dernière commande / client</a:t>
            </a:r>
          </a:p>
          <a:p>
            <a:pPr lvl="1"/>
            <a:r>
              <a:rPr lang="fr-FR" dirty="0"/>
              <a:t>« Age » du client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1F1AE62-9DC8-FE1A-EFD5-E02E373EBAA0}"/>
              </a:ext>
            </a:extLst>
          </p:cNvPr>
          <p:cNvSpPr txBox="1"/>
          <p:nvPr/>
        </p:nvSpPr>
        <p:spPr>
          <a:xfrm>
            <a:off x="3245223" y="4598895"/>
            <a:ext cx="481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FAIRE FIGURE DISTRIBUTION </a:t>
            </a:r>
          </a:p>
        </p:txBody>
      </p:sp>
    </p:spTree>
    <p:extLst>
      <p:ext uri="{BB962C8B-B14F-4D97-AF65-F5344CB8AC3E}">
        <p14:creationId xmlns:p14="http://schemas.microsoft.com/office/powerpoint/2010/main" val="3029848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329A57-A4B1-79AF-D7B5-3BD78E46D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Feature</a:t>
            </a:r>
            <a:r>
              <a:rPr lang="fr-FR" dirty="0"/>
              <a:t> engineering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CDF896-5702-63A6-7AA4-3FD73A893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2418399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Explication du </a:t>
            </a:r>
            <a:r>
              <a:rPr lang="fr-FR" dirty="0" err="1"/>
              <a:t>feature</a:t>
            </a:r>
            <a:r>
              <a:rPr lang="fr-FR" dirty="0"/>
              <a:t> engineering : </a:t>
            </a:r>
          </a:p>
          <a:p>
            <a:pPr lvl="1"/>
            <a:r>
              <a:rPr lang="fr-FR" dirty="0"/>
              <a:t>Nombre de commandes/clients </a:t>
            </a:r>
          </a:p>
          <a:p>
            <a:pPr lvl="1"/>
            <a:r>
              <a:rPr lang="fr-FR" dirty="0"/>
              <a:t>Payement moyen/ commandes /clients</a:t>
            </a:r>
          </a:p>
          <a:p>
            <a:pPr lvl="1"/>
            <a:r>
              <a:rPr lang="fr-FR" dirty="0"/>
              <a:t>Fréquence de catégorie de payement / client (21 catégories de payement)</a:t>
            </a:r>
          </a:p>
          <a:p>
            <a:pPr lvl="1"/>
            <a:r>
              <a:rPr lang="fr-FR" dirty="0"/>
              <a:t> Nombre de jour depuis la dernière commande / client</a:t>
            </a:r>
          </a:p>
          <a:p>
            <a:pPr lvl="1"/>
            <a:r>
              <a:rPr lang="fr-FR" dirty="0"/>
              <a:t>« Age » du client</a:t>
            </a:r>
          </a:p>
          <a:p>
            <a:pPr lvl="1"/>
            <a:r>
              <a:rPr lang="fr-FR" dirty="0"/>
              <a:t>Fréquence de catégorie de produit / client (122 catégories de produits)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1F1AE62-9DC8-FE1A-EFD5-E02E373EBAA0}"/>
              </a:ext>
            </a:extLst>
          </p:cNvPr>
          <p:cNvSpPr txBox="1"/>
          <p:nvPr/>
        </p:nvSpPr>
        <p:spPr>
          <a:xfrm>
            <a:off x="3245223" y="4984378"/>
            <a:ext cx="4814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FAIRE FIGURE DISTRIBUTION DES X plus grand </a:t>
            </a:r>
          </a:p>
        </p:txBody>
      </p:sp>
    </p:spTree>
    <p:extLst>
      <p:ext uri="{BB962C8B-B14F-4D97-AF65-F5344CB8AC3E}">
        <p14:creationId xmlns:p14="http://schemas.microsoft.com/office/powerpoint/2010/main" val="642638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329A57-A4B1-79AF-D7B5-3BD78E46D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Feature</a:t>
            </a:r>
            <a:r>
              <a:rPr lang="fr-FR" dirty="0"/>
              <a:t> engineering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CDF896-5702-63A6-7AA4-3FD73A893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2961549"/>
          </a:xfrm>
        </p:spPr>
        <p:txBody>
          <a:bodyPr>
            <a:normAutofit lnSpcReduction="10000"/>
          </a:bodyPr>
          <a:lstStyle/>
          <a:p>
            <a:r>
              <a:rPr lang="fr-FR" dirty="0"/>
              <a:t>Explication du </a:t>
            </a:r>
            <a:r>
              <a:rPr lang="fr-FR" dirty="0" err="1"/>
              <a:t>feature</a:t>
            </a:r>
            <a:r>
              <a:rPr lang="fr-FR" dirty="0"/>
              <a:t> engineering : </a:t>
            </a:r>
          </a:p>
          <a:p>
            <a:pPr lvl="1"/>
            <a:r>
              <a:rPr lang="fr-FR" dirty="0"/>
              <a:t>Nombre de commandes/clients </a:t>
            </a:r>
          </a:p>
          <a:p>
            <a:pPr lvl="1"/>
            <a:r>
              <a:rPr lang="fr-FR" dirty="0"/>
              <a:t>Payement moyen/ commandes /clients</a:t>
            </a:r>
          </a:p>
          <a:p>
            <a:pPr lvl="1"/>
            <a:r>
              <a:rPr lang="fr-FR" dirty="0"/>
              <a:t>Fréquence de catégorie de payement / client (21 catégories de payement)</a:t>
            </a:r>
          </a:p>
          <a:p>
            <a:pPr lvl="1"/>
            <a:r>
              <a:rPr lang="fr-FR" dirty="0"/>
              <a:t> Nombre de jour depuis la dernière commande / client</a:t>
            </a:r>
          </a:p>
          <a:p>
            <a:pPr lvl="1"/>
            <a:r>
              <a:rPr lang="fr-FR" dirty="0"/>
              <a:t>« Age » du client</a:t>
            </a:r>
          </a:p>
          <a:p>
            <a:pPr lvl="1"/>
            <a:r>
              <a:rPr lang="fr-FR" dirty="0"/>
              <a:t>Fréquence de catégorie de produit / client (122 catégories de produits)</a:t>
            </a:r>
          </a:p>
          <a:p>
            <a:r>
              <a:rPr lang="fr-FR" dirty="0" err="1"/>
              <a:t>DataFrame</a:t>
            </a:r>
            <a:r>
              <a:rPr lang="fr-FR" dirty="0"/>
              <a:t> final : 150 </a:t>
            </a:r>
            <a:r>
              <a:rPr lang="fr-FR" dirty="0" err="1"/>
              <a:t>features</a:t>
            </a:r>
            <a:r>
              <a:rPr lang="fr-FR" dirty="0"/>
              <a:t> pour 2808 clients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7B251A6-EA00-5DF8-7E80-B61831E5A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236" y="4665876"/>
            <a:ext cx="5647764" cy="219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651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0DB746-B00F-C95D-A6A0-DFF3DBEF7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Clustering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097619-EDDE-E2E8-8E1A-2D1477B03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1013801"/>
          </a:xfrm>
        </p:spPr>
        <p:txBody>
          <a:bodyPr/>
          <a:lstStyle/>
          <a:p>
            <a:r>
              <a:rPr lang="fr-FR" dirty="0"/>
              <a:t>Deux algorithmes ont été testés : </a:t>
            </a:r>
            <a:r>
              <a:rPr lang="fr-FR" dirty="0" err="1"/>
              <a:t>Kmeans</a:t>
            </a:r>
            <a:r>
              <a:rPr lang="fr-FR" dirty="0"/>
              <a:t> et </a:t>
            </a:r>
            <a:r>
              <a:rPr lang="fr-FR" dirty="0" err="1"/>
              <a:t>DBScan</a:t>
            </a:r>
            <a:endParaRPr lang="fr-FR" dirty="0"/>
          </a:p>
          <a:p>
            <a:r>
              <a:rPr lang="fr-FR" dirty="0"/>
              <a:t>Optimisation pour déterminer le nombre de cluster idéal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2BB3C69-FBE8-77B3-6763-8158CCC6F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283" y="3448852"/>
            <a:ext cx="3414792" cy="326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348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0DB746-B00F-C95D-A6A0-DFF3DBEF7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Clustering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097619-EDDE-E2E8-8E1A-2D1477B03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1268356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Deux algorithmes ont été testés : </a:t>
            </a:r>
            <a:r>
              <a:rPr lang="fr-FR" dirty="0" err="1"/>
              <a:t>Kmeans</a:t>
            </a:r>
            <a:r>
              <a:rPr lang="fr-FR" dirty="0"/>
              <a:t> et </a:t>
            </a:r>
            <a:r>
              <a:rPr lang="fr-FR" dirty="0" err="1"/>
              <a:t>DBScan</a:t>
            </a:r>
            <a:endParaRPr lang="fr-FR" dirty="0"/>
          </a:p>
          <a:p>
            <a:r>
              <a:rPr lang="fr-FR" dirty="0"/>
              <a:t>Optimisation pour déterminer le nombre de cluster idéal</a:t>
            </a:r>
          </a:p>
          <a:p>
            <a:pPr lvl="1"/>
            <a:r>
              <a:rPr lang="fr-FR" dirty="0" err="1"/>
              <a:t>Kmeans</a:t>
            </a:r>
            <a:r>
              <a:rPr lang="fr-FR" dirty="0"/>
              <a:t> : 40 Clusters (</a:t>
            </a:r>
            <a:r>
              <a:rPr lang="fr-FR" dirty="0" err="1"/>
              <a:t>Similarity</a:t>
            </a:r>
            <a:r>
              <a:rPr lang="fr-FR" dirty="0"/>
              <a:t> Score : 0,33)</a:t>
            </a:r>
          </a:p>
          <a:p>
            <a:pPr lvl="1"/>
            <a:r>
              <a:rPr lang="fr-FR" dirty="0" err="1"/>
              <a:t>DBScan</a:t>
            </a:r>
            <a:r>
              <a:rPr lang="fr-FR" dirty="0"/>
              <a:t> : 95 Clusters (</a:t>
            </a:r>
            <a:r>
              <a:rPr lang="fr-FR" dirty="0" err="1"/>
              <a:t>Similarity</a:t>
            </a:r>
            <a:r>
              <a:rPr lang="fr-FR" dirty="0"/>
              <a:t> Score : 0,35)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2BB3C69-FBE8-77B3-6763-8158CCC6F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680" y="3574362"/>
            <a:ext cx="3414792" cy="326053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886BCEA-B6D7-E9E2-2B52-FFE2165EC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44" y="3572438"/>
            <a:ext cx="3414792" cy="326053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3DC9220-0550-D68C-B623-C87E27A5C989}"/>
              </a:ext>
            </a:extLst>
          </p:cNvPr>
          <p:cNvSpPr txBox="1"/>
          <p:nvPr/>
        </p:nvSpPr>
        <p:spPr>
          <a:xfrm>
            <a:off x="8364072" y="3077753"/>
            <a:ext cx="102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DBScan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56E9BF5-45BC-57F6-58D1-35940D69BAE5}"/>
              </a:ext>
            </a:extLst>
          </p:cNvPr>
          <p:cNvSpPr txBox="1"/>
          <p:nvPr/>
        </p:nvSpPr>
        <p:spPr>
          <a:xfrm>
            <a:off x="2196352" y="3182617"/>
            <a:ext cx="102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KMeans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AC6DB38-95F2-7D11-CA32-802440A5A252}"/>
              </a:ext>
            </a:extLst>
          </p:cNvPr>
          <p:cNvSpPr txBox="1"/>
          <p:nvPr/>
        </p:nvSpPr>
        <p:spPr>
          <a:xfrm>
            <a:off x="4670612" y="3935506"/>
            <a:ext cx="201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TITRE AXES</a:t>
            </a:r>
          </a:p>
        </p:txBody>
      </p:sp>
    </p:spTree>
    <p:extLst>
      <p:ext uri="{BB962C8B-B14F-4D97-AF65-F5344CB8AC3E}">
        <p14:creationId xmlns:p14="http://schemas.microsoft.com/office/powerpoint/2010/main" val="2634184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371A40-8A28-E714-41CD-A1E33849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Clustering – Analyse des </a:t>
            </a:r>
            <a:r>
              <a:rPr lang="fr-FR" dirty="0" err="1"/>
              <a:t>resultats</a:t>
            </a:r>
            <a:endParaRPr lang="fr-FR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7944C947-E9D7-FCCA-2491-B897A89BBA49}"/>
              </a:ext>
            </a:extLst>
          </p:cNvPr>
          <p:cNvSpPr txBox="1">
            <a:spLocks/>
          </p:cNvSpPr>
          <p:nvPr/>
        </p:nvSpPr>
        <p:spPr>
          <a:xfrm>
            <a:off x="581192" y="2180496"/>
            <a:ext cx="3915589" cy="2230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Choix du </a:t>
            </a:r>
            <a:r>
              <a:rPr lang="fr-FR" dirty="0" err="1"/>
              <a:t>Kmeans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Plusieurs algorithmes de réduction de dimension utilisés pour la représentation</a:t>
            </a:r>
          </a:p>
        </p:txBody>
      </p:sp>
    </p:spTree>
    <p:extLst>
      <p:ext uri="{BB962C8B-B14F-4D97-AF65-F5344CB8AC3E}">
        <p14:creationId xmlns:p14="http://schemas.microsoft.com/office/powerpoint/2010/main" val="4217088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371A40-8A28-E714-41CD-A1E33849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Clustering – Analyse des </a:t>
            </a:r>
            <a:r>
              <a:rPr lang="fr-FR" dirty="0" err="1"/>
              <a:t>resultats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1C0654-1D4C-6EC1-34FD-89CECEDCD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3915589" cy="2230139"/>
          </a:xfrm>
        </p:spPr>
        <p:txBody>
          <a:bodyPr>
            <a:normAutofit/>
          </a:bodyPr>
          <a:lstStyle/>
          <a:p>
            <a:r>
              <a:rPr lang="fr-FR" dirty="0"/>
              <a:t>Choix du </a:t>
            </a:r>
            <a:r>
              <a:rPr lang="fr-FR" dirty="0" err="1"/>
              <a:t>Kmeans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Plusieurs algorithmes de réduction de dimension utilisés pour la représentation</a:t>
            </a:r>
          </a:p>
          <a:p>
            <a:pPr lvl="1"/>
            <a:r>
              <a:rPr lang="fr-FR" dirty="0"/>
              <a:t>Quelques clusters sont épars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C97B023-894E-F64C-7FDD-BCE8F9DBE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318" y="1846729"/>
            <a:ext cx="4144585" cy="50044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A0DB45B-C096-EDCF-DA8D-F36405B454C6}"/>
              </a:ext>
            </a:extLst>
          </p:cNvPr>
          <p:cNvSpPr/>
          <p:nvPr/>
        </p:nvSpPr>
        <p:spPr>
          <a:xfrm>
            <a:off x="5911228" y="6089762"/>
            <a:ext cx="1663848" cy="2751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2D97D5-96B4-3130-5028-77ACBD7D24C7}"/>
              </a:ext>
            </a:extLst>
          </p:cNvPr>
          <p:cNvSpPr/>
          <p:nvPr/>
        </p:nvSpPr>
        <p:spPr>
          <a:xfrm>
            <a:off x="5911228" y="5310124"/>
            <a:ext cx="1663848" cy="2751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B89195-4E56-35EF-C538-75A2FA0B14DB}"/>
              </a:ext>
            </a:extLst>
          </p:cNvPr>
          <p:cNvSpPr/>
          <p:nvPr/>
        </p:nvSpPr>
        <p:spPr>
          <a:xfrm>
            <a:off x="5776759" y="2792420"/>
            <a:ext cx="1663848" cy="2751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88F9FD-F22D-F3CE-82EC-787C167D238F}"/>
              </a:ext>
            </a:extLst>
          </p:cNvPr>
          <p:cNvSpPr/>
          <p:nvPr/>
        </p:nvSpPr>
        <p:spPr>
          <a:xfrm>
            <a:off x="5776759" y="3537361"/>
            <a:ext cx="1663848" cy="42111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3074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371A40-8A28-E714-41CD-A1E33849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Clustering – Analyse des </a:t>
            </a:r>
            <a:r>
              <a:rPr lang="fr-FR" dirty="0" err="1"/>
              <a:t>resultats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1C0654-1D4C-6EC1-34FD-89CECEDCD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3915589" cy="2230139"/>
          </a:xfrm>
        </p:spPr>
        <p:txBody>
          <a:bodyPr>
            <a:normAutofit/>
          </a:bodyPr>
          <a:lstStyle/>
          <a:p>
            <a:r>
              <a:rPr lang="fr-FR" dirty="0"/>
              <a:t>Analyse des clusters : </a:t>
            </a:r>
          </a:p>
          <a:p>
            <a:pPr lvl="1"/>
            <a:r>
              <a:rPr lang="fr-FR" dirty="0"/>
              <a:t>Clusters </a:t>
            </a:r>
            <a:r>
              <a:rPr lang="fr-FR" dirty="0" err="1"/>
              <a:t>essentielllement</a:t>
            </a:r>
            <a:r>
              <a:rPr lang="fr-FR" dirty="0"/>
              <a:t> autour des catégories de produits &amp; de payement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8A2B5B6-3430-F23F-794D-AA209A92F4ED}"/>
              </a:ext>
            </a:extLst>
          </p:cNvPr>
          <p:cNvSpPr txBox="1"/>
          <p:nvPr/>
        </p:nvSpPr>
        <p:spPr>
          <a:xfrm>
            <a:off x="8758517" y="3621741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TABLEAU</a:t>
            </a:r>
          </a:p>
        </p:txBody>
      </p:sp>
    </p:spTree>
    <p:extLst>
      <p:ext uri="{BB962C8B-B14F-4D97-AF65-F5344CB8AC3E}">
        <p14:creationId xmlns:p14="http://schemas.microsoft.com/office/powerpoint/2010/main" val="3425585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357BD3-85A6-9158-24E6-8993C53EF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613B8B-480B-EC0C-3DE4-4ECE65B50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OLIST : marketplace brésilien </a:t>
            </a:r>
          </a:p>
          <a:p>
            <a:r>
              <a:rPr lang="fr-FR" dirty="0"/>
              <a:t>Fondé en 2015, en 2022 :  40.000 revendeurs / 12M de produits enregistrés</a:t>
            </a:r>
          </a:p>
          <a:p>
            <a:endParaRPr lang="fr-FR" dirty="0"/>
          </a:p>
          <a:p>
            <a:r>
              <a:rPr lang="fr-FR" dirty="0"/>
              <a:t>Objectif : </a:t>
            </a:r>
          </a:p>
          <a:p>
            <a:pPr lvl="1"/>
            <a:r>
              <a:rPr lang="fr-FR" dirty="0"/>
              <a:t>Comprendre les différents types d’utilisateurs</a:t>
            </a:r>
          </a:p>
          <a:p>
            <a:pPr lvl="1"/>
            <a:r>
              <a:rPr lang="fr-FR" dirty="0"/>
              <a:t>Réaliser une simulation de la stabilité du modèle au cours du temps</a:t>
            </a:r>
          </a:p>
        </p:txBody>
      </p:sp>
    </p:spTree>
    <p:extLst>
      <p:ext uri="{BB962C8B-B14F-4D97-AF65-F5344CB8AC3E}">
        <p14:creationId xmlns:p14="http://schemas.microsoft.com/office/powerpoint/2010/main" val="2155551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371A40-8A28-E714-41CD-A1E33849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Clustering – Analyse des </a:t>
            </a:r>
            <a:r>
              <a:rPr lang="fr-FR" dirty="0" err="1"/>
              <a:t>resultats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1C0654-1D4C-6EC1-34FD-89CECEDCD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3915589" cy="2230139"/>
          </a:xfrm>
        </p:spPr>
        <p:txBody>
          <a:bodyPr>
            <a:normAutofit/>
          </a:bodyPr>
          <a:lstStyle/>
          <a:p>
            <a:r>
              <a:rPr lang="fr-FR" dirty="0"/>
              <a:t>Analyse des clusters : </a:t>
            </a:r>
          </a:p>
          <a:p>
            <a:pPr lvl="1"/>
            <a:r>
              <a:rPr lang="fr-FR" dirty="0"/>
              <a:t>Clusters essentiellement autour des catégories de produits &amp; de payement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8A2B5B6-3430-F23F-794D-AA209A92F4ED}"/>
              </a:ext>
            </a:extLst>
          </p:cNvPr>
          <p:cNvSpPr txBox="1"/>
          <p:nvPr/>
        </p:nvSpPr>
        <p:spPr>
          <a:xfrm>
            <a:off x="6212540" y="3764304"/>
            <a:ext cx="3433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TABLEAU + ORGANISER PAR CATEGORIE DE PRODUIT</a:t>
            </a:r>
          </a:p>
        </p:txBody>
      </p:sp>
    </p:spTree>
    <p:extLst>
      <p:ext uri="{BB962C8B-B14F-4D97-AF65-F5344CB8AC3E}">
        <p14:creationId xmlns:p14="http://schemas.microsoft.com/office/powerpoint/2010/main" val="3312859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150141-0962-D993-9586-89C094C87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Stabilite</a:t>
            </a:r>
            <a:r>
              <a:rPr lang="fr-FR" dirty="0"/>
              <a:t> au cours du temps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97F8D5-1BA6-7D71-C2CD-287BAF20D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1082657"/>
          </a:xfrm>
        </p:spPr>
        <p:txBody>
          <a:bodyPr>
            <a:normAutofit lnSpcReduction="10000"/>
          </a:bodyPr>
          <a:lstStyle/>
          <a:p>
            <a:r>
              <a:rPr lang="fr-FR" dirty="0"/>
              <a:t>Etude de la stabilité du modèle au cours du temps :</a:t>
            </a:r>
          </a:p>
          <a:p>
            <a:pPr lvl="1"/>
            <a:r>
              <a:rPr lang="fr-FR" dirty="0"/>
              <a:t>Modélisation à partir de 1 an de donnée</a:t>
            </a:r>
          </a:p>
          <a:p>
            <a:pPr lvl="1"/>
            <a:r>
              <a:rPr lang="fr-FR" dirty="0"/>
              <a:t>Comparaison mois/mois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652CE4D-0AA1-1F1B-756C-ECF12C867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612" y="3198834"/>
            <a:ext cx="3666543" cy="365916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369E4E1-B6CB-BD9E-A3E1-5D453190183E}"/>
              </a:ext>
            </a:extLst>
          </p:cNvPr>
          <p:cNvSpPr txBox="1"/>
          <p:nvPr/>
        </p:nvSpPr>
        <p:spPr>
          <a:xfrm>
            <a:off x="8193741" y="4168588"/>
            <a:ext cx="341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TITRA AXE + GRAND</a:t>
            </a:r>
          </a:p>
        </p:txBody>
      </p:sp>
    </p:spTree>
    <p:extLst>
      <p:ext uri="{BB962C8B-B14F-4D97-AF65-F5344CB8AC3E}">
        <p14:creationId xmlns:p14="http://schemas.microsoft.com/office/powerpoint/2010/main" val="1361561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3D39EF-A645-B38C-3C40-B21BF9023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6B41DA-BB2B-7F49-A654-6464F9A53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Possibilité de catégoriser des clients en fonction de leur habitude d’achat</a:t>
            </a:r>
          </a:p>
          <a:p>
            <a:pPr lvl="1"/>
            <a:r>
              <a:rPr lang="fr-FR" dirty="0"/>
              <a:t>Meilleur clustering si + de données</a:t>
            </a:r>
          </a:p>
          <a:p>
            <a:pPr lvl="1"/>
            <a:r>
              <a:rPr lang="fr-FR" dirty="0"/>
              <a:t>Stratégie des catégories d’achats = peu d’impact du nombre de commande + </a:t>
            </a:r>
            <a:r>
              <a:rPr lang="fr-FR" dirty="0" err="1"/>
              <a:t>review</a:t>
            </a:r>
            <a:r>
              <a:rPr lang="fr-FR" dirty="0"/>
              <a:t> score</a:t>
            </a:r>
          </a:p>
          <a:p>
            <a:pPr lvl="1"/>
            <a:r>
              <a:rPr lang="fr-FR" dirty="0"/>
              <a:t>Solution : augmentation du nombre de clusters mais diminution de l’interprétabilité </a:t>
            </a:r>
          </a:p>
          <a:p>
            <a:endParaRPr lang="fr-FR" dirty="0"/>
          </a:p>
          <a:p>
            <a:r>
              <a:rPr lang="fr-FR" dirty="0"/>
              <a:t>Maintenance nécessaire tout les 2/3 mois</a:t>
            </a:r>
          </a:p>
        </p:txBody>
      </p:sp>
    </p:spTree>
    <p:extLst>
      <p:ext uri="{BB962C8B-B14F-4D97-AF65-F5344CB8AC3E}">
        <p14:creationId xmlns:p14="http://schemas.microsoft.com/office/powerpoint/2010/main" val="2436261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88CDF0-1696-07C4-737E-A260133A2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</a:t>
            </a:r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ED2D43-4C6B-93E6-79C2-C4DA2DEE6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946" y="2422530"/>
            <a:ext cx="3963914" cy="2012940"/>
          </a:xfrm>
        </p:spPr>
        <p:txBody>
          <a:bodyPr/>
          <a:lstStyle/>
          <a:p>
            <a:r>
              <a:rPr lang="fr-FR" dirty="0" err="1"/>
              <a:t>Dataset</a:t>
            </a:r>
            <a:r>
              <a:rPr lang="fr-FR" dirty="0"/>
              <a:t> à disposition : </a:t>
            </a:r>
          </a:p>
          <a:p>
            <a:pPr lvl="1"/>
            <a:r>
              <a:rPr lang="fr-FR" dirty="0"/>
              <a:t>Données récoltées du 16 Septembre 2016 au 17 Octobre 2018</a:t>
            </a:r>
          </a:p>
          <a:p>
            <a:pPr lvl="1"/>
            <a:r>
              <a:rPr lang="fr-FR" dirty="0"/>
              <a:t>Données organisées comme suis : </a:t>
            </a:r>
          </a:p>
          <a:p>
            <a:pPr lvl="2"/>
            <a:r>
              <a:rPr lang="fr-FR" dirty="0"/>
              <a:t>Données clients </a:t>
            </a:r>
          </a:p>
          <a:p>
            <a:pPr lvl="2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DA13CBA-715F-55BF-08C2-92B9D3A62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829" y="2431489"/>
            <a:ext cx="7216765" cy="434377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D3C574C-148B-7F4A-0AE6-CAF3D5EC2CC9}"/>
              </a:ext>
            </a:extLst>
          </p:cNvPr>
          <p:cNvSpPr/>
          <p:nvPr/>
        </p:nvSpPr>
        <p:spPr>
          <a:xfrm>
            <a:off x="6696635" y="5858799"/>
            <a:ext cx="1667436" cy="846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6266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88CDF0-1696-07C4-737E-A260133A2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</a:t>
            </a:r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ED2D43-4C6B-93E6-79C2-C4DA2DEE6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768" y="2431489"/>
            <a:ext cx="3963914" cy="2550823"/>
          </a:xfrm>
        </p:spPr>
        <p:txBody>
          <a:bodyPr/>
          <a:lstStyle/>
          <a:p>
            <a:r>
              <a:rPr lang="fr-FR" dirty="0" err="1"/>
              <a:t>Dataset</a:t>
            </a:r>
            <a:r>
              <a:rPr lang="fr-FR" dirty="0"/>
              <a:t> à disposition : </a:t>
            </a:r>
          </a:p>
          <a:p>
            <a:pPr lvl="1"/>
            <a:r>
              <a:rPr lang="fr-FR" dirty="0"/>
              <a:t>Données récoltées du 16 Septembre 2016 au 17 Octobre 2018</a:t>
            </a:r>
          </a:p>
          <a:p>
            <a:pPr lvl="1"/>
            <a:r>
              <a:rPr lang="fr-FR" dirty="0"/>
              <a:t>Données organisées comme suis : </a:t>
            </a:r>
          </a:p>
          <a:p>
            <a:pPr lvl="2"/>
            <a:r>
              <a:rPr lang="fr-FR" dirty="0"/>
              <a:t>Données clients</a:t>
            </a:r>
          </a:p>
          <a:p>
            <a:pPr lvl="2"/>
            <a:r>
              <a:rPr lang="fr-FR" dirty="0"/>
              <a:t>Données commandes </a:t>
            </a:r>
          </a:p>
          <a:p>
            <a:pPr lvl="2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DA13CBA-715F-55BF-08C2-92B9D3A62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829" y="2431489"/>
            <a:ext cx="7216765" cy="434377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D3C574C-148B-7F4A-0AE6-CAF3D5EC2CC9}"/>
              </a:ext>
            </a:extLst>
          </p:cNvPr>
          <p:cNvSpPr/>
          <p:nvPr/>
        </p:nvSpPr>
        <p:spPr>
          <a:xfrm>
            <a:off x="6723530" y="4179976"/>
            <a:ext cx="1667436" cy="846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569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88CDF0-1696-07C4-737E-A260133A2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</a:t>
            </a:r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ED2D43-4C6B-93E6-79C2-C4DA2DEE6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31489"/>
            <a:ext cx="3963914" cy="2765975"/>
          </a:xfrm>
        </p:spPr>
        <p:txBody>
          <a:bodyPr/>
          <a:lstStyle/>
          <a:p>
            <a:r>
              <a:rPr lang="fr-FR" dirty="0" err="1"/>
              <a:t>Dataset</a:t>
            </a:r>
            <a:r>
              <a:rPr lang="fr-FR" dirty="0"/>
              <a:t> à disposition : </a:t>
            </a:r>
          </a:p>
          <a:p>
            <a:pPr lvl="1"/>
            <a:r>
              <a:rPr lang="fr-FR" dirty="0"/>
              <a:t>Données récoltées du 16 Septembre 2016 au 17 Octobre 2018</a:t>
            </a:r>
          </a:p>
          <a:p>
            <a:pPr lvl="1"/>
            <a:r>
              <a:rPr lang="fr-FR" dirty="0"/>
              <a:t>Données organisées comme suis : </a:t>
            </a:r>
          </a:p>
          <a:p>
            <a:pPr lvl="2"/>
            <a:r>
              <a:rPr lang="fr-FR" dirty="0"/>
              <a:t>Données clients</a:t>
            </a:r>
          </a:p>
          <a:p>
            <a:pPr lvl="2"/>
            <a:r>
              <a:rPr lang="fr-FR" dirty="0"/>
              <a:t>Données commandes </a:t>
            </a:r>
          </a:p>
          <a:p>
            <a:pPr lvl="2"/>
            <a:r>
              <a:rPr lang="fr-FR" dirty="0"/>
              <a:t>Données internes aux commandes</a:t>
            </a:r>
          </a:p>
          <a:p>
            <a:pPr lvl="2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DA13CBA-715F-55BF-08C2-92B9D3A62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829" y="2431489"/>
            <a:ext cx="7216765" cy="434377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D3C574C-148B-7F4A-0AE6-CAF3D5EC2CC9}"/>
              </a:ext>
            </a:extLst>
          </p:cNvPr>
          <p:cNvSpPr/>
          <p:nvPr/>
        </p:nvSpPr>
        <p:spPr>
          <a:xfrm>
            <a:off x="4719829" y="4179976"/>
            <a:ext cx="1667436" cy="846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1BE8E2-1F92-3DDF-8153-00758A2980A9}"/>
              </a:ext>
            </a:extLst>
          </p:cNvPr>
          <p:cNvSpPr/>
          <p:nvPr/>
        </p:nvSpPr>
        <p:spPr>
          <a:xfrm>
            <a:off x="8511900" y="4179976"/>
            <a:ext cx="1667436" cy="846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7F5852-8399-AEB4-40F3-7B1C91E0DCC9}"/>
              </a:ext>
            </a:extLst>
          </p:cNvPr>
          <p:cNvSpPr/>
          <p:nvPr/>
        </p:nvSpPr>
        <p:spPr>
          <a:xfrm>
            <a:off x="6660775" y="2524565"/>
            <a:ext cx="1667436" cy="846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888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88CDF0-1696-07C4-737E-A260133A2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</a:t>
            </a:r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ED2D43-4C6B-93E6-79C2-C4DA2DEE6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3963914" cy="3678303"/>
          </a:xfrm>
        </p:spPr>
        <p:txBody>
          <a:bodyPr/>
          <a:lstStyle/>
          <a:p>
            <a:r>
              <a:rPr lang="fr-FR" dirty="0" err="1"/>
              <a:t>Dataset</a:t>
            </a:r>
            <a:r>
              <a:rPr lang="fr-FR" dirty="0"/>
              <a:t> à disposition : </a:t>
            </a:r>
          </a:p>
          <a:p>
            <a:pPr lvl="1"/>
            <a:r>
              <a:rPr lang="fr-FR" dirty="0"/>
              <a:t>Données récoltées du 16 Septembre 2016 au 17 Octobre 2018</a:t>
            </a:r>
          </a:p>
          <a:p>
            <a:pPr lvl="1"/>
            <a:r>
              <a:rPr lang="fr-FR" dirty="0"/>
              <a:t>Données organisées comme suis : </a:t>
            </a:r>
          </a:p>
          <a:p>
            <a:pPr lvl="2"/>
            <a:r>
              <a:rPr lang="fr-FR" dirty="0"/>
              <a:t>Données clients</a:t>
            </a:r>
          </a:p>
          <a:p>
            <a:pPr lvl="2"/>
            <a:r>
              <a:rPr lang="fr-FR" dirty="0"/>
              <a:t>Données commandes </a:t>
            </a:r>
          </a:p>
          <a:p>
            <a:pPr lvl="2"/>
            <a:r>
              <a:rPr lang="fr-FR" dirty="0"/>
              <a:t>Données internes aux commandes</a:t>
            </a:r>
          </a:p>
          <a:p>
            <a:pPr lvl="2"/>
            <a:r>
              <a:rPr lang="fr-FR" dirty="0"/>
              <a:t>Données produits, vendeurs et </a:t>
            </a:r>
            <a:r>
              <a:rPr lang="fr-FR" dirty="0" err="1"/>
              <a:t>geoloc</a:t>
            </a:r>
            <a:endParaRPr lang="fr-FR" dirty="0"/>
          </a:p>
          <a:p>
            <a:pPr lvl="2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DA13CBA-715F-55BF-08C2-92B9D3A62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829" y="2431489"/>
            <a:ext cx="7216765" cy="434377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D3C574C-148B-7F4A-0AE6-CAF3D5EC2CC9}"/>
              </a:ext>
            </a:extLst>
          </p:cNvPr>
          <p:cNvSpPr/>
          <p:nvPr/>
        </p:nvSpPr>
        <p:spPr>
          <a:xfrm>
            <a:off x="8464966" y="2524565"/>
            <a:ext cx="1667436" cy="846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1BE8E2-1F92-3DDF-8153-00758A2980A9}"/>
              </a:ext>
            </a:extLst>
          </p:cNvPr>
          <p:cNvSpPr/>
          <p:nvPr/>
        </p:nvSpPr>
        <p:spPr>
          <a:xfrm>
            <a:off x="10269158" y="4168588"/>
            <a:ext cx="1667436" cy="846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7F5852-8399-AEB4-40F3-7B1C91E0DCC9}"/>
              </a:ext>
            </a:extLst>
          </p:cNvPr>
          <p:cNvSpPr/>
          <p:nvPr/>
        </p:nvSpPr>
        <p:spPr>
          <a:xfrm>
            <a:off x="10269158" y="5858799"/>
            <a:ext cx="1667436" cy="846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5110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6CCCB5-536F-C9A0-ECDE-2B5882904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exploratoire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5EBFA4-F7B9-A867-25D3-E166AC3FA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86" y="1884661"/>
            <a:ext cx="11155122" cy="2956280"/>
          </a:xfrm>
        </p:spPr>
        <p:txBody>
          <a:bodyPr>
            <a:normAutofit/>
          </a:bodyPr>
          <a:lstStyle/>
          <a:p>
            <a:r>
              <a:rPr lang="fr-FR" dirty="0"/>
              <a:t>Premières analyses : </a:t>
            </a:r>
          </a:p>
          <a:p>
            <a:pPr lvl="1"/>
            <a:r>
              <a:rPr lang="fr-FR" dirty="0"/>
              <a:t>96096 clients uniques</a:t>
            </a:r>
          </a:p>
          <a:p>
            <a:pPr lvl="1"/>
            <a:r>
              <a:rPr lang="fr-FR" dirty="0">
                <a:solidFill>
                  <a:srgbClr val="FF0000"/>
                </a:solidFill>
              </a:rPr>
              <a:t>XXXX</a:t>
            </a:r>
            <a:r>
              <a:rPr lang="fr-FR" dirty="0"/>
              <a:t> commandes</a:t>
            </a:r>
          </a:p>
          <a:p>
            <a:pPr lvl="1"/>
            <a:r>
              <a:rPr lang="fr-FR" dirty="0"/>
              <a:t>X</a:t>
            </a:r>
            <a:r>
              <a:rPr lang="fr-FR" dirty="0">
                <a:solidFill>
                  <a:srgbClr val="FF0000"/>
                </a:solidFill>
              </a:rPr>
              <a:t>XXX</a:t>
            </a:r>
            <a:r>
              <a:rPr lang="fr-FR" dirty="0"/>
              <a:t> produits</a:t>
            </a:r>
          </a:p>
          <a:p>
            <a:pPr lvl="1"/>
            <a:r>
              <a:rPr lang="fr-FR" dirty="0">
                <a:solidFill>
                  <a:srgbClr val="FF0000"/>
                </a:solidFill>
              </a:rPr>
              <a:t>XXXX</a:t>
            </a:r>
            <a:r>
              <a:rPr lang="fr-FR" dirty="0"/>
              <a:t> revendeurs</a:t>
            </a:r>
          </a:p>
          <a:p>
            <a:r>
              <a:rPr lang="fr-FR" dirty="0"/>
              <a:t>Données manquantes au niveau des commentaires des revues, et des dates d’arrivées des colis (colis non acheminé, </a:t>
            </a:r>
            <a:r>
              <a:rPr lang="fr-FR" dirty="0">
                <a:solidFill>
                  <a:srgbClr val="FF0000"/>
                </a:solidFill>
              </a:rPr>
              <a:t>xx</a:t>
            </a:r>
            <a:r>
              <a:rPr lang="fr-FR" dirty="0"/>
              <a:t>%) </a:t>
            </a:r>
          </a:p>
        </p:txBody>
      </p:sp>
    </p:spTree>
    <p:extLst>
      <p:ext uri="{BB962C8B-B14F-4D97-AF65-F5344CB8AC3E}">
        <p14:creationId xmlns:p14="http://schemas.microsoft.com/office/powerpoint/2010/main" val="3491891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BCA0A0-A1D5-D3BE-1EE9-4636D5C0C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exploratoire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A583ED-9F9B-7D2E-CCDA-038AFAA4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750963"/>
          </a:xfrm>
        </p:spPr>
        <p:txBody>
          <a:bodyPr/>
          <a:lstStyle/>
          <a:p>
            <a:r>
              <a:rPr lang="fr-FR" dirty="0"/>
              <a:t>La majorité des clients n’ont commandé qu’une fois = clients non pertinents pour l’études (moyennes biaisées,..)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282F0DC-DAF4-F9A7-CBB2-D0048F745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964" y="2877672"/>
            <a:ext cx="3720369" cy="383637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AF9DA5C-3A0E-07FB-F101-788E79023479}"/>
              </a:ext>
            </a:extLst>
          </p:cNvPr>
          <p:cNvSpPr txBox="1"/>
          <p:nvPr/>
        </p:nvSpPr>
        <p:spPr>
          <a:xfrm>
            <a:off x="7404847" y="3854824"/>
            <a:ext cx="4205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AMELIORER LA FIGURE (TITRE,VALEURS, EXPLOSION) </a:t>
            </a:r>
          </a:p>
        </p:txBody>
      </p:sp>
    </p:spTree>
    <p:extLst>
      <p:ext uri="{BB962C8B-B14F-4D97-AF65-F5344CB8AC3E}">
        <p14:creationId xmlns:p14="http://schemas.microsoft.com/office/powerpoint/2010/main" val="2083924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329A57-A4B1-79AF-D7B5-3BD78E46D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Feature</a:t>
            </a:r>
            <a:r>
              <a:rPr lang="fr-FR" dirty="0"/>
              <a:t> engineering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CDF896-5702-63A6-7AA4-3FD73A893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688210"/>
          </a:xfrm>
        </p:spPr>
        <p:txBody>
          <a:bodyPr>
            <a:normAutofit lnSpcReduction="10000"/>
          </a:bodyPr>
          <a:lstStyle/>
          <a:p>
            <a:r>
              <a:rPr lang="fr-FR" dirty="0"/>
              <a:t>Explication du </a:t>
            </a:r>
            <a:r>
              <a:rPr lang="fr-FR" dirty="0" err="1"/>
              <a:t>feature</a:t>
            </a:r>
            <a:r>
              <a:rPr lang="fr-FR" dirty="0"/>
              <a:t> engineering : </a:t>
            </a:r>
          </a:p>
          <a:p>
            <a:pPr lvl="1"/>
            <a:r>
              <a:rPr lang="fr-FR" dirty="0"/>
              <a:t>Nombre de commandes/clients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2ED02DC-4C03-2715-3449-2E694DD47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436" y="2868707"/>
            <a:ext cx="4177569" cy="430782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349C238-B2FC-EE1D-B386-4F53CE4AB0CC}"/>
              </a:ext>
            </a:extLst>
          </p:cNvPr>
          <p:cNvSpPr txBox="1"/>
          <p:nvPr/>
        </p:nvSpPr>
        <p:spPr>
          <a:xfrm>
            <a:off x="7404847" y="3854824"/>
            <a:ext cx="4205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AMELIORER LA FIGURE (TITRE,VALEURS, EXPLOSION) </a:t>
            </a:r>
          </a:p>
        </p:txBody>
      </p:sp>
    </p:spTree>
    <p:extLst>
      <p:ext uri="{BB962C8B-B14F-4D97-AF65-F5344CB8AC3E}">
        <p14:creationId xmlns:p14="http://schemas.microsoft.com/office/powerpoint/2010/main" val="384882577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1159</TotalTime>
  <Words>720</Words>
  <Application>Microsoft Office PowerPoint</Application>
  <PresentationFormat>Grand écran</PresentationFormat>
  <Paragraphs>124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6" baseType="lpstr">
      <vt:lpstr>Arial</vt:lpstr>
      <vt:lpstr>Gill Sans MT</vt:lpstr>
      <vt:lpstr>Wingdings 2</vt:lpstr>
      <vt:lpstr>Dividende</vt:lpstr>
      <vt:lpstr>Segmentez les clients d’un site e-commerce</vt:lpstr>
      <vt:lpstr>Description</vt:lpstr>
      <vt:lpstr>Présentation du dataset</vt:lpstr>
      <vt:lpstr>Présentation du dataset</vt:lpstr>
      <vt:lpstr>Présentation du dataset</vt:lpstr>
      <vt:lpstr>Présentation du dataset</vt:lpstr>
      <vt:lpstr>Analyse exploratoire</vt:lpstr>
      <vt:lpstr>Analyse exploratoire</vt:lpstr>
      <vt:lpstr>Feature engineering</vt:lpstr>
      <vt:lpstr>Feature engineering</vt:lpstr>
      <vt:lpstr>Feature engineering</vt:lpstr>
      <vt:lpstr>Feature engineering</vt:lpstr>
      <vt:lpstr>Feature engineering</vt:lpstr>
      <vt:lpstr>Feature engineering</vt:lpstr>
      <vt:lpstr>Clustering</vt:lpstr>
      <vt:lpstr>Clustering</vt:lpstr>
      <vt:lpstr>Clustering – Analyse des resultats</vt:lpstr>
      <vt:lpstr>Clustering – Analyse des resultats</vt:lpstr>
      <vt:lpstr>Clustering – Analyse des resultats</vt:lpstr>
      <vt:lpstr>Clustering – Analyse des resultats</vt:lpstr>
      <vt:lpstr>Stabilite au cours du temps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 Jankovsky</dc:creator>
  <cp:lastModifiedBy>Nicolas Jankovsky</cp:lastModifiedBy>
  <cp:revision>4</cp:revision>
  <dcterms:created xsi:type="dcterms:W3CDTF">2022-12-09T15:02:47Z</dcterms:created>
  <dcterms:modified xsi:type="dcterms:W3CDTF">2022-12-10T10:21:52Z</dcterms:modified>
</cp:coreProperties>
</file>