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3D358-445A-43ED-A3C1-58A7E363A251}" v="407" dt="2020-06-23T22:20:4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4AEE-4364-4556-A9BB-847E180E9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337B65-A589-4ED9-AFA2-56EE7B926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3FF83-0D30-43EC-B153-18B830DE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E6D37-F5E4-4CAB-9448-105579FA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D493B-847F-44E3-B1CC-2B63AF30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65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05BCD-A6B1-4B4D-ABDE-C3646684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A871B6-8935-4E56-9A1B-023770ED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B9CDD-4560-4289-96AF-E688C0CA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2B500-91F4-4B94-A43A-A6C8048D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072C3-CB0D-4FE0-ADD4-1DBDA7C6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3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3ABA9F-ED12-4E68-9805-A63D61BC1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E2BEA5-311C-4936-AB83-BEDD66C11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E2E4F-628D-4F7F-A47B-5F899BC6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3CC12-D632-49F2-B2D7-AC2E784E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6568B-7092-4C8C-8958-C0DF1752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7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A2F8C-7859-44A6-A248-78AAEB9A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B265E-6131-432E-94DF-5F3A207F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19B41-4B25-40B4-8094-B722B11D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3B0A69-EEB8-4463-847D-0B61FAC2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55E215-2AB8-474E-BE70-862C78B2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35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80B4C-D51F-42EE-A5CE-8523E44E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054B48-FE0F-4B0E-9795-51ED89E20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C88F2-5283-4AF1-B919-1AC5C3BC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262E1-EAEF-4A30-84E8-FA329B32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3A266-894C-4684-B381-9CD28C5C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4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F4F1B-F0DE-4637-B2F1-4108F53A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2BD65A-07B1-47AC-BC9F-1D67304B5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8CC40-FD98-4BA1-86CF-25512D793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E7605F-B957-44B9-BCBE-C90E2851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4F2C39-7E55-488C-BA72-1F218AFF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0A4C0-6524-48C9-9B07-2CA3963A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9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561AD-ADCA-4552-BDF6-4010A945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C3786A-F47C-42C6-8634-AABCD4B0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DC3C0C-6757-49EC-8004-360585B3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FF89DD-CE06-420E-9BA9-7A6C91A13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0C1D91-BF18-4E2C-B909-B5FDE1116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3BBEDE-6418-4ABC-AE0A-ADCF71A7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1A03B3-58A2-4E79-BA72-F730B56F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6317AC-A58F-446D-84F6-020A05C9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95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E0D95-25F7-4517-A247-EE34C8BE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736D9-B3E3-46F6-A58D-32A4579C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F43012-8385-4BAE-AE71-F7F3E0AF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383E42-0A0A-42FE-822B-6BC0F52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18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CD2F77-C677-4B57-B208-B87FC8CA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041790-FF6B-43B0-AE38-9649EC78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FD364-673C-4E43-A8A3-1973E501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00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C7C59-375F-47C0-9F87-A800346E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4205A-66C8-4E8B-8CF7-8B563C79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A6DE5A-07CC-47FD-94CB-0F0679EA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E91EEE-5183-4A8D-9DC0-6F568ECF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54763F-DFC5-49DC-B4CA-BB4CA931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7C399-3B76-45AF-B877-79DA425C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94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8FA31-1B64-478B-9F6C-AA062D3C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736120-E208-454D-B25A-C92EA8D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E92CF0-6777-4E31-8F10-A1FA5996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DACDD-5178-47FC-AD1F-8280CF6A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833F2-01CF-4392-B0C7-064D96FD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0DEF5D-CC7A-4AC2-A4F8-46886248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96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F43AE1-03F9-4703-9F0C-5F47DF2F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6219D9-207D-4630-BABC-1C9CE04F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3AB0F-42A8-4ACA-B509-1EA3E371B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8CD7-EAAB-4127-BB5A-70A3014AF32B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973AD-8394-45FC-B75D-12A5ADDB2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99573-559E-4BCB-9E8A-31723157A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921D991-7D7F-42B5-A3B9-ADD974CB27B0}"/>
              </a:ext>
            </a:extLst>
          </p:cNvPr>
          <p:cNvSpPr txBox="1"/>
          <p:nvPr/>
        </p:nvSpPr>
        <p:spPr>
          <a:xfrm>
            <a:off x="3803374" y="0"/>
            <a:ext cx="458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MINI-PROJET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3A2661-AF83-47C6-8A14-DD66AB22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86786">
            <a:off x="7062543" y="1716285"/>
            <a:ext cx="4662951" cy="3679132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8" name="Picture 4" descr="Icône C++ - Téléchargement gratuit en PNG et vecteurs">
            <a:extLst>
              <a:ext uri="{FF2B5EF4-FFF2-40B4-BE49-F238E27FC236}">
                <a16:creationId xmlns:a16="http://schemas.microsoft.com/office/drawing/2014/main" id="{373A5EF0-3BC9-4159-962D-FB2148A3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7551">
            <a:off x="192157" y="1623392"/>
            <a:ext cx="3611217" cy="36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68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70A3EA-DF0E-4533-BDA4-259E3FDBEF2E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Compilation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3AFF6C-EBF8-4831-A360-123D27F8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447675"/>
            <a:ext cx="7600950" cy="5962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8714928-D502-41A4-8175-32536803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457140"/>
            <a:ext cx="7629525" cy="6000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D6F454-57E4-4C43-8C6C-8DE1C8A3F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50" y="468796"/>
            <a:ext cx="7620000" cy="59912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B8FC31-E766-43A0-A38A-34CFA3FA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25" y="476130"/>
            <a:ext cx="7600950" cy="5991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147275A-4A14-43F2-9F30-958D75E9F9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87" y="453265"/>
            <a:ext cx="7591425" cy="59912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C58E9B-0F7F-4AB5-BE0E-C628DC34FA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900" y="476044"/>
            <a:ext cx="7600950" cy="5972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36870C4-5EBA-422D-825F-7069A9C832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0762" y="490537"/>
            <a:ext cx="76104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EB358E9-B42C-4DE8-93E8-4FE14F9720CC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Avenir </a:t>
            </a:r>
          </a:p>
        </p:txBody>
      </p:sp>
    </p:spTree>
    <p:extLst>
      <p:ext uri="{BB962C8B-B14F-4D97-AF65-F5344CB8AC3E}">
        <p14:creationId xmlns:p14="http://schemas.microsoft.com/office/powerpoint/2010/main" val="3565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BED6D7-FCCE-44E8-90A9-6FAF2B58EA13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553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: les 5 fonctionnalités qui rendent Siri indispensable ...">
            <a:extLst>
              <a:ext uri="{FF2B5EF4-FFF2-40B4-BE49-F238E27FC236}">
                <a16:creationId xmlns:a16="http://schemas.microsoft.com/office/drawing/2014/main" id="{4E9E326C-80FB-436F-9681-9026F1FE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50" b="90000" l="10000" r="90000">
                        <a14:foregroundMark x1="48333" y1="9500" x2="48333" y2="9500"/>
                        <a14:foregroundMark x1="39833" y1="7250" x2="39833" y2="7250"/>
                        <a14:foregroundMark x1="39000" y1="7750" x2="39000" y2="7750"/>
                        <a14:foregroundMark x1="38333" y1="7750" x2="38333" y2="7750"/>
                        <a14:foregroundMark x1="61833" y1="7750" x2="61833" y2="7750"/>
                        <a14:foregroundMark x1="66000" y1="13500" x2="66000" y2="13500"/>
                        <a14:foregroundMark x1="46333" y1="63250" x2="46333" y2="63250"/>
                        <a14:foregroundMark x1="44833" y1="66250" x2="44833" y2="66250"/>
                        <a14:foregroundMark x1="48667" y1="70750" x2="48667" y2="70750"/>
                        <a14:foregroundMark x1="48000" y1="64250" x2="48000" y2="64250"/>
                        <a14:foregroundMark x1="50333" y1="67750" x2="50333" y2="67750"/>
                        <a14:foregroundMark x1="50167" y1="63250" x2="50167" y2="63250"/>
                        <a14:foregroundMark x1="52167" y1="68250" x2="52167" y2="68250"/>
                        <a14:foregroundMark x1="55167" y1="63750" x2="55167" y2="63750"/>
                        <a14:foregroundMark x1="55000" y1="67000" x2="55000" y2="67000"/>
                        <a14:foregroundMark x1="49000" y1="82750" x2="49000" y2="82750"/>
                        <a14:foregroundMark x1="41000" y1="82250" x2="41000" y2="82250"/>
                        <a14:foregroundMark x1="79500" y1="83750" x2="79500" y2="83750"/>
                        <a14:foregroundMark x1="77667" y1="84000" x2="77667" y2="84000"/>
                        <a14:foregroundMark x1="78667" y1="84000" x2="78667" y2="84000"/>
                        <a14:foregroundMark x1="79667" y1="84250" x2="85500" y2="83750"/>
                        <a14:foregroundMark x1="29500" y1="84250" x2="29500" y2="84250"/>
                        <a14:foregroundMark x1="27333" y1="84250" x2="27333" y2="84250"/>
                        <a14:foregroundMark x1="20167" y1="84500" x2="20167" y2="84500"/>
                        <a14:foregroundMark x1="19500" y1="84500" x2="19500" y2="84500"/>
                        <a14:foregroundMark x1="18500" y1="84500" x2="18500" y2="8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73" y="1815546"/>
            <a:ext cx="5715000" cy="3810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C++ - Téléchargement gratuit en PNG et vecteurs">
            <a:extLst>
              <a:ext uri="{FF2B5EF4-FFF2-40B4-BE49-F238E27FC236}">
                <a16:creationId xmlns:a16="http://schemas.microsoft.com/office/drawing/2014/main" id="{E618743B-48D0-447B-8418-09DD5946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3" y="1623391"/>
            <a:ext cx="3611217" cy="36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5E1F3BB-2DDE-4E80-99E2-8AFA280D0336}"/>
              </a:ext>
            </a:extLst>
          </p:cNvPr>
          <p:cNvSpPr/>
          <p:nvPr/>
        </p:nvSpPr>
        <p:spPr>
          <a:xfrm>
            <a:off x="4856920" y="3061252"/>
            <a:ext cx="2305878" cy="367748"/>
          </a:xfrm>
          <a:prstGeom prst="rightArrow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1ECA03-1B2B-47EC-9F5F-55633E90C3A5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Idée de base</a:t>
            </a:r>
          </a:p>
        </p:txBody>
      </p:sp>
    </p:spTree>
    <p:extLst>
      <p:ext uri="{BB962C8B-B14F-4D97-AF65-F5344CB8AC3E}">
        <p14:creationId xmlns:p14="http://schemas.microsoft.com/office/powerpoint/2010/main" val="136359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CF36DC-3051-4543-9FE4-4C1E2E230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7980" y="669235"/>
            <a:ext cx="11376040" cy="55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6B31D8-79A6-484C-8D22-C741B3E9B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190" y="1110826"/>
            <a:ext cx="2941776" cy="463634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FEC2D7-E9E0-47E0-A2A8-2C787D01BD8F}"/>
              </a:ext>
            </a:extLst>
          </p:cNvPr>
          <p:cNvSpPr txBox="1"/>
          <p:nvPr/>
        </p:nvSpPr>
        <p:spPr>
          <a:xfrm>
            <a:off x="7070035" y="1110826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interpretation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625797-570F-4FCF-8268-ACF251AFA8B7}"/>
              </a:ext>
            </a:extLst>
          </p:cNvPr>
          <p:cNvSpPr txBox="1"/>
          <p:nvPr/>
        </p:nvSpPr>
        <p:spPr>
          <a:xfrm>
            <a:off x="7070034" y="3851633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define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9F3B56-5E2E-4E03-9FE8-2A2FECBDFBC7}"/>
              </a:ext>
            </a:extLst>
          </p:cNvPr>
          <p:cNvSpPr txBox="1"/>
          <p:nvPr/>
        </p:nvSpPr>
        <p:spPr>
          <a:xfrm>
            <a:off x="7070034" y="5377841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requete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A809-8B7F-478E-808E-C9610FFDDC41}"/>
              </a:ext>
            </a:extLst>
          </p:cNvPr>
          <p:cNvSpPr txBox="1"/>
          <p:nvPr/>
        </p:nvSpPr>
        <p:spPr>
          <a:xfrm>
            <a:off x="7070034" y="2452368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mainwindows</a:t>
            </a:r>
            <a:endParaRPr lang="fr-FR" dirty="0"/>
          </a:p>
        </p:txBody>
      </p:sp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9EC7AB87-600F-4DD6-B53A-B4242919ACE6}"/>
              </a:ext>
            </a:extLst>
          </p:cNvPr>
          <p:cNvSpPr/>
          <p:nvPr/>
        </p:nvSpPr>
        <p:spPr>
          <a:xfrm>
            <a:off x="2869605" y="4465981"/>
            <a:ext cx="1696278" cy="17227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42A81023-236F-4BE1-B112-F023ED334617}"/>
              </a:ext>
            </a:extLst>
          </p:cNvPr>
          <p:cNvSpPr/>
          <p:nvPr/>
        </p:nvSpPr>
        <p:spPr>
          <a:xfrm>
            <a:off x="2856353" y="2807877"/>
            <a:ext cx="1696278" cy="17227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6E39B54-1F8F-4AFD-B5BB-6FBD1E23E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07980" y="669235"/>
            <a:ext cx="11376040" cy="55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7CE80D-8B1A-4FC8-82E4-0D2547B813CB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interpretation.cpp / </a:t>
            </a:r>
            <a:r>
              <a:rPr lang="fr-FR" sz="2000" dirty="0" err="1"/>
              <a:t>interpretation.h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C44E15-197B-4157-A241-43DAF847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30" y="514413"/>
            <a:ext cx="10356396" cy="6112460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607C1F4-501D-4850-B304-14891AA91A8F}"/>
              </a:ext>
            </a:extLst>
          </p:cNvPr>
          <p:cNvSpPr/>
          <p:nvPr/>
        </p:nvSpPr>
        <p:spPr>
          <a:xfrm rot="10800000">
            <a:off x="6147030" y="315390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635E22A-EC41-4A5C-8743-C3AE894A0B26}"/>
              </a:ext>
            </a:extLst>
          </p:cNvPr>
          <p:cNvSpPr/>
          <p:nvPr/>
        </p:nvSpPr>
        <p:spPr>
          <a:xfrm rot="10800000">
            <a:off x="5510216" y="426013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0F10CF5-791F-4510-BF9F-0ED871EEBFAE}"/>
              </a:ext>
            </a:extLst>
          </p:cNvPr>
          <p:cNvSpPr/>
          <p:nvPr/>
        </p:nvSpPr>
        <p:spPr>
          <a:xfrm rot="10800000">
            <a:off x="5994630" y="2261152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16E9A51-BFFF-4AE1-A6E9-3EF74975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30" y="476187"/>
            <a:ext cx="10010775" cy="5867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C1DD3DA-D91C-4592-9C86-5C7651EB84B3}"/>
              </a:ext>
            </a:extLst>
          </p:cNvPr>
          <p:cNvSpPr/>
          <p:nvPr/>
        </p:nvSpPr>
        <p:spPr>
          <a:xfrm rot="10800000">
            <a:off x="4994091" y="380061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CFC5F31-8A47-4151-8974-E1D83EF04627}"/>
              </a:ext>
            </a:extLst>
          </p:cNvPr>
          <p:cNvSpPr/>
          <p:nvPr/>
        </p:nvSpPr>
        <p:spPr>
          <a:xfrm rot="10800000">
            <a:off x="5365152" y="163090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376BBDD-574A-436A-80B8-71D3A691FFCE}"/>
              </a:ext>
            </a:extLst>
          </p:cNvPr>
          <p:cNvSpPr/>
          <p:nvPr/>
        </p:nvSpPr>
        <p:spPr>
          <a:xfrm rot="10800000">
            <a:off x="5510215" y="504322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4909CE3-EA49-4326-A8E5-CA3246D65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" y="619125"/>
            <a:ext cx="11306175" cy="5619750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8C5163E-BD2B-41C1-8BE6-9F57898E08D4}"/>
              </a:ext>
            </a:extLst>
          </p:cNvPr>
          <p:cNvSpPr/>
          <p:nvPr/>
        </p:nvSpPr>
        <p:spPr>
          <a:xfrm rot="10800000">
            <a:off x="3653229" y="177576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A54F9C5-051E-437D-AE5A-D12DB0111097}"/>
              </a:ext>
            </a:extLst>
          </p:cNvPr>
          <p:cNvSpPr/>
          <p:nvPr/>
        </p:nvSpPr>
        <p:spPr>
          <a:xfrm rot="10800000">
            <a:off x="4943060" y="439154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522A149-F75C-4D46-81BC-38AD0E3E2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" y="485775"/>
            <a:ext cx="11220450" cy="5886450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E38A629E-BC9B-45DA-A58C-8EC62DCB223E}"/>
              </a:ext>
            </a:extLst>
          </p:cNvPr>
          <p:cNvSpPr/>
          <p:nvPr/>
        </p:nvSpPr>
        <p:spPr>
          <a:xfrm rot="10800000">
            <a:off x="5015522" y="73250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9ACD29D-1313-4D96-B6A8-0FCCF76D1F69}"/>
              </a:ext>
            </a:extLst>
          </p:cNvPr>
          <p:cNvSpPr/>
          <p:nvPr/>
        </p:nvSpPr>
        <p:spPr>
          <a:xfrm rot="10800000">
            <a:off x="4706978" y="217186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90658596-48C4-4793-A5D3-8121F999C5B4}"/>
              </a:ext>
            </a:extLst>
          </p:cNvPr>
          <p:cNvSpPr/>
          <p:nvPr/>
        </p:nvSpPr>
        <p:spPr>
          <a:xfrm rot="10800000">
            <a:off x="3402658" y="107460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F2ADEB1C-93A3-4798-8190-7E3FB647E7B6}"/>
              </a:ext>
            </a:extLst>
          </p:cNvPr>
          <p:cNvSpPr/>
          <p:nvPr/>
        </p:nvSpPr>
        <p:spPr>
          <a:xfrm rot="10800000">
            <a:off x="5164594" y="426608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EB52FE1-77E5-4706-ADA7-B094A8C22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461962"/>
            <a:ext cx="11201400" cy="5934075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D3B0356-F5C2-4CE3-B5B4-C4BA57841E07}"/>
              </a:ext>
            </a:extLst>
          </p:cNvPr>
          <p:cNvSpPr/>
          <p:nvPr/>
        </p:nvSpPr>
        <p:spPr>
          <a:xfrm rot="10800000">
            <a:off x="4669901" y="34735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E4376D3-A551-4902-B2B0-5775C90297EA}"/>
              </a:ext>
            </a:extLst>
          </p:cNvPr>
          <p:cNvSpPr/>
          <p:nvPr/>
        </p:nvSpPr>
        <p:spPr>
          <a:xfrm rot="10800000">
            <a:off x="4233644" y="147070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E27581D-AE2C-4864-AFFF-BAB286B1E4B9}"/>
              </a:ext>
            </a:extLst>
          </p:cNvPr>
          <p:cNvSpPr/>
          <p:nvPr/>
        </p:nvSpPr>
        <p:spPr>
          <a:xfrm rot="10800000">
            <a:off x="8789752" y="198798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16F515E-D41E-4811-9660-C8556AFB0C3F}"/>
              </a:ext>
            </a:extLst>
          </p:cNvPr>
          <p:cNvSpPr/>
          <p:nvPr/>
        </p:nvSpPr>
        <p:spPr>
          <a:xfrm rot="10800000">
            <a:off x="4357275" y="490747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5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1" animBg="1"/>
      <p:bldP spid="21" grpId="2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mainwindows.cpp / </a:t>
            </a:r>
            <a:r>
              <a:rPr lang="fr-FR" sz="2000" dirty="0" err="1"/>
              <a:t>mainwindows.h</a:t>
            </a: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E2B592-1EB9-4CFE-ABC6-D6CE1B95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419100"/>
            <a:ext cx="11268075" cy="6019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33B3E91-9C0A-4D65-A751-D947195A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404812"/>
            <a:ext cx="11306175" cy="6048375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2D8A1C-6B4D-4DD8-B9C4-9760A5E6355A}"/>
              </a:ext>
            </a:extLst>
          </p:cNvPr>
          <p:cNvSpPr/>
          <p:nvPr/>
        </p:nvSpPr>
        <p:spPr>
          <a:xfrm rot="10800000">
            <a:off x="5617886" y="33589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8203D3A0-FECA-4ABE-83F6-7D767DAFC069}"/>
              </a:ext>
            </a:extLst>
          </p:cNvPr>
          <p:cNvSpPr/>
          <p:nvPr/>
        </p:nvSpPr>
        <p:spPr>
          <a:xfrm rot="10800000">
            <a:off x="4181063" y="239473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119AEA3-9E59-4CE1-A9B8-0AE76C687741}"/>
              </a:ext>
            </a:extLst>
          </p:cNvPr>
          <p:cNvSpPr/>
          <p:nvPr/>
        </p:nvSpPr>
        <p:spPr>
          <a:xfrm rot="10800000">
            <a:off x="3438113" y="341165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7D9DBA6-0515-4DCE-B685-B4463A6D599D}"/>
              </a:ext>
            </a:extLst>
          </p:cNvPr>
          <p:cNvSpPr/>
          <p:nvPr/>
        </p:nvSpPr>
        <p:spPr>
          <a:xfrm rot="10800000">
            <a:off x="3166650" y="488738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2B83964-74A3-444B-95E0-B09FDD31435A}"/>
              </a:ext>
            </a:extLst>
          </p:cNvPr>
          <p:cNvSpPr/>
          <p:nvPr/>
        </p:nvSpPr>
        <p:spPr>
          <a:xfrm rot="10800000">
            <a:off x="4464947" y="599536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F677C62-14D6-4554-9C7B-B47183DA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2" y="2089750"/>
            <a:ext cx="11268075" cy="2057400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0DCAC9EE-F48A-4880-8337-5FACF54053BA}"/>
              </a:ext>
            </a:extLst>
          </p:cNvPr>
          <p:cNvSpPr/>
          <p:nvPr/>
        </p:nvSpPr>
        <p:spPr>
          <a:xfrm rot="10800000">
            <a:off x="4181063" y="222788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2ABAEDF2-2374-44FE-BBA2-CA0BC9290875}"/>
              </a:ext>
            </a:extLst>
          </p:cNvPr>
          <p:cNvSpPr/>
          <p:nvPr/>
        </p:nvSpPr>
        <p:spPr>
          <a:xfrm rot="10800000">
            <a:off x="2664933" y="3373762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9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96F147D-658E-426F-ADA5-3084D60DE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28625"/>
            <a:ext cx="11315700" cy="6000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requette.cpp / </a:t>
            </a:r>
            <a:r>
              <a:rPr lang="fr-FR" sz="2000" dirty="0" err="1"/>
              <a:t>requette.h</a:t>
            </a:r>
            <a:endParaRPr lang="fr-FR" sz="2000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B957DE2-5A32-4032-84B5-18428523069F}"/>
              </a:ext>
            </a:extLst>
          </p:cNvPr>
          <p:cNvSpPr/>
          <p:nvPr/>
        </p:nvSpPr>
        <p:spPr>
          <a:xfrm rot="10800000">
            <a:off x="1270035" y="6087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2E7C02DD-3DFF-4D93-AF4B-5BD97113C3AD}"/>
              </a:ext>
            </a:extLst>
          </p:cNvPr>
          <p:cNvSpPr/>
          <p:nvPr/>
        </p:nvSpPr>
        <p:spPr>
          <a:xfrm rot="10800000">
            <a:off x="4594260" y="408518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8ED11AD-0ADB-4C38-84A6-A4E714832B56}"/>
              </a:ext>
            </a:extLst>
          </p:cNvPr>
          <p:cNvSpPr/>
          <p:nvPr/>
        </p:nvSpPr>
        <p:spPr>
          <a:xfrm rot="10800000">
            <a:off x="2422974" y="176958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22D285-2E12-47D5-BE3A-BA1CF8632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1952625"/>
            <a:ext cx="11287125" cy="295275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F91D841-77F7-40D2-84FC-4A4B6F65606B}"/>
              </a:ext>
            </a:extLst>
          </p:cNvPr>
          <p:cNvSpPr/>
          <p:nvPr/>
        </p:nvSpPr>
        <p:spPr>
          <a:xfrm rot="10800000">
            <a:off x="4943060" y="2467285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23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799CF6-6E2F-4441-AA26-E4ECF76002E0}"/>
              </a:ext>
            </a:extLst>
          </p:cNvPr>
          <p:cNvSpPr/>
          <p:nvPr/>
        </p:nvSpPr>
        <p:spPr>
          <a:xfrm>
            <a:off x="947116" y="0"/>
            <a:ext cx="2305879" cy="75537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966375F-A89A-4022-8D0D-4C5B5AE5417D}"/>
              </a:ext>
            </a:extLst>
          </p:cNvPr>
          <p:cNvSpPr/>
          <p:nvPr/>
        </p:nvSpPr>
        <p:spPr>
          <a:xfrm>
            <a:off x="410817" y="21623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define.cpp / </a:t>
            </a:r>
            <a:r>
              <a:rPr lang="fr-FR" sz="2000" dirty="0" err="1"/>
              <a:t>define.h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6E9DD4-6456-4470-9EFE-4CBE34E8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714625"/>
            <a:ext cx="11210925" cy="142875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BC596BF-1CD4-4C90-9A9F-984F7A6EADE4}"/>
              </a:ext>
            </a:extLst>
          </p:cNvPr>
          <p:cNvSpPr/>
          <p:nvPr/>
        </p:nvSpPr>
        <p:spPr>
          <a:xfrm rot="10800000">
            <a:off x="5713447" y="324512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71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B0482F8-9FDC-4E41-833D-F9012404BB4B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Base De Données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B159BA8-0302-456D-A1DD-D9C09618F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30" y="916946"/>
            <a:ext cx="10584635" cy="542676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D6912F0-6250-4936-BFC2-EBF398B3D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24" y="790243"/>
            <a:ext cx="5084902" cy="5277513"/>
          </a:xfrm>
          <a:prstGeom prst="rect">
            <a:avLst/>
          </a:prstGeom>
        </p:spPr>
      </p:pic>
      <p:pic>
        <p:nvPicPr>
          <p:cNvPr id="10" name="Image 9" descr="Une image contenant capture d’écran, pièce, en bois, table&#10;&#10;Description générée automatiquement">
            <a:extLst>
              <a:ext uri="{FF2B5EF4-FFF2-40B4-BE49-F238E27FC236}">
                <a16:creationId xmlns:a16="http://schemas.microsoft.com/office/drawing/2014/main" id="{881455B5-9C5F-4193-903D-58DA89089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98" y="977975"/>
            <a:ext cx="4097610" cy="49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0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42</Words>
  <Application>Microsoft Office PowerPoint</Application>
  <PresentationFormat>Grand écran</PresentationFormat>
  <Paragraphs>14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Camoesas</dc:creator>
  <cp:lastModifiedBy>Baptiste Camoesas</cp:lastModifiedBy>
  <cp:revision>3</cp:revision>
  <dcterms:created xsi:type="dcterms:W3CDTF">2020-06-23T16:47:59Z</dcterms:created>
  <dcterms:modified xsi:type="dcterms:W3CDTF">2020-06-23T22:24:37Z</dcterms:modified>
</cp:coreProperties>
</file>