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3D358-445A-43ED-A3C1-58A7E363A251}" v="407" dt="2020-06-23T22:20:4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4AEE-4364-4556-A9BB-847E180E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337B65-A589-4ED9-AFA2-56EE7B92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3FF83-0D30-43EC-B153-18B830DE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E6D37-F5E4-4CAB-9448-105579FA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D493B-847F-44E3-B1CC-2B63AF3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6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05BCD-A6B1-4B4D-ABDE-C364668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A871B6-8935-4E56-9A1B-023770ED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B9CDD-4560-4289-96AF-E688C0CA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2B500-91F4-4B94-A43A-A6C8048D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072C3-CB0D-4FE0-ADD4-1DBDA7C6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3ABA9F-ED12-4E68-9805-A63D61BC1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E2BEA5-311C-4936-AB83-BEDD66C1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E2E4F-628D-4F7F-A47B-5F899BC6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3CC12-D632-49F2-B2D7-AC2E784E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6568B-7092-4C8C-8958-C0DF1752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7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A2F8C-7859-44A6-A248-78AAEB9A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B265E-6131-432E-94DF-5F3A207F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9B41-4B25-40B4-8094-B722B11D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B0A69-EEB8-4463-847D-0B61FAC2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5E215-2AB8-474E-BE70-862C78B2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80B4C-D51F-42EE-A5CE-8523E44E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054B48-FE0F-4B0E-9795-51ED89E2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C88F2-5283-4AF1-B919-1AC5C3BC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262E1-EAEF-4A30-84E8-FA329B32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3A266-894C-4684-B381-9CD28C5C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F4F1B-F0DE-4637-B2F1-4108F53A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BD65A-07B1-47AC-BC9F-1D67304B5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8CC40-FD98-4BA1-86CF-25512D79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E7605F-B957-44B9-BCBE-C90E2851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F2C39-7E55-488C-BA72-1F218AFF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0A4C0-6524-48C9-9B07-2CA3963A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9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561AD-ADCA-4552-BDF6-4010A945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C3786A-F47C-42C6-8634-AABCD4B0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DC3C0C-6757-49EC-8004-360585B3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FF89DD-CE06-420E-9BA9-7A6C91A1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0C1D91-BF18-4E2C-B909-B5FDE111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3BBEDE-6418-4ABC-AE0A-ADCF71A7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1A03B3-58A2-4E79-BA72-F730B56F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6317AC-A58F-446D-84F6-020A05C9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5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E0D95-25F7-4517-A247-EE34C8BE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736D9-B3E3-46F6-A58D-32A4579C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43012-8385-4BAE-AE71-F7F3E0A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383E42-0A0A-42FE-822B-6BC0F52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8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CD2F77-C677-4B57-B208-B87FC8CA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041790-FF6B-43B0-AE38-9649EC78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FD364-673C-4E43-A8A3-1973E501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00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C7C59-375F-47C0-9F87-A800346E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4205A-66C8-4E8B-8CF7-8B563C79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A6DE5A-07CC-47FD-94CB-0F0679EA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E91EEE-5183-4A8D-9DC0-6F568ECF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4763F-DFC5-49DC-B4CA-BB4CA931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7C399-3B76-45AF-B877-79DA425C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9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8FA31-1B64-478B-9F6C-AA062D3C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736120-E208-454D-B25A-C92EA8D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E92CF0-6777-4E31-8F10-A1FA5996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DACDD-5178-47FC-AD1F-8280CF6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833F2-01CF-4392-B0C7-064D96FD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DEF5D-CC7A-4AC2-A4F8-46886248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96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F43AE1-03F9-4703-9F0C-5F47DF2F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219D9-207D-4630-BABC-1C9CE04F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3AB0F-42A8-4ACA-B509-1EA3E371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973AD-8394-45FC-B75D-12A5ADDB2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99573-559E-4BCB-9E8A-31723157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microsoft.com/office/2007/relationships/hdphoto" Target="../media/hdphoto3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921D991-7D7F-42B5-A3B9-ADD974CB27B0}"/>
              </a:ext>
            </a:extLst>
          </p:cNvPr>
          <p:cNvSpPr txBox="1"/>
          <p:nvPr/>
        </p:nvSpPr>
        <p:spPr>
          <a:xfrm>
            <a:off x="3803374" y="0"/>
            <a:ext cx="458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MINI-PROJET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3A2661-AF83-47C6-8A14-DD66AB22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547" y="1899288"/>
            <a:ext cx="4662951" cy="3679132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8" name="Picture 4" descr="Icône C++ - Téléchargement gratuit en PNG et vecteurs">
            <a:extLst>
              <a:ext uri="{FF2B5EF4-FFF2-40B4-BE49-F238E27FC236}">
                <a16:creationId xmlns:a16="http://schemas.microsoft.com/office/drawing/2014/main" id="{373A5EF0-3BC9-4159-962D-FB2148A3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6" y="1885001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703D86-D8E2-4444-8FE5-4E70A3C403C1}"/>
              </a:ext>
            </a:extLst>
          </p:cNvPr>
          <p:cNvSpPr txBox="1"/>
          <p:nvPr/>
        </p:nvSpPr>
        <p:spPr>
          <a:xfrm>
            <a:off x="828675" y="814388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CAMOESAS Baptiste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468693-06CF-4059-A434-0E61F7AE2B25}"/>
              </a:ext>
            </a:extLst>
          </p:cNvPr>
          <p:cNvSpPr txBox="1"/>
          <p:nvPr/>
        </p:nvSpPr>
        <p:spPr>
          <a:xfrm>
            <a:off x="828675" y="1208494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Jousseaume Nicolas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A1B515-4E82-43BF-BFF7-8E4FD5C2F916}"/>
              </a:ext>
            </a:extLst>
          </p:cNvPr>
          <p:cNvSpPr txBox="1"/>
          <p:nvPr/>
        </p:nvSpPr>
        <p:spPr>
          <a:xfrm>
            <a:off x="666750" y="365110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</a:t>
            </a:r>
            <a:r>
              <a:rPr lang="fr-FR" b="1" dirty="0" err="1"/>
              <a:t>bourhis</a:t>
            </a:r>
            <a:r>
              <a:rPr lang="fr-FR" b="1" dirty="0"/>
              <a:t> Lucas </a:t>
            </a:r>
          </a:p>
        </p:txBody>
      </p:sp>
      <p:pic>
        <p:nvPicPr>
          <p:cNvPr id="11" name="Image 10" descr="Résultat de recherche d'images pour &quot;saint felix la salle logo&quot;">
            <a:extLst>
              <a:ext uri="{FF2B5EF4-FFF2-40B4-BE49-F238E27FC236}">
                <a16:creationId xmlns:a16="http://schemas.microsoft.com/office/drawing/2014/main" id="{25269CBB-4CBE-4125-AC7F-948A1E80CB2F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95" b="95913" l="4000" r="98750">
                        <a14:foregroundMark x1="23375" y1="6267" x2="23375" y2="9537"/>
                        <a14:foregroundMark x1="18625" y1="36512" x2="5000" y2="32698"/>
                        <a14:foregroundMark x1="5000" y1="32698" x2="4000" y2="29700"/>
                        <a14:foregroundMark x1="10375" y1="90736" x2="8875" y2="95913"/>
                        <a14:foregroundMark x1="24892" y1="56405" x2="24625" y2="57766"/>
                        <a14:foregroundMark x1="24625" y1="57766" x2="24500" y2="57766"/>
                        <a14:foregroundMark x1="25382" y1="46594" x2="25250" y2="46049"/>
                        <a14:foregroundMark x1="25465" y1="46938" x2="25382" y2="46594"/>
                        <a14:foregroundMark x1="27026" y1="53406" x2="26577" y2="51544"/>
                        <a14:foregroundMark x1="27158" y1="53951" x2="27026" y2="53406"/>
                        <a14:foregroundMark x1="27750" y1="56403" x2="27158" y2="53951"/>
                        <a14:foregroundMark x1="32067" y1="56676" x2="32125" y2="57766"/>
                        <a14:foregroundMark x1="32032" y1="56029" x2="32067" y2="56676"/>
                        <a14:foregroundMark x1="31500" y1="46049" x2="31813" y2="51911"/>
                        <a14:foregroundMark x1="38125" y1="46049" x2="37875" y2="55586"/>
                        <a14:foregroundMark x1="40250" y1="44414" x2="37625" y2="44414"/>
                        <a14:foregroundMark x1="42750" y1="53134" x2="44613" y2="53134"/>
                        <a14:foregroundMark x1="45562" y1="56381" x2="45375" y2="58311"/>
                        <a14:foregroundMark x1="42500" y1="53134" x2="44884" y2="53842"/>
                        <a14:foregroundMark x1="44471" y1="52646" x2="42750" y2="53951"/>
                        <a14:foregroundMark x1="45625" y1="51771" x2="45187" y2="52103"/>
                        <a14:foregroundMark x1="44875" y1="42234" x2="43625" y2="42779"/>
                        <a14:foregroundMark x1="48250" y1="42507" x2="48500" y2="58038"/>
                        <a14:foregroundMark x1="48500" y1="58038" x2="49125" y2="58311"/>
                        <a14:foregroundMark x1="51397" y1="49319" x2="52500" y2="57493"/>
                        <a14:foregroundMark x1="51250" y1="48229" x2="51397" y2="49319"/>
                        <a14:foregroundMark x1="52125" y1="43324" x2="52375" y2="43597"/>
                        <a14:foregroundMark x1="55375" y1="49046" x2="58500" y2="57221"/>
                        <a14:foregroundMark x1="62125" y1="52316" x2="60500" y2="52044"/>
                        <a14:foregroundMark x1="64250" y1="44414" x2="65494" y2="51404"/>
                        <a14:foregroundMark x1="79206" y1="52607" x2="79348" y2="52134"/>
                        <a14:foregroundMark x1="77115" y1="59565" x2="77693" y2="57641"/>
                        <a14:foregroundMark x1="86134" y1="57294" x2="86500" y2="58311"/>
                        <a14:foregroundMark x1="88875" y1="43324" x2="89375" y2="57493"/>
                        <a14:foregroundMark x1="92125" y1="42779" x2="92875" y2="57221"/>
                        <a14:foregroundMark x1="98750" y1="52861" x2="98375" y2="52044"/>
                        <a14:foregroundMark x1="78577" y1="48501" x2="78468" y2="46866"/>
                        <a14:foregroundMark x1="78699" y1="50329" x2="78577" y2="48501"/>
                        <a14:foregroundMark x1="78824" y1="52203" x2="78727" y2="50747"/>
                        <a14:foregroundMark x1="79250" y1="58583" x2="79092" y2="56216"/>
                        <a14:foregroundMark x1="97818" y1="50034" x2="97750" y2="47956"/>
                        <a14:foregroundMark x1="97875" y1="51771" x2="97848" y2="50954"/>
                        <a14:foregroundMark x1="97964" y1="54484" x2="97875" y2="51771"/>
                        <a14:foregroundMark x1="98125" y1="59401" x2="98044" y2="56927"/>
                        <a14:foregroundMark x1="71272" y1="49581" x2="70750" y2="47956"/>
                        <a14:foregroundMark x1="72500" y1="53406" x2="71771" y2="51136"/>
                        <a14:foregroundMark x1="71456" y1="57381" x2="71375" y2="58311"/>
                        <a14:foregroundMark x1="71875" y1="52589" x2="71777" y2="53714"/>
                        <a14:foregroundMark x1="86183" y1="56131" x2="86375" y2="56676"/>
                        <a14:foregroundMark x1="84555" y1="51499" x2="86183" y2="56131"/>
                        <a14:foregroundMark x1="84459" y1="51226" x2="84555" y2="51499"/>
                        <a14:foregroundMark x1="84267" y1="50681" x2="84459" y2="51226"/>
                        <a14:foregroundMark x1="84171" y1="50409" x2="84267" y2="50681"/>
                        <a14:foregroundMark x1="84075" y1="50136" x2="84171" y2="50409"/>
                        <a14:foregroundMark x1="83979" y1="49864" x2="84075" y2="50136"/>
                        <a14:foregroundMark x1="83883" y1="49591" x2="83979" y2="49864"/>
                        <a14:foregroundMark x1="83787" y1="49319" x2="83883" y2="49591"/>
                        <a14:foregroundMark x1="83500" y1="48501" x2="83787" y2="49319"/>
                        <a14:backgroundMark x1="26875" y1="47956" x2="26375" y2="46049"/>
                        <a14:backgroundMark x1="27375" y1="47684" x2="26625" y2="47139"/>
                        <a14:backgroundMark x1="27750" y1="46594" x2="26375" y2="46049"/>
                        <a14:backgroundMark x1="27125" y1="49046" x2="26250" y2="46049"/>
                        <a14:backgroundMark x1="26250" y1="46049" x2="26750" y2="47956"/>
                        <a14:backgroundMark x1="26750" y1="47956" x2="27625" y2="47956"/>
                        <a14:backgroundMark x1="24500" y1="52861" x2="25250" y2="53134"/>
                        <a14:backgroundMark x1="25875" y1="53406" x2="24875" y2="55041"/>
                        <a14:backgroundMark x1="26125" y1="56131" x2="25750" y2="53951"/>
                        <a14:backgroundMark x1="25750" y1="53951" x2="25125" y2="52861"/>
                        <a14:backgroundMark x1="26250" y1="53406" x2="24750" y2="51771"/>
                        <a14:backgroundMark x1="25625" y1="56403" x2="24500" y2="54496"/>
                        <a14:backgroundMark x1="32000" y1="51771" x2="32625" y2="55586"/>
                        <a14:backgroundMark x1="32125" y1="56676" x2="32125" y2="56676"/>
                        <a14:backgroundMark x1="44250" y1="49864" x2="44250" y2="49864"/>
                        <a14:backgroundMark x1="44375" y1="55586" x2="45625" y2="55586"/>
                        <a14:backgroundMark x1="66125" y1="51771" x2="66125" y2="55313"/>
                        <a14:backgroundMark x1="67000" y1="55313" x2="65750" y2="55313"/>
                        <a14:backgroundMark x1="71343" y1="51226" x2="70625" y2="51226"/>
                        <a14:backgroundMark x1="58250" y1="74114" x2="44750" y2="71935"/>
                        <a14:backgroundMark x1="42000" y1="73025" x2="49375" y2="72480"/>
                        <a14:backgroundMark x1="49375" y1="72480" x2="58750" y2="72480"/>
                        <a14:backgroundMark x1="80375" y1="48229" x2="80125" y2="47139"/>
                        <a14:backgroundMark x1="80625" y1="50136" x2="80625" y2="47139"/>
                        <a14:backgroundMark x1="80625" y1="47139" x2="79250" y2="46866"/>
                        <a14:backgroundMark x1="78750" y1="46594" x2="80250" y2="48229"/>
                        <a14:backgroundMark x1="77375" y1="60763" x2="76750" y2="59946"/>
                        <a14:backgroundMark x1="76500" y1="53951" x2="77000" y2="53134"/>
                        <a14:backgroundMark x1="77250" y1="53951" x2="78375" y2="54496"/>
                        <a14:backgroundMark x1="78875" y1="56403" x2="76500" y2="51226"/>
                        <a14:backgroundMark x1="78477" y1="53533" x2="77500" y2="52316"/>
                        <a14:backgroundMark x1="79250" y1="54496" x2="78538" y2="53610"/>
                        <a14:backgroundMark x1="78528" y1="53454" x2="77875" y2="52861"/>
                        <a14:backgroundMark x1="79375" y1="54223" x2="79336" y2="54188"/>
                        <a14:backgroundMark x1="78459" y1="53419" x2="78500" y2="53406"/>
                        <a14:backgroundMark x1="79375" y1="53134" x2="79268" y2="53167"/>
                        <a14:backgroundMark x1="78250" y1="56676" x2="77500" y2="54496"/>
                        <a14:backgroundMark x1="51250" y1="50681" x2="51125" y2="49864"/>
                        <a14:backgroundMark x1="79000" y1="55586" x2="79000" y2="53406"/>
                        <a14:backgroundMark x1="78250" y1="56948" x2="77250" y2="55586"/>
                        <a14:backgroundMark x1="77250" y1="60763" x2="76625" y2="60218"/>
                        <a14:backgroundMark x1="79125" y1="47956" x2="79375" y2="47139"/>
                        <a14:backgroundMark x1="79375" y1="47139" x2="78750" y2="46594"/>
                        <a14:backgroundMark x1="78500" y1="46866" x2="78500" y2="46866"/>
                        <a14:backgroundMark x1="78250" y1="46866" x2="78250" y2="46866"/>
                        <a14:backgroundMark x1="78250" y1="46049" x2="78250" y2="46049"/>
                        <a14:backgroundMark x1="78625" y1="45504" x2="78625" y2="45504"/>
                        <a14:backgroundMark x1="78750" y1="46322" x2="78750" y2="46322"/>
                        <a14:backgroundMark x1="78625" y1="46322" x2="78625" y2="46322"/>
                        <a14:backgroundMark x1="78375" y1="45504" x2="78375" y2="45504"/>
                        <a14:backgroundMark x1="78750" y1="46322" x2="78500" y2="45777"/>
                        <a14:backgroundMark x1="78875" y1="48229" x2="78375" y2="47139"/>
                        <a14:backgroundMark x1="98625" y1="56131" x2="96500" y2="55586"/>
                        <a14:backgroundMark x1="32125" y1="56131" x2="32125" y2="56131"/>
                        <a14:backgroundMark x1="32000" y1="56131" x2="32000" y2="56131"/>
                        <a14:backgroundMark x1="45750" y1="55586" x2="45750" y2="55586"/>
                        <a14:backgroundMark x1="45750" y1="55313" x2="45750" y2="55313"/>
                        <a14:backgroundMark x1="46125" y1="55313" x2="45250" y2="55313"/>
                        <a14:backgroundMark x1="45750" y1="56403" x2="45750" y2="56403"/>
                        <a14:backgroundMark x1="45375" y1="56403" x2="45375" y2="56403"/>
                        <a14:backgroundMark x1="84625" y1="56131" x2="84625" y2="56131"/>
                        <a14:backgroundMark x1="84625" y1="50681" x2="84625" y2="50681"/>
                        <a14:backgroundMark x1="84250" y1="51226" x2="84250" y2="51226"/>
                        <a14:backgroundMark x1="84250" y1="50409" x2="84250" y2="50409"/>
                        <a14:backgroundMark x1="84000" y1="50409" x2="84000" y2="50409"/>
                        <a14:backgroundMark x1="84000" y1="50136" x2="84000" y2="50136"/>
                        <a14:backgroundMark x1="84125" y1="49591" x2="84125" y2="49591"/>
                        <a14:backgroundMark x1="83875" y1="49864" x2="83875" y2="49864"/>
                        <a14:backgroundMark x1="84750" y1="51499" x2="84750" y2="51499"/>
                        <a14:backgroundMark x1="84625" y1="51226" x2="84625" y2="51226"/>
                        <a14:backgroundMark x1="71625" y1="56131" x2="71625" y2="56131"/>
                        <a14:backgroundMark x1="71000" y1="55313" x2="71000" y2="55313"/>
                        <a14:backgroundMark x1="71750" y1="55586" x2="71750" y2="55586"/>
                        <a14:backgroundMark x1="71625" y1="54768" x2="71625" y2="54768"/>
                        <a14:backgroundMark x1="71625" y1="56403" x2="71625" y2="56403"/>
                        <a14:backgroundMark x1="71625" y1="55586" x2="71375" y2="56676"/>
                        <a14:backgroundMark x1="71875" y1="53951" x2="71375" y2="54496"/>
                        <a14:backgroundMark x1="71500" y1="55313" x2="71375" y2="54768"/>
                        <a14:backgroundMark x1="71375" y1="55313" x2="71375" y2="56131"/>
                        <a14:backgroundMark x1="71750" y1="56676" x2="71250" y2="56676"/>
                        <a14:backgroundMark x1="71625" y1="50954" x2="71625" y2="50136"/>
                        <a14:backgroundMark x1="71125" y1="50136" x2="71875" y2="49864"/>
                        <a14:backgroundMark x1="72000" y1="51226" x2="72000" y2="51226"/>
                        <a14:backgroundMark x1="71500" y1="49591" x2="71500" y2="49591"/>
                        <a14:backgroundMark x1="71125" y1="49591" x2="71125" y2="49591"/>
                        <a14:backgroundMark x1="71500" y1="57493" x2="71500" y2="57493"/>
                        <a14:backgroundMark x1="71500" y1="57493" x2="71500" y2="57493"/>
                        <a14:backgroundMark x1="97125" y1="50409" x2="97125" y2="50409"/>
                        <a14:backgroundMark x1="97625" y1="50954" x2="97625" y2="50954"/>
                        <a14:backgroundMark x1="97625" y1="50136" x2="97750" y2="51226"/>
                        <a14:backgroundMark x1="97625" y1="51771" x2="97625" y2="51771"/>
                        <a14:backgroundMark x1="98250" y1="55586" x2="97625" y2="55313"/>
                        <a14:backgroundMark x1="97875" y1="56676" x2="97875" y2="56676"/>
                        <a14:backgroundMark x1="98000" y1="54768" x2="98000" y2="54768"/>
                        <a14:backgroundMark x1="97875" y1="54496" x2="97875" y2="54496"/>
                        <a14:backgroundMark x1="98250" y1="60218" x2="98250" y2="60218"/>
                        <a14:backgroundMark x1="77125" y1="59946" x2="77125" y2="59946"/>
                        <a14:backgroundMark x1="78500" y1="48501" x2="78500" y2="48501"/>
                        <a14:backgroundMark x1="84000" y1="49319" x2="84000" y2="49319"/>
                        <a14:backgroundMark x1="83625" y1="49864" x2="83625" y2="49864"/>
                        <a14:backgroundMark x1="79125" y1="53406" x2="79125" y2="53406"/>
                        <a14:backgroundMark x1="76875" y1="59401" x2="76875" y2="59401"/>
                        <a14:backgroundMark x1="32125" y1="56131" x2="32125" y2="56131"/>
                        <a14:backgroundMark x1="32125" y1="55586" x2="32125" y2="55586"/>
                        <a14:backgroundMark x1="25625" y1="46594" x2="25625" y2="46594"/>
                        <a14:backgroundMark x1="27000" y1="53951" x2="27000" y2="53951"/>
                        <a14:backgroundMark x1="26750" y1="53406" x2="26750" y2="53406"/>
                        <a14:backgroundMark x1="24875" y1="56403" x2="24875" y2="56403"/>
                        <a14:backgroundMark x1="51125" y1="49319" x2="51125" y2="49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7848"/>
            <a:ext cx="3557420" cy="14444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200EA86-BAD6-4344-B27A-0AE100EB631E}"/>
              </a:ext>
            </a:extLst>
          </p:cNvPr>
          <p:cNvSpPr txBox="1"/>
          <p:nvPr/>
        </p:nvSpPr>
        <p:spPr>
          <a:xfrm>
            <a:off x="4497511" y="3167389"/>
            <a:ext cx="31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 VICCI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719D4B-C521-4D2A-84EC-226F910DB95A}"/>
              </a:ext>
            </a:extLst>
          </p:cNvPr>
          <p:cNvSpPr txBox="1"/>
          <p:nvPr/>
        </p:nvSpPr>
        <p:spPr>
          <a:xfrm>
            <a:off x="10001250" y="123110"/>
            <a:ext cx="260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24 Juin 2020</a:t>
            </a:r>
          </a:p>
        </p:txBody>
      </p:sp>
    </p:spTree>
    <p:extLst>
      <p:ext uri="{BB962C8B-B14F-4D97-AF65-F5344CB8AC3E}">
        <p14:creationId xmlns:p14="http://schemas.microsoft.com/office/powerpoint/2010/main" val="8956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EB358E9-B42C-4DE8-93E8-4FE14F9720CC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Avenir </a:t>
            </a:r>
          </a:p>
        </p:txBody>
      </p:sp>
      <p:pic>
        <p:nvPicPr>
          <p:cNvPr id="2050" name="Picture 2" descr="Développeur Base de Données - Poste CDI Billancourt">
            <a:extLst>
              <a:ext uri="{FF2B5EF4-FFF2-40B4-BE49-F238E27FC236}">
                <a16:creationId xmlns:a16="http://schemas.microsoft.com/office/drawing/2014/main" id="{0273895E-D3E0-42F9-B88C-611F3AD5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6" y="1913334"/>
            <a:ext cx="3800475" cy="332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164C94-8609-43AB-B9BA-F0B05BF1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9" y="1589434"/>
            <a:ext cx="4662951" cy="3679132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8C8DE6A-353C-4ACC-9D07-6A55DA9ED418}"/>
              </a:ext>
            </a:extLst>
          </p:cNvPr>
          <p:cNvSpPr/>
          <p:nvPr/>
        </p:nvSpPr>
        <p:spPr>
          <a:xfrm>
            <a:off x="5374299" y="324512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0EA263-8905-4496-9641-F61D9D97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74" y="2145263"/>
            <a:ext cx="4119562" cy="25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BED6D7-FCCE-44E8-90A9-6FAF2B58EA13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Conclusion</a:t>
            </a:r>
          </a:p>
        </p:txBody>
      </p:sp>
      <p:pic>
        <p:nvPicPr>
          <p:cNvPr id="3" name="Picture 4" descr="Icône C++ - Téléchargement gratuit en PNG et vecteurs">
            <a:extLst>
              <a:ext uri="{FF2B5EF4-FFF2-40B4-BE49-F238E27FC236}">
                <a16:creationId xmlns:a16="http://schemas.microsoft.com/office/drawing/2014/main" id="{070048F6-99D4-4A56-8643-DA50E8DF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53" y="400110"/>
            <a:ext cx="2748583" cy="2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Logo Png - Cat, Transparent Png , Transparent Png Image ...">
            <a:extLst>
              <a:ext uri="{FF2B5EF4-FFF2-40B4-BE49-F238E27FC236}">
                <a16:creationId xmlns:a16="http://schemas.microsoft.com/office/drawing/2014/main" id="{4F6006EE-3E88-45C0-85EC-01A667B7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60" b="91422" l="6163" r="94186">
                        <a14:foregroundMark x1="47093" y1="9069" x2="47093" y2="9069"/>
                        <a14:foregroundMark x1="45349" y1="5882" x2="45349" y2="5882"/>
                        <a14:foregroundMark x1="16628" y1="70711" x2="16628" y2="70711"/>
                        <a14:foregroundMark x1="28372" y1="81250" x2="28372" y2="81250"/>
                        <a14:foregroundMark x1="28372" y1="81250" x2="28372" y2="81250"/>
                        <a14:foregroundMark x1="28372" y1="81250" x2="28372" y2="81250"/>
                        <a14:foregroundMark x1="9186" y1="73407" x2="8721" y2="76225"/>
                        <a14:foregroundMark x1="6163" y1="80392" x2="7442" y2="89093"/>
                        <a14:foregroundMark x1="10465" y1="69730" x2="17442" y2="69730"/>
                        <a14:foregroundMark x1="15698" y1="91422" x2="15698" y2="91422"/>
                        <a14:foregroundMark x1="16163" y1="91422" x2="19651" y2="89093"/>
                        <a14:foregroundMark x1="19186" y1="86765" x2="18721" y2="82230"/>
                        <a14:foregroundMark x1="27907" y1="78554" x2="28837" y2="86765"/>
                        <a14:foregroundMark x1="27093" y1="71569" x2="27093" y2="71569"/>
                        <a14:foregroundMark x1="36163" y1="77083" x2="38837" y2="88113"/>
                        <a14:foregroundMark x1="48023" y1="74877" x2="50116" y2="89093"/>
                        <a14:foregroundMark x1="59767" y1="75245" x2="59767" y2="89093"/>
                        <a14:foregroundMark x1="65930" y1="82598" x2="65465" y2="89093"/>
                        <a14:foregroundMark x1="78140" y1="82230" x2="77209" y2="87745"/>
                        <a14:foregroundMark x1="83372" y1="69730" x2="83721" y2="88113"/>
                        <a14:foregroundMark x1="94186" y1="81740" x2="93837" y2="88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38" y="3502310"/>
            <a:ext cx="3275012" cy="31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vailler en ateliers en cycle 3 - Stylo rouge et crayon gris">
            <a:extLst>
              <a:ext uri="{FF2B5EF4-FFF2-40B4-BE49-F238E27FC236}">
                <a16:creationId xmlns:a16="http://schemas.microsoft.com/office/drawing/2014/main" id="{83713921-C933-4021-B653-FB9055A2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36" y="2054708"/>
            <a:ext cx="2748583" cy="2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haut 1">
            <a:extLst>
              <a:ext uri="{FF2B5EF4-FFF2-40B4-BE49-F238E27FC236}">
                <a16:creationId xmlns:a16="http://schemas.microsoft.com/office/drawing/2014/main" id="{4DC1B9CC-5407-41B4-93AA-8BD0457748B8}"/>
              </a:ext>
            </a:extLst>
          </p:cNvPr>
          <p:cNvSpPr/>
          <p:nvPr/>
        </p:nvSpPr>
        <p:spPr>
          <a:xfrm rot="4423526">
            <a:off x="5650961" y="1313561"/>
            <a:ext cx="523978" cy="1843087"/>
          </a:xfrm>
          <a:prstGeom prst="upArrow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83374681-2EFE-43D6-94A4-DFEF4C0ADD22}"/>
              </a:ext>
            </a:extLst>
          </p:cNvPr>
          <p:cNvSpPr/>
          <p:nvPr/>
        </p:nvSpPr>
        <p:spPr>
          <a:xfrm rot="6692183">
            <a:off x="5510041" y="3299758"/>
            <a:ext cx="523978" cy="1843087"/>
          </a:xfrm>
          <a:prstGeom prst="upArrow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: les 5 fonctionnalités qui rendent Siri indispensable ...">
            <a:extLst>
              <a:ext uri="{FF2B5EF4-FFF2-40B4-BE49-F238E27FC236}">
                <a16:creationId xmlns:a16="http://schemas.microsoft.com/office/drawing/2014/main" id="{4E9E326C-80FB-436F-9681-9026F1FE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50" b="90000" l="10000" r="90000">
                        <a14:foregroundMark x1="48333" y1="9500" x2="48333" y2="9500"/>
                        <a14:foregroundMark x1="39833" y1="7250" x2="39833" y2="7250"/>
                        <a14:foregroundMark x1="39000" y1="7750" x2="39000" y2="7750"/>
                        <a14:foregroundMark x1="38333" y1="7750" x2="38333" y2="7750"/>
                        <a14:foregroundMark x1="61833" y1="7750" x2="61833" y2="7750"/>
                        <a14:foregroundMark x1="66000" y1="13500" x2="66000" y2="13500"/>
                        <a14:foregroundMark x1="46333" y1="63250" x2="46333" y2="63250"/>
                        <a14:foregroundMark x1="44833" y1="66250" x2="44833" y2="66250"/>
                        <a14:foregroundMark x1="48667" y1="70750" x2="48667" y2="70750"/>
                        <a14:foregroundMark x1="48000" y1="64250" x2="48000" y2="64250"/>
                        <a14:foregroundMark x1="50333" y1="67750" x2="50333" y2="67750"/>
                        <a14:foregroundMark x1="50167" y1="63250" x2="50167" y2="63250"/>
                        <a14:foregroundMark x1="52167" y1="68250" x2="52167" y2="68250"/>
                        <a14:foregroundMark x1="55167" y1="63750" x2="55167" y2="63750"/>
                        <a14:foregroundMark x1="55000" y1="67000" x2="55000" y2="67000"/>
                        <a14:foregroundMark x1="49000" y1="82750" x2="49000" y2="82750"/>
                        <a14:foregroundMark x1="41000" y1="82250" x2="41000" y2="82250"/>
                        <a14:foregroundMark x1="79500" y1="83750" x2="79500" y2="83750"/>
                        <a14:foregroundMark x1="77667" y1="84000" x2="77667" y2="84000"/>
                        <a14:foregroundMark x1="78667" y1="84000" x2="78667" y2="84000"/>
                        <a14:foregroundMark x1="79667" y1="84250" x2="85500" y2="83750"/>
                        <a14:foregroundMark x1="29500" y1="84250" x2="29500" y2="84250"/>
                        <a14:foregroundMark x1="27333" y1="84250" x2="27333" y2="84250"/>
                        <a14:foregroundMark x1="20167" y1="84500" x2="20167" y2="84500"/>
                        <a14:foregroundMark x1="19500" y1="84500" x2="19500" y2="84500"/>
                        <a14:foregroundMark x1="18500" y1="84500" x2="18500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3" y="1815546"/>
            <a:ext cx="5715000" cy="3810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C++ - Téléchargement gratuit en PNG et vecteurs">
            <a:extLst>
              <a:ext uri="{FF2B5EF4-FFF2-40B4-BE49-F238E27FC236}">
                <a16:creationId xmlns:a16="http://schemas.microsoft.com/office/drawing/2014/main" id="{E618743B-48D0-447B-8418-09DD5946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3" y="1623391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5E1F3BB-2DDE-4E80-99E2-8AFA280D0336}"/>
              </a:ext>
            </a:extLst>
          </p:cNvPr>
          <p:cNvSpPr/>
          <p:nvPr/>
        </p:nvSpPr>
        <p:spPr>
          <a:xfrm>
            <a:off x="4856920" y="3061252"/>
            <a:ext cx="2305878" cy="367748"/>
          </a:xfrm>
          <a:prstGeom prst="rightArrow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1ECA03-1B2B-47EC-9F5F-55633E90C3A5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Idée de base</a:t>
            </a:r>
          </a:p>
        </p:txBody>
      </p:sp>
      <p:pic>
        <p:nvPicPr>
          <p:cNvPr id="2" name="Picture 2" descr="VIKI | Villains Wiki | Fandom">
            <a:extLst>
              <a:ext uri="{FF2B5EF4-FFF2-40B4-BE49-F238E27FC236}">
                <a16:creationId xmlns:a16="http://schemas.microsoft.com/office/drawing/2014/main" id="{3F3ECDBE-E3C8-4FEE-856A-4758EAB0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17" y="1291467"/>
            <a:ext cx="8622166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D7A8AF-EA75-4265-A8EC-29A036AA0963}"/>
              </a:ext>
            </a:extLst>
          </p:cNvPr>
          <p:cNvSpPr txBox="1"/>
          <p:nvPr/>
        </p:nvSpPr>
        <p:spPr>
          <a:xfrm>
            <a:off x="4481096" y="5369891"/>
            <a:ext cx="305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VICCI</a:t>
            </a:r>
          </a:p>
        </p:txBody>
      </p:sp>
    </p:spTree>
    <p:extLst>
      <p:ext uri="{BB962C8B-B14F-4D97-AF65-F5344CB8AC3E}">
        <p14:creationId xmlns:p14="http://schemas.microsoft.com/office/powerpoint/2010/main" val="136359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6E39B54-1F8F-4AFD-B5BB-6FBD1E23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7980" y="669235"/>
            <a:ext cx="11376040" cy="55195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6B31D8-79A6-484C-8D22-C741B3E9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90" y="1110826"/>
            <a:ext cx="2941776" cy="46363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FEC2D7-E9E0-47E0-A2A8-2C787D01BD8F}"/>
              </a:ext>
            </a:extLst>
          </p:cNvPr>
          <p:cNvSpPr txBox="1"/>
          <p:nvPr/>
        </p:nvSpPr>
        <p:spPr>
          <a:xfrm>
            <a:off x="7070035" y="1110826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interpretation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625797-570F-4FCF-8268-ACF251AFA8B7}"/>
              </a:ext>
            </a:extLst>
          </p:cNvPr>
          <p:cNvSpPr txBox="1"/>
          <p:nvPr/>
        </p:nvSpPr>
        <p:spPr>
          <a:xfrm>
            <a:off x="7070034" y="3851633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define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9F3B56-5E2E-4E03-9FE8-2A2FECBDFBC7}"/>
              </a:ext>
            </a:extLst>
          </p:cNvPr>
          <p:cNvSpPr txBox="1"/>
          <p:nvPr/>
        </p:nvSpPr>
        <p:spPr>
          <a:xfrm>
            <a:off x="7070034" y="5377841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requete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A809-8B7F-478E-808E-C9610FFDDC41}"/>
              </a:ext>
            </a:extLst>
          </p:cNvPr>
          <p:cNvSpPr txBox="1"/>
          <p:nvPr/>
        </p:nvSpPr>
        <p:spPr>
          <a:xfrm>
            <a:off x="7070034" y="2452368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mainwindows</a:t>
            </a:r>
            <a:endParaRPr lang="fr-FR" dirty="0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9EC7AB87-600F-4DD6-B53A-B4242919ACE6}"/>
              </a:ext>
            </a:extLst>
          </p:cNvPr>
          <p:cNvSpPr/>
          <p:nvPr/>
        </p:nvSpPr>
        <p:spPr>
          <a:xfrm>
            <a:off x="2869605" y="4465981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42A81023-236F-4BE1-B112-F023ED334617}"/>
              </a:ext>
            </a:extLst>
          </p:cNvPr>
          <p:cNvSpPr/>
          <p:nvPr/>
        </p:nvSpPr>
        <p:spPr>
          <a:xfrm>
            <a:off x="2856353" y="2807877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7CE80D-8B1A-4FC8-82E4-0D2547B813C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interpretation.cpp / </a:t>
            </a:r>
            <a:r>
              <a:rPr lang="fr-FR" sz="2000" dirty="0" err="1"/>
              <a:t>interpretation.h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C44E15-197B-4157-A241-43DAF847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30" y="514413"/>
            <a:ext cx="10356396" cy="611246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607C1F4-501D-4850-B304-14891AA91A8F}"/>
              </a:ext>
            </a:extLst>
          </p:cNvPr>
          <p:cNvSpPr/>
          <p:nvPr/>
        </p:nvSpPr>
        <p:spPr>
          <a:xfrm rot="10800000">
            <a:off x="6147030" y="315390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635E22A-EC41-4A5C-8743-C3AE894A0B26}"/>
              </a:ext>
            </a:extLst>
          </p:cNvPr>
          <p:cNvSpPr/>
          <p:nvPr/>
        </p:nvSpPr>
        <p:spPr>
          <a:xfrm rot="10800000">
            <a:off x="5510216" y="426013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0F10CF5-791F-4510-BF9F-0ED871EEBFAE}"/>
              </a:ext>
            </a:extLst>
          </p:cNvPr>
          <p:cNvSpPr/>
          <p:nvPr/>
        </p:nvSpPr>
        <p:spPr>
          <a:xfrm rot="10800000">
            <a:off x="5994630" y="226115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16E9A51-BFFF-4AE1-A6E9-3EF74975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30" y="476187"/>
            <a:ext cx="10010775" cy="5867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C1DD3DA-D91C-4592-9C86-5C7651EB84B3}"/>
              </a:ext>
            </a:extLst>
          </p:cNvPr>
          <p:cNvSpPr/>
          <p:nvPr/>
        </p:nvSpPr>
        <p:spPr>
          <a:xfrm rot="10800000">
            <a:off x="4994091" y="380061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FC5F31-8A47-4151-8974-E1D83EF04627}"/>
              </a:ext>
            </a:extLst>
          </p:cNvPr>
          <p:cNvSpPr/>
          <p:nvPr/>
        </p:nvSpPr>
        <p:spPr>
          <a:xfrm rot="10800000">
            <a:off x="5365152" y="16309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376BBDD-574A-436A-80B8-71D3A691FFCE}"/>
              </a:ext>
            </a:extLst>
          </p:cNvPr>
          <p:cNvSpPr/>
          <p:nvPr/>
        </p:nvSpPr>
        <p:spPr>
          <a:xfrm rot="10800000">
            <a:off x="5510215" y="504322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4909CE3-EA49-4326-A8E5-CA3246D65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" y="619125"/>
            <a:ext cx="11306175" cy="561975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8C5163E-BD2B-41C1-8BE6-9F57898E08D4}"/>
              </a:ext>
            </a:extLst>
          </p:cNvPr>
          <p:cNvSpPr/>
          <p:nvPr/>
        </p:nvSpPr>
        <p:spPr>
          <a:xfrm rot="10800000">
            <a:off x="3653229" y="17757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A54F9C5-051E-437D-AE5A-D12DB0111097}"/>
              </a:ext>
            </a:extLst>
          </p:cNvPr>
          <p:cNvSpPr/>
          <p:nvPr/>
        </p:nvSpPr>
        <p:spPr>
          <a:xfrm rot="10800000">
            <a:off x="4943060" y="439154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522A149-F75C-4D46-81BC-38AD0E3E2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" y="485775"/>
            <a:ext cx="11220450" cy="5886450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38A629E-BC9B-45DA-A58C-8EC62DCB223E}"/>
              </a:ext>
            </a:extLst>
          </p:cNvPr>
          <p:cNvSpPr/>
          <p:nvPr/>
        </p:nvSpPr>
        <p:spPr>
          <a:xfrm rot="10800000">
            <a:off x="5015522" y="7325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9ACD29D-1313-4D96-B6A8-0FCCF76D1F69}"/>
              </a:ext>
            </a:extLst>
          </p:cNvPr>
          <p:cNvSpPr/>
          <p:nvPr/>
        </p:nvSpPr>
        <p:spPr>
          <a:xfrm rot="10800000">
            <a:off x="4706978" y="217186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0658596-48C4-4793-A5D3-8121F999C5B4}"/>
              </a:ext>
            </a:extLst>
          </p:cNvPr>
          <p:cNvSpPr/>
          <p:nvPr/>
        </p:nvSpPr>
        <p:spPr>
          <a:xfrm rot="10800000">
            <a:off x="3402658" y="107460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F2ADEB1C-93A3-4798-8190-7E3FB647E7B6}"/>
              </a:ext>
            </a:extLst>
          </p:cNvPr>
          <p:cNvSpPr/>
          <p:nvPr/>
        </p:nvSpPr>
        <p:spPr>
          <a:xfrm rot="10800000">
            <a:off x="5164594" y="42660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EB52FE1-77E5-4706-ADA7-B094A8C22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461962"/>
            <a:ext cx="11201400" cy="5934075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D3B0356-F5C2-4CE3-B5B4-C4BA57841E07}"/>
              </a:ext>
            </a:extLst>
          </p:cNvPr>
          <p:cNvSpPr/>
          <p:nvPr/>
        </p:nvSpPr>
        <p:spPr>
          <a:xfrm rot="10800000">
            <a:off x="4669901" y="3473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E4376D3-A551-4902-B2B0-5775C90297EA}"/>
              </a:ext>
            </a:extLst>
          </p:cNvPr>
          <p:cNvSpPr/>
          <p:nvPr/>
        </p:nvSpPr>
        <p:spPr>
          <a:xfrm rot="10800000">
            <a:off x="4233644" y="147070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E27581D-AE2C-4864-AFFF-BAB286B1E4B9}"/>
              </a:ext>
            </a:extLst>
          </p:cNvPr>
          <p:cNvSpPr/>
          <p:nvPr/>
        </p:nvSpPr>
        <p:spPr>
          <a:xfrm rot="10800000">
            <a:off x="8789752" y="19879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16F515E-D41E-4811-9660-C8556AFB0C3F}"/>
              </a:ext>
            </a:extLst>
          </p:cNvPr>
          <p:cNvSpPr/>
          <p:nvPr/>
        </p:nvSpPr>
        <p:spPr>
          <a:xfrm rot="10800000">
            <a:off x="4357275" y="490747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1" animBg="1"/>
      <p:bldP spid="21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mainwindows.cpp / </a:t>
            </a:r>
            <a:r>
              <a:rPr lang="fr-FR" sz="2000" dirty="0" err="1"/>
              <a:t>mainwindows.h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E2B592-1EB9-4CFE-ABC6-D6CE1B95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419100"/>
            <a:ext cx="11268075" cy="6019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33B3E91-9C0A-4D65-A751-D947195A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04812"/>
            <a:ext cx="11306175" cy="6048375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2D8A1C-6B4D-4DD8-B9C4-9760A5E6355A}"/>
              </a:ext>
            </a:extLst>
          </p:cNvPr>
          <p:cNvSpPr/>
          <p:nvPr/>
        </p:nvSpPr>
        <p:spPr>
          <a:xfrm rot="10800000">
            <a:off x="5617886" y="33589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203D3A0-FECA-4ABE-83F6-7D767DAFC069}"/>
              </a:ext>
            </a:extLst>
          </p:cNvPr>
          <p:cNvSpPr/>
          <p:nvPr/>
        </p:nvSpPr>
        <p:spPr>
          <a:xfrm rot="10800000">
            <a:off x="4181063" y="239473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119AEA3-9E59-4CE1-A9B8-0AE76C687741}"/>
              </a:ext>
            </a:extLst>
          </p:cNvPr>
          <p:cNvSpPr/>
          <p:nvPr/>
        </p:nvSpPr>
        <p:spPr>
          <a:xfrm rot="10800000">
            <a:off x="3438113" y="34116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7D9DBA6-0515-4DCE-B685-B4463A6D599D}"/>
              </a:ext>
            </a:extLst>
          </p:cNvPr>
          <p:cNvSpPr/>
          <p:nvPr/>
        </p:nvSpPr>
        <p:spPr>
          <a:xfrm rot="10800000">
            <a:off x="3166650" y="48873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2B83964-74A3-444B-95E0-B09FDD31435A}"/>
              </a:ext>
            </a:extLst>
          </p:cNvPr>
          <p:cNvSpPr/>
          <p:nvPr/>
        </p:nvSpPr>
        <p:spPr>
          <a:xfrm rot="10800000">
            <a:off x="4464947" y="59953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677C62-14D6-4554-9C7B-B47183DA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" y="2089750"/>
            <a:ext cx="11268075" cy="2057400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DCAC9EE-F48A-4880-8337-5FACF54053BA}"/>
              </a:ext>
            </a:extLst>
          </p:cNvPr>
          <p:cNvSpPr/>
          <p:nvPr/>
        </p:nvSpPr>
        <p:spPr>
          <a:xfrm rot="10800000">
            <a:off x="4181063" y="222788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2ABAEDF2-2374-44FE-BBA2-CA0BC9290875}"/>
              </a:ext>
            </a:extLst>
          </p:cNvPr>
          <p:cNvSpPr/>
          <p:nvPr/>
        </p:nvSpPr>
        <p:spPr>
          <a:xfrm rot="10800000">
            <a:off x="2664933" y="337376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96F147D-658E-426F-ADA5-3084D60D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28625"/>
            <a:ext cx="11315700" cy="6000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requette.cpp / </a:t>
            </a:r>
            <a:r>
              <a:rPr lang="fr-FR" sz="2000" dirty="0" err="1"/>
              <a:t>requette.h</a:t>
            </a:r>
            <a:endParaRPr lang="fr-FR" sz="2000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2E7C02DD-3DFF-4D93-AF4B-5BD97113C3AD}"/>
              </a:ext>
            </a:extLst>
          </p:cNvPr>
          <p:cNvSpPr/>
          <p:nvPr/>
        </p:nvSpPr>
        <p:spPr>
          <a:xfrm rot="10800000">
            <a:off x="4594260" y="40851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8ED11AD-0ADB-4C38-84A6-A4E714832B56}"/>
              </a:ext>
            </a:extLst>
          </p:cNvPr>
          <p:cNvSpPr/>
          <p:nvPr/>
        </p:nvSpPr>
        <p:spPr>
          <a:xfrm rot="10800000">
            <a:off x="2422974" y="176958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22D285-2E12-47D5-BE3A-BA1CF863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1952625"/>
            <a:ext cx="11287125" cy="295275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F91D841-77F7-40D2-84FC-4A4B6F65606B}"/>
              </a:ext>
            </a:extLst>
          </p:cNvPr>
          <p:cNvSpPr/>
          <p:nvPr/>
        </p:nvSpPr>
        <p:spPr>
          <a:xfrm rot="10800000">
            <a:off x="4943060" y="2467285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2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define.cpp / </a:t>
            </a:r>
            <a:r>
              <a:rPr lang="fr-FR" sz="2000" dirty="0" err="1"/>
              <a:t>define.h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6E9DD4-6456-4470-9EFE-4CBE34E8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14625"/>
            <a:ext cx="11210925" cy="142875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BC596BF-1CD4-4C90-9A9F-984F7A6EADE4}"/>
              </a:ext>
            </a:extLst>
          </p:cNvPr>
          <p:cNvSpPr/>
          <p:nvPr/>
        </p:nvSpPr>
        <p:spPr>
          <a:xfrm rot="10800000">
            <a:off x="5713447" y="324512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7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B0482F8-9FDC-4E41-833D-F9012404BB4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Base De Données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B159BA8-0302-456D-A1DD-D9C09618F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0" y="916946"/>
            <a:ext cx="10584635" cy="542676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6912F0-6250-4936-BFC2-EBF398B3D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24" y="790243"/>
            <a:ext cx="5084902" cy="5277513"/>
          </a:xfrm>
          <a:prstGeom prst="rect">
            <a:avLst/>
          </a:prstGeom>
        </p:spPr>
      </p:pic>
      <p:pic>
        <p:nvPicPr>
          <p:cNvPr id="10" name="Image 9" descr="Une image contenant capture d’écran, pièce, en bois, table&#10;&#10;Description générée automatiquement">
            <a:extLst>
              <a:ext uri="{FF2B5EF4-FFF2-40B4-BE49-F238E27FC236}">
                <a16:creationId xmlns:a16="http://schemas.microsoft.com/office/drawing/2014/main" id="{881455B5-9C5F-4193-903D-58DA89089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98" y="977975"/>
            <a:ext cx="4097610" cy="49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70A3EA-DF0E-4533-BDA4-259E3FDBEF2E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Compilation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3AFF6C-EBF8-4831-A360-123D27F8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447675"/>
            <a:ext cx="7600950" cy="5962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8714928-D502-41A4-8175-32536803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457140"/>
            <a:ext cx="7629525" cy="6000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D6F454-57E4-4C43-8C6C-8DE1C8A3F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468796"/>
            <a:ext cx="7620000" cy="5991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B8FC31-E766-43A0-A38A-34CFA3FA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476130"/>
            <a:ext cx="7600950" cy="5991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47275A-4A14-43F2-9F30-958D75E9F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87" y="453265"/>
            <a:ext cx="7591425" cy="5991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C58E9B-0F7F-4AB5-BE0E-C628DC34F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900" y="476044"/>
            <a:ext cx="7600950" cy="5972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6870C4-5EBA-422D-825F-7069A9C832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762" y="490537"/>
            <a:ext cx="76104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55</Words>
  <Application>Microsoft Office PowerPoint</Application>
  <PresentationFormat>Grand écran</PresentationFormat>
  <Paragraphs>20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Camoesas</dc:creator>
  <cp:lastModifiedBy>Baptiste Camoesas</cp:lastModifiedBy>
  <cp:revision>8</cp:revision>
  <dcterms:created xsi:type="dcterms:W3CDTF">2020-06-23T16:47:59Z</dcterms:created>
  <dcterms:modified xsi:type="dcterms:W3CDTF">2020-06-24T08:30:55Z</dcterms:modified>
</cp:coreProperties>
</file>