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C176D-79BF-43E0-B0A1-398CBA5AE13B}" v="347" dt="2021-03-12T19:27:34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32" autoAdjust="0"/>
  </p:normalViewPr>
  <p:slideViewPr>
    <p:cSldViewPr snapToGrid="0">
      <p:cViewPr varScale="1">
        <p:scale>
          <a:sx n="87" d="100"/>
          <a:sy n="87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unan" userId="97b0b5b69b2780b5" providerId="LiveId" clId="{5BCC176D-79BF-43E0-B0A1-398CBA5AE13B}"/>
    <pc:docChg chg="undo custSel addSld delSld modSld">
      <pc:chgData name="Wu Yunan" userId="97b0b5b69b2780b5" providerId="LiveId" clId="{5BCC176D-79BF-43E0-B0A1-398CBA5AE13B}" dt="2021-03-12T21:01:54.069" v="4519" actId="20577"/>
      <pc:docMkLst>
        <pc:docMk/>
      </pc:docMkLst>
      <pc:sldChg chg="new del">
        <pc:chgData name="Wu Yunan" userId="97b0b5b69b2780b5" providerId="LiveId" clId="{5BCC176D-79BF-43E0-B0A1-398CBA5AE13B}" dt="2021-03-12T20:06:52.064" v="4515" actId="2696"/>
        <pc:sldMkLst>
          <pc:docMk/>
          <pc:sldMk cId="3431850946" sldId="256"/>
        </pc:sldMkLst>
      </pc:sldChg>
      <pc:sldChg chg="new del">
        <pc:chgData name="Wu Yunan" userId="97b0b5b69b2780b5" providerId="LiveId" clId="{5BCC176D-79BF-43E0-B0A1-398CBA5AE13B}" dt="2021-03-12T20:06:53.533" v="4516" actId="2696"/>
        <pc:sldMkLst>
          <pc:docMk/>
          <pc:sldMk cId="1627371176" sldId="257"/>
        </pc:sldMkLst>
      </pc:sldChg>
      <pc:sldChg chg="modSp new mod modNotesTx">
        <pc:chgData name="Wu Yunan" userId="97b0b5b69b2780b5" providerId="LiveId" clId="{5BCC176D-79BF-43E0-B0A1-398CBA5AE13B}" dt="2021-03-12T19:22:15.740" v="3337" actId="20577"/>
        <pc:sldMkLst>
          <pc:docMk/>
          <pc:sldMk cId="384127135" sldId="258"/>
        </pc:sldMkLst>
        <pc:spChg chg="mod">
          <ac:chgData name="Wu Yunan" userId="97b0b5b69b2780b5" providerId="LiveId" clId="{5BCC176D-79BF-43E0-B0A1-398CBA5AE13B}" dt="2021-03-12T15:03:27.951" v="16" actId="5793"/>
          <ac:spMkLst>
            <pc:docMk/>
            <pc:sldMk cId="384127135" sldId="258"/>
            <ac:spMk id="2" creationId="{093800A9-3F9B-4501-86E0-0C827C341515}"/>
          </ac:spMkLst>
        </pc:spChg>
        <pc:spChg chg="mod">
          <ac:chgData name="Wu Yunan" userId="97b0b5b69b2780b5" providerId="LiveId" clId="{5BCC176D-79BF-43E0-B0A1-398CBA5AE13B}" dt="2021-03-12T15:04:10.982" v="19" actId="20577"/>
          <ac:spMkLst>
            <pc:docMk/>
            <pc:sldMk cId="384127135" sldId="258"/>
            <ac:spMk id="3" creationId="{40DA4CB1-0547-4013-B3EC-F5963490F53F}"/>
          </ac:spMkLst>
        </pc:spChg>
      </pc:sldChg>
      <pc:sldChg chg="addSp modSp new mod modNotesTx">
        <pc:chgData name="Wu Yunan" userId="97b0b5b69b2780b5" providerId="LiveId" clId="{5BCC176D-79BF-43E0-B0A1-398CBA5AE13B}" dt="2021-03-12T19:26:07.579" v="3630" actId="20577"/>
        <pc:sldMkLst>
          <pc:docMk/>
          <pc:sldMk cId="2768439816" sldId="259"/>
        </pc:sldMkLst>
        <pc:spChg chg="mod">
          <ac:chgData name="Wu Yunan" userId="97b0b5b69b2780b5" providerId="LiveId" clId="{5BCC176D-79BF-43E0-B0A1-398CBA5AE13B}" dt="2021-03-12T15:04:51.526" v="49" actId="20577"/>
          <ac:spMkLst>
            <pc:docMk/>
            <pc:sldMk cId="2768439816" sldId="259"/>
            <ac:spMk id="2" creationId="{B0CF9E5D-77E4-4311-8FDF-61C464DFF182}"/>
          </ac:spMkLst>
        </pc:spChg>
        <pc:spChg chg="mod">
          <ac:chgData name="Wu Yunan" userId="97b0b5b69b2780b5" providerId="LiveId" clId="{5BCC176D-79BF-43E0-B0A1-398CBA5AE13B}" dt="2021-03-12T15:12:42.645" v="300" actId="20577"/>
          <ac:spMkLst>
            <pc:docMk/>
            <pc:sldMk cId="2768439816" sldId="259"/>
            <ac:spMk id="3" creationId="{129CB9E4-A858-49C8-820E-D20D6A0DD5F1}"/>
          </ac:spMkLst>
        </pc:spChg>
        <pc:picChg chg="add mod">
          <ac:chgData name="Wu Yunan" userId="97b0b5b69b2780b5" providerId="LiveId" clId="{5BCC176D-79BF-43E0-B0A1-398CBA5AE13B}" dt="2021-03-12T15:11:18.890" v="216" actId="1076"/>
          <ac:picMkLst>
            <pc:docMk/>
            <pc:sldMk cId="2768439816" sldId="259"/>
            <ac:picMk id="5" creationId="{3DF59C6A-42B4-4E59-9B90-887FAE042ACF}"/>
          </ac:picMkLst>
        </pc:picChg>
      </pc:sldChg>
      <pc:sldChg chg="modSp new mod modAnim modNotesTx">
        <pc:chgData name="Wu Yunan" userId="97b0b5b69b2780b5" providerId="LiveId" clId="{5BCC176D-79BF-43E0-B0A1-398CBA5AE13B}" dt="2021-03-12T19:27:57.186" v="3905" actId="20577"/>
        <pc:sldMkLst>
          <pc:docMk/>
          <pc:sldMk cId="1688838040" sldId="260"/>
        </pc:sldMkLst>
        <pc:spChg chg="mod">
          <ac:chgData name="Wu Yunan" userId="97b0b5b69b2780b5" providerId="LiveId" clId="{5BCC176D-79BF-43E0-B0A1-398CBA5AE13B}" dt="2021-03-12T15:13:12.166" v="311" actId="5793"/>
          <ac:spMkLst>
            <pc:docMk/>
            <pc:sldMk cId="1688838040" sldId="260"/>
            <ac:spMk id="2" creationId="{090F0334-C55B-40F1-9877-E44949188D6E}"/>
          </ac:spMkLst>
        </pc:spChg>
        <pc:spChg chg="mod">
          <ac:chgData name="Wu Yunan" userId="97b0b5b69b2780b5" providerId="LiveId" clId="{5BCC176D-79BF-43E0-B0A1-398CBA5AE13B}" dt="2021-03-12T19:27:34.811" v="3817" actId="20577"/>
          <ac:spMkLst>
            <pc:docMk/>
            <pc:sldMk cId="1688838040" sldId="260"/>
            <ac:spMk id="3" creationId="{D022271B-567E-45B9-8A61-FD3147F4DDBD}"/>
          </ac:spMkLst>
        </pc:spChg>
      </pc:sldChg>
      <pc:sldChg chg="modSp new modNotesTx">
        <pc:chgData name="Wu Yunan" userId="97b0b5b69b2780b5" providerId="LiveId" clId="{5BCC176D-79BF-43E0-B0A1-398CBA5AE13B}" dt="2021-03-12T19:28:26.491" v="3906" actId="20577"/>
        <pc:sldMkLst>
          <pc:docMk/>
          <pc:sldMk cId="751611066" sldId="261"/>
        </pc:sldMkLst>
        <pc:spChg chg="mod">
          <ac:chgData name="Wu Yunan" userId="97b0b5b69b2780b5" providerId="LiveId" clId="{5BCC176D-79BF-43E0-B0A1-398CBA5AE13B}" dt="2021-03-12T15:20:00.940" v="585" actId="20577"/>
          <ac:spMkLst>
            <pc:docMk/>
            <pc:sldMk cId="751611066" sldId="261"/>
            <ac:spMk id="2" creationId="{703D16E3-7494-4EE5-8801-AD5ABA285423}"/>
          </ac:spMkLst>
        </pc:spChg>
        <pc:spChg chg="mod">
          <ac:chgData name="Wu Yunan" userId="97b0b5b69b2780b5" providerId="LiveId" clId="{5BCC176D-79BF-43E0-B0A1-398CBA5AE13B}" dt="2021-03-12T15:21:50.742" v="776" actId="5793"/>
          <ac:spMkLst>
            <pc:docMk/>
            <pc:sldMk cId="751611066" sldId="261"/>
            <ac:spMk id="3" creationId="{6D9C4CEE-DC76-4D4C-A27C-170BAFEB2049}"/>
          </ac:spMkLst>
        </pc:spChg>
      </pc:sldChg>
      <pc:sldChg chg="addSp delSp modSp new mod modNotesTx">
        <pc:chgData name="Wu Yunan" userId="97b0b5b69b2780b5" providerId="LiveId" clId="{5BCC176D-79BF-43E0-B0A1-398CBA5AE13B}" dt="2021-03-12T21:01:54.069" v="4519" actId="20577"/>
        <pc:sldMkLst>
          <pc:docMk/>
          <pc:sldMk cId="476027123" sldId="262"/>
        </pc:sldMkLst>
        <pc:spChg chg="mod">
          <ac:chgData name="Wu Yunan" userId="97b0b5b69b2780b5" providerId="LiveId" clId="{5BCC176D-79BF-43E0-B0A1-398CBA5AE13B}" dt="2021-03-12T18:21:32.440" v="1327" actId="20577"/>
          <ac:spMkLst>
            <pc:docMk/>
            <pc:sldMk cId="476027123" sldId="262"/>
            <ac:spMk id="2" creationId="{AF4D64D6-808A-425E-B25F-FF86B5046899}"/>
          </ac:spMkLst>
        </pc:spChg>
        <pc:spChg chg="add del mod">
          <ac:chgData name="Wu Yunan" userId="97b0b5b69b2780b5" providerId="LiveId" clId="{5BCC176D-79BF-43E0-B0A1-398CBA5AE13B}" dt="2021-03-12T15:24:14.974" v="868" actId="14100"/>
          <ac:spMkLst>
            <pc:docMk/>
            <pc:sldMk cId="476027123" sldId="262"/>
            <ac:spMk id="3" creationId="{8424A679-ABFF-4923-B066-2DF35F41A070}"/>
          </ac:spMkLst>
        </pc:spChg>
        <pc:spChg chg="add del mod">
          <ac:chgData name="Wu Yunan" userId="97b0b5b69b2780b5" providerId="LiveId" clId="{5BCC176D-79BF-43E0-B0A1-398CBA5AE13B}" dt="2021-03-12T15:23:34.609" v="829"/>
          <ac:spMkLst>
            <pc:docMk/>
            <pc:sldMk cId="476027123" sldId="262"/>
            <ac:spMk id="4" creationId="{8F57D9AD-74F0-457D-98B7-1CF56A9B8BE6}"/>
          </ac:spMkLst>
        </pc:spChg>
        <pc:spChg chg="add del">
          <ac:chgData name="Wu Yunan" userId="97b0b5b69b2780b5" providerId="LiveId" clId="{5BCC176D-79BF-43E0-B0A1-398CBA5AE13B}" dt="2021-03-12T15:23:39.365" v="832"/>
          <ac:spMkLst>
            <pc:docMk/>
            <pc:sldMk cId="476027123" sldId="262"/>
            <ac:spMk id="5" creationId="{84E0894E-4BB1-4EFC-9B92-1AD390251C82}"/>
          </ac:spMkLst>
        </pc:spChg>
        <pc:spChg chg="add mod">
          <ac:chgData name="Wu Yunan" userId="97b0b5b69b2780b5" providerId="LiveId" clId="{5BCC176D-79BF-43E0-B0A1-398CBA5AE13B}" dt="2021-03-12T15:24:25.783" v="880"/>
          <ac:spMkLst>
            <pc:docMk/>
            <pc:sldMk cId="476027123" sldId="262"/>
            <ac:spMk id="8" creationId="{D0D0595F-C2DE-4159-A4A0-63D344C00642}"/>
          </ac:spMkLst>
        </pc:spChg>
        <pc:picChg chg="add mod">
          <ac:chgData name="Wu Yunan" userId="97b0b5b69b2780b5" providerId="LiveId" clId="{5BCC176D-79BF-43E0-B0A1-398CBA5AE13B}" dt="2021-03-12T15:24:08.487" v="867" actId="1076"/>
          <ac:picMkLst>
            <pc:docMk/>
            <pc:sldMk cId="476027123" sldId="262"/>
            <ac:picMk id="7" creationId="{013F57FF-267E-4D13-8FBA-B5B2AE018BD1}"/>
          </ac:picMkLst>
        </pc:picChg>
        <pc:picChg chg="add mod">
          <ac:chgData name="Wu Yunan" userId="97b0b5b69b2780b5" providerId="LiveId" clId="{5BCC176D-79BF-43E0-B0A1-398CBA5AE13B}" dt="2021-03-12T15:24:45.896" v="884" actId="1076"/>
          <ac:picMkLst>
            <pc:docMk/>
            <pc:sldMk cId="476027123" sldId="262"/>
            <ac:picMk id="10" creationId="{98E33B66-C6DC-483D-85D4-5652E4A8CA04}"/>
          </ac:picMkLst>
        </pc:picChg>
      </pc:sldChg>
      <pc:sldChg chg="addSp modSp new mod modNotesTx">
        <pc:chgData name="Wu Yunan" userId="97b0b5b69b2780b5" providerId="LiveId" clId="{5BCC176D-79BF-43E0-B0A1-398CBA5AE13B}" dt="2021-03-12T19:30:19.794" v="4101" actId="20577"/>
        <pc:sldMkLst>
          <pc:docMk/>
          <pc:sldMk cId="3853642046" sldId="263"/>
        </pc:sldMkLst>
        <pc:spChg chg="mod">
          <ac:chgData name="Wu Yunan" userId="97b0b5b69b2780b5" providerId="LiveId" clId="{5BCC176D-79BF-43E0-B0A1-398CBA5AE13B}" dt="2021-03-12T18:14:07.800" v="1073" actId="20577"/>
          <ac:spMkLst>
            <pc:docMk/>
            <pc:sldMk cId="3853642046" sldId="263"/>
            <ac:spMk id="2" creationId="{7F2C70CC-13D4-4779-92C3-E6F0FBC045C7}"/>
          </ac:spMkLst>
        </pc:spChg>
        <pc:spChg chg="mod">
          <ac:chgData name="Wu Yunan" userId="97b0b5b69b2780b5" providerId="LiveId" clId="{5BCC176D-79BF-43E0-B0A1-398CBA5AE13B}" dt="2021-03-12T18:21:24.248" v="1326" actId="20577"/>
          <ac:spMkLst>
            <pc:docMk/>
            <pc:sldMk cId="3853642046" sldId="263"/>
            <ac:spMk id="3" creationId="{C39455A0-24B2-4498-9DD8-A4F913D64E1F}"/>
          </ac:spMkLst>
        </pc:spChg>
        <pc:picChg chg="add mod">
          <ac:chgData name="Wu Yunan" userId="97b0b5b69b2780b5" providerId="LiveId" clId="{5BCC176D-79BF-43E0-B0A1-398CBA5AE13B}" dt="2021-03-12T18:20:18.745" v="1206" actId="1076"/>
          <ac:picMkLst>
            <pc:docMk/>
            <pc:sldMk cId="3853642046" sldId="263"/>
            <ac:picMk id="2050" creationId="{AF314122-C490-474C-891B-A98CBD7E376E}"/>
          </ac:picMkLst>
        </pc:picChg>
      </pc:sldChg>
      <pc:sldChg chg="addSp delSp modSp new mod modNotesTx">
        <pc:chgData name="Wu Yunan" userId="97b0b5b69b2780b5" providerId="LiveId" clId="{5BCC176D-79BF-43E0-B0A1-398CBA5AE13B}" dt="2021-03-12T19:32:48.634" v="4514" actId="20577"/>
        <pc:sldMkLst>
          <pc:docMk/>
          <pc:sldMk cId="2678699137" sldId="264"/>
        </pc:sldMkLst>
        <pc:spChg chg="mod">
          <ac:chgData name="Wu Yunan" userId="97b0b5b69b2780b5" providerId="LiveId" clId="{5BCC176D-79BF-43E0-B0A1-398CBA5AE13B}" dt="2021-03-12T18:27:50.953" v="2006" actId="20577"/>
          <ac:spMkLst>
            <pc:docMk/>
            <pc:sldMk cId="2678699137" sldId="264"/>
            <ac:spMk id="2" creationId="{050FB48E-5AB3-429D-9587-940D1DB410CE}"/>
          </ac:spMkLst>
        </pc:spChg>
        <pc:spChg chg="del">
          <ac:chgData name="Wu Yunan" userId="97b0b5b69b2780b5" providerId="LiveId" clId="{5BCC176D-79BF-43E0-B0A1-398CBA5AE13B}" dt="2021-03-12T18:28:01.480" v="2007" actId="478"/>
          <ac:spMkLst>
            <pc:docMk/>
            <pc:sldMk cId="2678699137" sldId="264"/>
            <ac:spMk id="3" creationId="{533F3422-A739-4928-9B21-B81F1D9F9C97}"/>
          </ac:spMkLst>
        </pc:spChg>
        <pc:graphicFrameChg chg="add mod modGraphic">
          <ac:chgData name="Wu Yunan" userId="97b0b5b69b2780b5" providerId="LiveId" clId="{5BCC176D-79BF-43E0-B0A1-398CBA5AE13B}" dt="2021-03-12T18:49:04.814" v="2383" actId="20577"/>
          <ac:graphicFrameMkLst>
            <pc:docMk/>
            <pc:sldMk cId="2678699137" sldId="264"/>
            <ac:graphicFrameMk id="4" creationId="{F2E3BAAF-CEC0-4561-BDBC-3EFDD8DEF317}"/>
          </ac:graphicFrameMkLst>
        </pc:graphicFrameChg>
        <pc:picChg chg="add mod">
          <ac:chgData name="Wu Yunan" userId="97b0b5b69b2780b5" providerId="LiveId" clId="{5BCC176D-79BF-43E0-B0A1-398CBA5AE13B}" dt="2021-03-12T18:28:12.165" v="2011" actId="1076"/>
          <ac:picMkLst>
            <pc:docMk/>
            <pc:sldMk cId="2678699137" sldId="264"/>
            <ac:picMk id="5122" creationId="{B9AC85B5-C8A6-49E0-B718-0BB919A217EF}"/>
          </ac:picMkLst>
        </pc:picChg>
      </pc:sldChg>
      <pc:sldChg chg="addSp delSp modSp add mod modNotesTx">
        <pc:chgData name="Wu Yunan" userId="97b0b5b69b2780b5" providerId="LiveId" clId="{5BCC176D-79BF-43E0-B0A1-398CBA5AE13B}" dt="2021-03-12T19:31:33.555" v="4309" actId="20577"/>
        <pc:sldMkLst>
          <pc:docMk/>
          <pc:sldMk cId="3479083169" sldId="265"/>
        </pc:sldMkLst>
        <pc:spChg chg="mod">
          <ac:chgData name="Wu Yunan" userId="97b0b5b69b2780b5" providerId="LiveId" clId="{5BCC176D-79BF-43E0-B0A1-398CBA5AE13B}" dt="2021-03-12T18:22:58.126" v="1539" actId="20577"/>
          <ac:spMkLst>
            <pc:docMk/>
            <pc:sldMk cId="3479083169" sldId="265"/>
            <ac:spMk id="2" creationId="{7F2C70CC-13D4-4779-92C3-E6F0FBC045C7}"/>
          </ac:spMkLst>
        </pc:spChg>
        <pc:spChg chg="mod">
          <ac:chgData name="Wu Yunan" userId="97b0b5b69b2780b5" providerId="LiveId" clId="{5BCC176D-79BF-43E0-B0A1-398CBA5AE13B}" dt="2021-03-12T18:24:55.767" v="1720" actId="20577"/>
          <ac:spMkLst>
            <pc:docMk/>
            <pc:sldMk cId="3479083169" sldId="265"/>
            <ac:spMk id="3" creationId="{C39455A0-24B2-4498-9DD8-A4F913D64E1F}"/>
          </ac:spMkLst>
        </pc:spChg>
        <pc:picChg chg="del">
          <ac:chgData name="Wu Yunan" userId="97b0b5b69b2780b5" providerId="LiveId" clId="{5BCC176D-79BF-43E0-B0A1-398CBA5AE13B}" dt="2021-03-12T18:23:29.232" v="1565" actId="478"/>
          <ac:picMkLst>
            <pc:docMk/>
            <pc:sldMk cId="3479083169" sldId="265"/>
            <ac:picMk id="2050" creationId="{AF314122-C490-474C-891B-A98CBD7E376E}"/>
          </ac:picMkLst>
        </pc:picChg>
        <pc:picChg chg="add del mod">
          <ac:chgData name="Wu Yunan" userId="97b0b5b69b2780b5" providerId="LiveId" clId="{5BCC176D-79BF-43E0-B0A1-398CBA5AE13B}" dt="2021-03-12T18:23:36.216" v="1567" actId="478"/>
          <ac:picMkLst>
            <pc:docMk/>
            <pc:sldMk cId="3479083169" sldId="265"/>
            <ac:picMk id="3074" creationId="{61D63257-2490-45EB-9481-B313572475FC}"/>
          </ac:picMkLst>
        </pc:picChg>
        <pc:picChg chg="add mod">
          <ac:chgData name="Wu Yunan" userId="97b0b5b69b2780b5" providerId="LiveId" clId="{5BCC176D-79BF-43E0-B0A1-398CBA5AE13B}" dt="2021-03-12T18:23:49.572" v="1571" actId="1076"/>
          <ac:picMkLst>
            <pc:docMk/>
            <pc:sldMk cId="3479083169" sldId="265"/>
            <ac:picMk id="3076" creationId="{4B40451C-AC6E-4849-9643-213DC7D48F9A}"/>
          </ac:picMkLst>
        </pc:picChg>
      </pc:sldChg>
      <pc:sldChg chg="addSp delSp modSp add mod modNotesTx">
        <pc:chgData name="Wu Yunan" userId="97b0b5b69b2780b5" providerId="LiveId" clId="{5BCC176D-79BF-43E0-B0A1-398CBA5AE13B}" dt="2021-03-12T19:31:40.818" v="4316" actId="20577"/>
        <pc:sldMkLst>
          <pc:docMk/>
          <pc:sldMk cId="2548379018" sldId="266"/>
        </pc:sldMkLst>
        <pc:spChg chg="mod">
          <ac:chgData name="Wu Yunan" userId="97b0b5b69b2780b5" providerId="LiveId" clId="{5BCC176D-79BF-43E0-B0A1-398CBA5AE13B}" dt="2021-03-12T18:25:11.119" v="1725" actId="20577"/>
          <ac:spMkLst>
            <pc:docMk/>
            <pc:sldMk cId="2548379018" sldId="266"/>
            <ac:spMk id="2" creationId="{7F2C70CC-13D4-4779-92C3-E6F0FBC045C7}"/>
          </ac:spMkLst>
        </pc:spChg>
        <pc:spChg chg="mod">
          <ac:chgData name="Wu Yunan" userId="97b0b5b69b2780b5" providerId="LiveId" clId="{5BCC176D-79BF-43E0-B0A1-398CBA5AE13B}" dt="2021-03-12T18:27:41.231" v="1996" actId="20577"/>
          <ac:spMkLst>
            <pc:docMk/>
            <pc:sldMk cId="2548379018" sldId="266"/>
            <ac:spMk id="3" creationId="{C39455A0-24B2-4498-9DD8-A4F913D64E1F}"/>
          </ac:spMkLst>
        </pc:spChg>
        <pc:picChg chg="del">
          <ac:chgData name="Wu Yunan" userId="97b0b5b69b2780b5" providerId="LiveId" clId="{5BCC176D-79BF-43E0-B0A1-398CBA5AE13B}" dt="2021-03-12T18:25:17.960" v="1726" actId="478"/>
          <ac:picMkLst>
            <pc:docMk/>
            <pc:sldMk cId="2548379018" sldId="266"/>
            <ac:picMk id="2050" creationId="{AF314122-C490-474C-891B-A98CBD7E376E}"/>
          </ac:picMkLst>
        </pc:picChg>
        <pc:picChg chg="add mod">
          <ac:chgData name="Wu Yunan" userId="97b0b5b69b2780b5" providerId="LiveId" clId="{5BCC176D-79BF-43E0-B0A1-398CBA5AE13B}" dt="2021-03-12T18:25:23.023" v="1730" actId="1076"/>
          <ac:picMkLst>
            <pc:docMk/>
            <pc:sldMk cId="2548379018" sldId="266"/>
            <ac:picMk id="4098" creationId="{8310512C-AFF0-499E-9B32-26AFB84172DC}"/>
          </ac:picMkLst>
        </pc:picChg>
      </pc:sldChg>
      <pc:sldChg chg="modSp add mod modNotesTx">
        <pc:chgData name="Wu Yunan" userId="97b0b5b69b2780b5" providerId="LiveId" clId="{5BCC176D-79BF-43E0-B0A1-398CBA5AE13B}" dt="2021-03-12T18:48:58.250" v="2381" actId="20577"/>
        <pc:sldMkLst>
          <pc:docMk/>
          <pc:sldMk cId="956185195" sldId="267"/>
        </pc:sldMkLst>
        <pc:spChg chg="mod">
          <ac:chgData name="Wu Yunan" userId="97b0b5b69b2780b5" providerId="LiveId" clId="{5BCC176D-79BF-43E0-B0A1-398CBA5AE13B}" dt="2021-03-12T18:47:24.118" v="2128" actId="20577"/>
          <ac:spMkLst>
            <pc:docMk/>
            <pc:sldMk cId="956185195" sldId="267"/>
            <ac:spMk id="2" creationId="{7F2C70CC-13D4-4779-92C3-E6F0FBC045C7}"/>
          </ac:spMkLst>
        </pc:spChg>
        <pc:spChg chg="mod">
          <ac:chgData name="Wu Yunan" userId="97b0b5b69b2780b5" providerId="LiveId" clId="{5BCC176D-79BF-43E0-B0A1-398CBA5AE13B}" dt="2021-03-12T18:48:58.250" v="2381" actId="20577"/>
          <ac:spMkLst>
            <pc:docMk/>
            <pc:sldMk cId="956185195" sldId="267"/>
            <ac:spMk id="3" creationId="{C39455A0-24B2-4498-9DD8-A4F913D64E1F}"/>
          </ac:spMkLst>
        </pc:spChg>
      </pc:sldChg>
      <pc:sldChg chg="addSp modSp new mod modNotesTx">
        <pc:chgData name="Wu Yunan" userId="97b0b5b69b2780b5" providerId="LiveId" clId="{5BCC176D-79BF-43E0-B0A1-398CBA5AE13B}" dt="2021-03-12T19:09:59.692" v="3090" actId="20577"/>
        <pc:sldMkLst>
          <pc:docMk/>
          <pc:sldMk cId="4038230623" sldId="268"/>
        </pc:sldMkLst>
        <pc:spChg chg="mod">
          <ac:chgData name="Wu Yunan" userId="97b0b5b69b2780b5" providerId="LiveId" clId="{5BCC176D-79BF-43E0-B0A1-398CBA5AE13B}" dt="2021-03-12T19:00:07.181" v="2666" actId="20577"/>
          <ac:spMkLst>
            <pc:docMk/>
            <pc:sldMk cId="4038230623" sldId="268"/>
            <ac:spMk id="2" creationId="{E1DE6D6D-5400-491D-80FF-DB68F263B2F2}"/>
          </ac:spMkLst>
        </pc:spChg>
        <pc:spChg chg="mod">
          <ac:chgData name="Wu Yunan" userId="97b0b5b69b2780b5" providerId="LiveId" clId="{5BCC176D-79BF-43E0-B0A1-398CBA5AE13B}" dt="2021-03-12T19:02:39.349" v="2979" actId="20577"/>
          <ac:spMkLst>
            <pc:docMk/>
            <pc:sldMk cId="4038230623" sldId="268"/>
            <ac:spMk id="3" creationId="{D4DB378F-C14A-46B0-B33A-7978E7C57CFC}"/>
          </ac:spMkLst>
        </pc:spChg>
        <pc:spChg chg="add mod">
          <ac:chgData name="Wu Yunan" userId="97b0b5b69b2780b5" providerId="LiveId" clId="{5BCC176D-79BF-43E0-B0A1-398CBA5AE13B}" dt="2021-03-12T19:09:39.714" v="3001" actId="1076"/>
          <ac:spMkLst>
            <pc:docMk/>
            <pc:sldMk cId="4038230623" sldId="268"/>
            <ac:spMk id="5" creationId="{B6A6D6C0-9010-4693-8F84-69B40067C40A}"/>
          </ac:spMkLst>
        </pc:spChg>
      </pc:sldChg>
      <pc:sldChg chg="modSp new del mod">
        <pc:chgData name="Wu Yunan" userId="97b0b5b69b2780b5" providerId="LiveId" clId="{5BCC176D-79BF-43E0-B0A1-398CBA5AE13B}" dt="2021-03-12T19:03:24.600" v="2988" actId="2696"/>
        <pc:sldMkLst>
          <pc:docMk/>
          <pc:sldMk cId="3295061968" sldId="269"/>
        </pc:sldMkLst>
        <pc:spChg chg="mod">
          <ac:chgData name="Wu Yunan" userId="97b0b5b69b2780b5" providerId="LiveId" clId="{5BCC176D-79BF-43E0-B0A1-398CBA5AE13B}" dt="2021-03-12T19:03:08.317" v="2987" actId="20577"/>
          <ac:spMkLst>
            <pc:docMk/>
            <pc:sldMk cId="3295061968" sldId="269"/>
            <ac:spMk id="2" creationId="{C6F553D9-0E2C-4844-A46D-8D97396D55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1164-8FEC-4436-9A43-63CDDA5B603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F34-FE0B-436D-956C-C9866B885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 in this project, we applied this method on our own dataset/</a:t>
            </a:r>
          </a:p>
          <a:p>
            <a:r>
              <a:rPr lang="en-US" dirty="0"/>
              <a:t>It includes two kinds of dataset</a:t>
            </a:r>
          </a:p>
          <a:p>
            <a:endParaRPr lang="en-US" dirty="0"/>
          </a:p>
          <a:p>
            <a:r>
              <a:rPr lang="en-US" dirty="0"/>
              <a:t>One is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Historical Stock Prices from 86 companies.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And the other is their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corresponsing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news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aticles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better understand all these </a:t>
            </a:r>
            <a:r>
              <a:rPr lang="en-US" dirty="0" err="1"/>
              <a:t>expriments</a:t>
            </a:r>
            <a:r>
              <a:rPr lang="en-US" dirty="0"/>
              <a:t>, we compare them in this table and figure. </a:t>
            </a:r>
          </a:p>
          <a:p>
            <a:endParaRPr lang="en-US" dirty="0"/>
          </a:p>
          <a:p>
            <a:r>
              <a:rPr lang="en-US" dirty="0"/>
              <a:t>It shows that model 1 always gives the best prediction result. </a:t>
            </a:r>
          </a:p>
          <a:p>
            <a:endParaRPr lang="en-US" dirty="0"/>
          </a:p>
          <a:p>
            <a:r>
              <a:rPr lang="en-US" dirty="0"/>
              <a:t>In order to verify our results, we run all these </a:t>
            </a:r>
            <a:r>
              <a:rPr lang="en-US" dirty="0" err="1"/>
              <a:t>experimenst</a:t>
            </a:r>
            <a:r>
              <a:rPr lang="en-US" dirty="0"/>
              <a:t> on other 4 companies, FB, TSLA, </a:t>
            </a:r>
            <a:r>
              <a:rPr lang="en-US" dirty="0" err="1"/>
              <a:t>nvidia</a:t>
            </a:r>
            <a:r>
              <a:rPr lang="en-US" dirty="0"/>
              <a:t> and CVS, the results from these companies are in line with what we found before.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5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r>
              <a:rPr lang="zh-CN" altLang="en-US" dirty="0"/>
              <a:t> </a:t>
            </a:r>
            <a:r>
              <a:rPr lang="en-US" altLang="zh-CN" dirty="0"/>
              <a:t>public, if you are interested, please take a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we need to preprocess these new articles. </a:t>
            </a:r>
          </a:p>
          <a:p>
            <a:r>
              <a:rPr lang="en-US" dirty="0"/>
              <a:t>First of all, we do some feature engineering, including filling the null data, and some stop words operation. 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altLang="zh-CN" dirty="0"/>
              <a:t>hen, as shamal introduces, we made </a:t>
            </a:r>
            <a:endParaRPr lang="en-US" dirty="0"/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Sentiment Analysis, is a sub-field of Natural Language Processing (NLP) that tries to identify and extract opinions within a given text. The aim of sentiment analysis is to gauge the attitude, sentiments, evaluations, and emotions of a writer based on the computational treatment of subjectivity in a text.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VADER has been found to be quite successful when dealing with social media texts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because VADER not only tells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about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 Positivity and Negativity score but also tells us about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how positive or negative a sentiment is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 you so sentiment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abalysiis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you need to use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nltk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packgage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</a:t>
            </a:r>
          </a:p>
          <a:p>
            <a:r>
              <a:rPr lang="en-US" dirty="0"/>
              <a:t>Specifically, we predict the stock price of </a:t>
            </a:r>
            <a:r>
              <a:rPr lang="en-US" dirty="0" err="1"/>
              <a:t>boeing</a:t>
            </a:r>
            <a:r>
              <a:rPr lang="en-US" dirty="0"/>
              <a:t> company. </a:t>
            </a:r>
          </a:p>
          <a:p>
            <a:endParaRPr lang="en-US" dirty="0"/>
          </a:p>
          <a:p>
            <a:r>
              <a:rPr lang="en-US" dirty="0"/>
              <a:t>We have four experiments in total.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As the stock price is based on minutes, we choose the last day point as the close price for each day.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Something mentioned in this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Basically, we have three LSTM layers, and one last dense layer,</a:t>
            </a:r>
          </a:p>
          <a:p>
            <a:r>
              <a:rPr lang="en-US" altLang="zh-CN" dirty="0"/>
              <a:t>and the optimizer is </a:t>
            </a:r>
            <a:r>
              <a:rPr lang="en-US" altLang="zh-CN" dirty="0" err="1"/>
              <a:t>adam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We use the same models for all three </a:t>
            </a:r>
            <a:r>
              <a:rPr lang="en-US" altLang="zh-CN" dirty="0" err="1"/>
              <a:t>experiements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1 that is to </a:t>
            </a:r>
            <a:r>
              <a:rPr lang="en-US" dirty="0" err="1"/>
              <a:t>predici</a:t>
            </a:r>
            <a:r>
              <a:rPr lang="en-US" dirty="0"/>
              <a:t> BA stock price using its historical stock price and its own article news.</a:t>
            </a:r>
          </a:p>
          <a:p>
            <a:endParaRPr lang="en-US" dirty="0"/>
          </a:p>
          <a:p>
            <a:r>
              <a:rPr lang="en-US" dirty="0"/>
              <a:t>We calculate MSE score, mean error percent and accuracy here. </a:t>
            </a:r>
          </a:p>
          <a:p>
            <a:r>
              <a:rPr lang="en-US" dirty="0"/>
              <a:t>The right image visualize the predicted stock price and the real stock price.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2 that is to </a:t>
            </a:r>
            <a:r>
              <a:rPr lang="en-US" dirty="0" err="1"/>
              <a:t>predici</a:t>
            </a:r>
            <a:r>
              <a:rPr lang="en-US" dirty="0"/>
              <a:t> BA stock price using its historical stock price and but with All the article news.</a:t>
            </a:r>
          </a:p>
          <a:p>
            <a:endParaRPr lang="en-US" dirty="0"/>
          </a:p>
          <a:p>
            <a:r>
              <a:rPr lang="en-US" dirty="0"/>
              <a:t>You can clearly see that the all metrics here are getting worse, which can also shown in the figure. </a:t>
            </a:r>
          </a:p>
          <a:p>
            <a:endParaRPr lang="en-US" dirty="0"/>
          </a:p>
          <a:p>
            <a:r>
              <a:rPr lang="en-US" dirty="0"/>
              <a:t>So we come to the second conclusion,….</a:t>
            </a:r>
          </a:p>
          <a:p>
            <a:r>
              <a:rPr lang="en-US" dirty="0"/>
              <a:t>We guess the reason that it may add more additional information to confuse the model.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4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</a:t>
            </a:r>
          </a:p>
          <a:p>
            <a:r>
              <a:rPr lang="en-US" dirty="0"/>
              <a:t>Result 3 that is to </a:t>
            </a:r>
            <a:r>
              <a:rPr lang="en-US" dirty="0" err="1"/>
              <a:t>predici</a:t>
            </a:r>
            <a:r>
              <a:rPr lang="en-US" dirty="0"/>
              <a:t> BA stock price without using any article news but just with its historical 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 add another experiment to see if adding noise to the sentiment </a:t>
            </a:r>
            <a:r>
              <a:rPr lang="en-US" dirty="0" err="1"/>
              <a:t>scroes</a:t>
            </a:r>
            <a:r>
              <a:rPr lang="en-US" dirty="0"/>
              <a:t>, will make the prediction better, Here are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F34-FE0B-436D-956C-C9866B885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2CD-F018-4664-861F-D91D81A7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CB130-6F6E-4C9F-8067-69C6EF031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7F9F-7C5F-41C4-AE42-DB8725F9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FA23-0ECE-46FB-9528-591C5C16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C99C-05F8-4099-9515-97F39551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66A7-6B2B-4050-A4BC-2E46503E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FA7C5-DFA9-4674-9790-80E4E04D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DD8F-241C-479D-84BE-6C6AE61A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C134-3228-4CD1-9863-D5FF91FE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E129-E93F-4631-BBCD-B1D0BC5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5E9E-1FEE-4A20-9368-DF7CB016A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48D7-7360-49F1-8C70-5D17C021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E22A-12D9-4B09-874B-312D1BAE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143A-AE09-4645-9A2A-6BEBE8CD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92F1-351F-40A3-A324-C609A135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58B5-4BB3-47DF-A0E3-07CA8FAB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7F62-2DB2-482D-8E82-27693EA7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D069-EA02-4ACB-9F95-B1EAAB8C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BC5F6-2557-480E-BA04-1ADBEE95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FAA1-56EC-4835-9785-BB27175C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669-064A-42D7-9CA5-B099AC98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9E1CC-5180-4B16-AC0A-62AF3B0F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5DEB-7A41-4DB3-A7C5-B4CB9CE7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5AA9-FE52-480D-B893-273935F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EB00-0507-42F2-9046-D2FF70F7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60AD-39F2-4853-BC65-FBAAE2EE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5CD6-63BF-450B-BD16-B1837B56A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9672-3C81-40BC-B519-FB3BC651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0A71-9E22-42E4-BE61-17A40D81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C969-CE76-45B4-B7E0-19FC0FB8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3250-9938-4798-A457-3561D43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55D6-B2B0-4EF8-AB09-3E2AA317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E9AA-7721-42EC-951B-1B9926C3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9BB78-8AB5-4941-934C-D7E35009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4EE81-9316-4F1D-89DB-566C802C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74F0E-0B71-4437-8AC6-4740B672D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B960F-19DB-4CF5-A97B-7A6EE8C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C417A-03FC-4274-A8C1-F1A0626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BD925-9477-420B-8736-A75A0CB0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2F23-E2C8-4154-BCE5-18AE3EB1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8FDB8-A9F8-40D8-9F2F-F0A9EF90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4E41-90B1-430F-B654-A5700406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A758-3FA3-4669-9C7D-47B45768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E7065-5AE3-4496-812C-AE46B4E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4C56-6D0A-417B-AC2A-DA847296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8F04-DFA8-4B4B-A670-0CFB491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E090-0C81-4EB9-BE13-215081CB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5ED6-E67D-4986-B1DE-2274F8FA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8275-F8AA-4BF2-8978-BA8446E3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50007-AEE0-4E79-BAC8-C0DDB42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09CE-7669-427D-948B-05D1A7D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8CDD5-E1AE-42FF-982F-553D8D0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217-58C0-4611-8679-731A0093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CDBFD-471C-43C0-B0C6-2B85B5B2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F0663-BB98-499B-83D5-C57C7F5A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3AED3-1B0B-425D-B618-EA739701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A1EA-AE6E-491E-B7DE-F2AAD0EC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B846-52BD-4D70-AAAA-ACD44C43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05A44-4B68-4A50-8BD6-E8C3EED0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A89C-9739-486A-BC1E-7AF3DD931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C60E-537D-488D-A90D-EAC23113A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F0C3-DBEC-4594-BE86-D35BA8289759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E73B-805B-4C22-8153-DF1884C1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44D4-55D4-44ED-986E-FCA32E8B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68EA-3D93-4D39-ACE1-BB2B0527C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7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anWu2168/Stock_Prediction_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00A9-3F9B-4501-86E0-0C827C34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4CB1-0547-4013-B3EC-F5963490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Historical Stock Prices: This data contains minute-level historical prices in the past 5 years for 86 companies.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News articles: This data contains 29630 news articles, each of which corresponds to a specific company (e.g., Apple Inc.). The news articles are categorized by company name. Each article includes four fields: “title”, “full text”, “URL” and “publish time”.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B48E-5AB3-429D-9587-940D1DB4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AC85B5-C8A6-49E0-B718-0BB919A2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502131" cy="36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E3BAAF-CEC0-4561-BDBC-3EFDD8DE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27066"/>
              </p:ext>
            </p:extLst>
          </p:nvPr>
        </p:nvGraphicFramePr>
        <p:xfrm>
          <a:off x="593869" y="2060181"/>
          <a:ext cx="5229416" cy="309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354">
                  <a:extLst>
                    <a:ext uri="{9D8B030D-6E8A-4147-A177-3AD203B41FA5}">
                      <a16:colId xmlns:a16="http://schemas.microsoft.com/office/drawing/2014/main" val="4200479966"/>
                    </a:ext>
                  </a:extLst>
                </a:gridCol>
                <a:gridCol w="1307354">
                  <a:extLst>
                    <a:ext uri="{9D8B030D-6E8A-4147-A177-3AD203B41FA5}">
                      <a16:colId xmlns:a16="http://schemas.microsoft.com/office/drawing/2014/main" val="2827407238"/>
                    </a:ext>
                  </a:extLst>
                </a:gridCol>
                <a:gridCol w="1307354">
                  <a:extLst>
                    <a:ext uri="{9D8B030D-6E8A-4147-A177-3AD203B41FA5}">
                      <a16:colId xmlns:a16="http://schemas.microsoft.com/office/drawing/2014/main" val="3046051150"/>
                    </a:ext>
                  </a:extLst>
                </a:gridCol>
                <a:gridCol w="1307354">
                  <a:extLst>
                    <a:ext uri="{9D8B030D-6E8A-4147-A177-3AD203B41FA5}">
                      <a16:colId xmlns:a16="http://schemas.microsoft.com/office/drawing/2014/main" val="3093233393"/>
                    </a:ext>
                  </a:extLst>
                </a:gridCol>
              </a:tblGrid>
              <a:tr h="7730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84854"/>
                  </a:ext>
                </a:extLst>
              </a:tr>
              <a:tr h="773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11338"/>
                  </a:ext>
                </a:extLst>
              </a:tr>
              <a:tr h="773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62965"/>
                  </a:ext>
                </a:extLst>
              </a:tr>
              <a:tr h="773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3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6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D6D-5400-491D-80FF-DB68F263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378F-C14A-46B0-B33A-7978E7C5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entiment and financial news can be used as additional information to improve the prediction of  future stock prices.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Adding noise to the sentiment analysis makes the model more robust.</a:t>
            </a:r>
          </a:p>
          <a:p>
            <a:endParaRPr 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news from other companies don’t contribute to the prediction of a specific company.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6D6C0-9010-4693-8F84-69B40067C40A}"/>
              </a:ext>
            </a:extLst>
          </p:cNvPr>
          <p:cNvSpPr txBox="1"/>
          <p:nvPr/>
        </p:nvSpPr>
        <p:spPr>
          <a:xfrm>
            <a:off x="451833" y="5992297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https://github.com/YunanWu2168/Stock_Prediction_Project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E5D-77E4-4311-8FDF-61C464DF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Articles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B9E4-A858-49C8-820E-D20D6A0D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6284" cy="4351338"/>
          </a:xfrm>
        </p:spPr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Sentiment analysis using VADER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A sentiment lexicon is a list of lexical features (e.g., words) which are generally labelled according to their semantic orientation as either positive or negative.</a:t>
            </a: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Generate the sentiment score for each company per day.</a:t>
            </a: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59C6A-42B4-4E59-9B90-887FAE04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6" y="3716682"/>
            <a:ext cx="6222208" cy="143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0334-C55B-40F1-9877-E4494918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271B-567E-45B9-8A61-FD3147F4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compare how news articles from different companies contribute to the prediction of a specific company.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Boeing Company  (BA) – 1365 days </a:t>
            </a:r>
          </a:p>
          <a:p>
            <a:endParaRPr lang="en-US" dirty="0"/>
          </a:p>
          <a:p>
            <a:r>
              <a:rPr lang="en-US" dirty="0"/>
              <a:t>BA Stock prediction with sentiment scores from BA</a:t>
            </a:r>
          </a:p>
          <a:p>
            <a:r>
              <a:rPr lang="en-US" dirty="0"/>
              <a:t>BA Stock prediction with sentiment scores from all 81 companies</a:t>
            </a:r>
          </a:p>
          <a:p>
            <a:r>
              <a:rPr lang="en-US" dirty="0"/>
              <a:t>BA Stock prediction without any sentiment score</a:t>
            </a:r>
          </a:p>
          <a:p>
            <a:r>
              <a:rPr lang="en-US" dirty="0"/>
              <a:t>BA Stock prediction with sentiment scores from BA - no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16E3-7494-4EE5-8801-AD5ABA28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preprocess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4CEE-DC76-4D4C-A27C-170BAFEB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Minute to days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Union sentiment analysis and stock price according to days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noise to the sentiment score -&gt; improve the model robustness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64D6-808A-425E-B25F-FF86B50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A679-ABFF-4923-B066-2DF35F41A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1505" cy="4351338"/>
          </a:xfrm>
        </p:spPr>
        <p:txBody>
          <a:bodyPr/>
          <a:lstStyle/>
          <a:p>
            <a:r>
              <a:rPr lang="en-US" dirty="0"/>
              <a:t>Parameter details: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F57FF-267E-4D13-8FBA-B5B2AE01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2" y="2357288"/>
            <a:ext cx="2648307" cy="38196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0595F-C2DE-4159-A4A0-63D344C00642}"/>
              </a:ext>
            </a:extLst>
          </p:cNvPr>
          <p:cNvSpPr txBox="1">
            <a:spLocks/>
          </p:cNvSpPr>
          <p:nvPr/>
        </p:nvSpPr>
        <p:spPr>
          <a:xfrm>
            <a:off x="7375358" y="1825625"/>
            <a:ext cx="3621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US" altLang="zh-CN" dirty="0"/>
              <a:t>odel</a:t>
            </a:r>
            <a:r>
              <a:rPr lang="en-US" dirty="0"/>
              <a:t> details: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E33B66-C6DC-483D-85D4-5652E4A8C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16800"/>
            <a:ext cx="5270711" cy="39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2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70CC-13D4-4779-92C3-E6F0FBC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5A0-24B2-4498-9DD8-A4F913D6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testing dataset</a:t>
            </a:r>
          </a:p>
          <a:p>
            <a:r>
              <a:rPr lang="en-US" dirty="0"/>
              <a:t> MSE = 57.95</a:t>
            </a:r>
          </a:p>
          <a:p>
            <a:r>
              <a:rPr lang="en-US" dirty="0"/>
              <a:t> Mean error percent (MEP)= 0.028</a:t>
            </a:r>
          </a:p>
          <a:p>
            <a:r>
              <a:rPr lang="en-US" dirty="0"/>
              <a:t>Accuracy = 1 – MEP = 0.972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altLang="zh-CN" dirty="0"/>
              <a:t>onclusion 1: Good stock prediction by using the article news from that specific company.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314122-C490-474C-891B-A98CBD7E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223" y="1256621"/>
            <a:ext cx="5052556" cy="344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70CC-13D4-4779-92C3-E6F0FBC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5A0-24B2-4498-9DD8-A4F913D6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2"/>
            <a:ext cx="10515600" cy="4351338"/>
          </a:xfrm>
        </p:spPr>
        <p:txBody>
          <a:bodyPr/>
          <a:lstStyle/>
          <a:p>
            <a:r>
              <a:rPr lang="en-US" dirty="0"/>
              <a:t>On the testing dataset</a:t>
            </a:r>
          </a:p>
          <a:p>
            <a:r>
              <a:rPr lang="en-US" dirty="0"/>
              <a:t> MSE = 369.50</a:t>
            </a:r>
          </a:p>
          <a:p>
            <a:r>
              <a:rPr lang="en-US" dirty="0"/>
              <a:t> Mean error percent (MEP)= 0.065</a:t>
            </a:r>
          </a:p>
          <a:p>
            <a:r>
              <a:rPr lang="en-US" dirty="0"/>
              <a:t>Accuracy = 1 – MEP = 0.935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altLang="zh-CN" dirty="0"/>
              <a:t>onclusion 2: The article news from other companies didn’t help the predictions of a specific company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B40451C-AC6E-4849-9643-213DC7D4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19" y="1262814"/>
            <a:ext cx="5671708" cy="345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8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70CC-13D4-4779-92C3-E6F0FBC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5A0-24B2-4498-9DD8-A4F913D6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testing dataset</a:t>
            </a:r>
          </a:p>
          <a:p>
            <a:r>
              <a:rPr lang="en-US" dirty="0"/>
              <a:t> MSE = 89.95</a:t>
            </a:r>
          </a:p>
          <a:p>
            <a:r>
              <a:rPr lang="en-US" dirty="0"/>
              <a:t> Mean error percent (MEP)= 0.037</a:t>
            </a:r>
          </a:p>
          <a:p>
            <a:r>
              <a:rPr lang="en-US" dirty="0"/>
              <a:t>Accuracy = 1 – MEP = 0.963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altLang="zh-CN" dirty="0"/>
              <a:t>onclusion 3. Adding sentiment analysis improves the prediction of stock price. 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10512C-AFF0-499E-9B32-26AFB841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65" y="1118937"/>
            <a:ext cx="5379431" cy="35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7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70CC-13D4-4779-92C3-E6F0FBC0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5A0-24B2-4498-9DD8-A4F913D6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testing dataset</a:t>
            </a:r>
          </a:p>
          <a:p>
            <a:r>
              <a:rPr lang="en-US" dirty="0"/>
              <a:t> MSE = 68.00</a:t>
            </a:r>
          </a:p>
          <a:p>
            <a:r>
              <a:rPr lang="en-US" dirty="0"/>
              <a:t> Mean error percent (MEP)= 0.028</a:t>
            </a:r>
          </a:p>
          <a:p>
            <a:r>
              <a:rPr lang="en-US" dirty="0"/>
              <a:t>Accuracy = 1 – MEP = 0.972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altLang="zh-CN" dirty="0"/>
              <a:t>onclusion 3. Adding noise to the sentiment score makes the model more robust.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10512C-AFF0-499E-9B32-26AFB841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65" y="1118937"/>
            <a:ext cx="5379431" cy="35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8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988</Words>
  <Application>Microsoft Office PowerPoint</Application>
  <PresentationFormat>Widescreen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charter</vt:lpstr>
      <vt:lpstr>Arial</vt:lpstr>
      <vt:lpstr>Calibri</vt:lpstr>
      <vt:lpstr>Calibri Light</vt:lpstr>
      <vt:lpstr>Office Theme</vt:lpstr>
      <vt:lpstr>Dataset </vt:lpstr>
      <vt:lpstr>News Articles Preprocess</vt:lpstr>
      <vt:lpstr>Objective </vt:lpstr>
      <vt:lpstr>Some other preprocess</vt:lpstr>
      <vt:lpstr>Model </vt:lpstr>
      <vt:lpstr>Result 1</vt:lpstr>
      <vt:lpstr>Result 2</vt:lpstr>
      <vt:lpstr>Result 3</vt:lpstr>
      <vt:lpstr>Result 4</vt:lpstr>
      <vt:lpstr>Comparison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Yunan</dc:creator>
  <cp:lastModifiedBy>Wu Yunan</cp:lastModifiedBy>
  <cp:revision>1</cp:revision>
  <dcterms:created xsi:type="dcterms:W3CDTF">2021-03-10T14:37:30Z</dcterms:created>
  <dcterms:modified xsi:type="dcterms:W3CDTF">2021-03-12T21:13:02Z</dcterms:modified>
</cp:coreProperties>
</file>