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63" r:id="rId4"/>
    <p:sldId id="267" r:id="rId5"/>
    <p:sldId id="260" r:id="rId6"/>
    <p:sldId id="262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Fjalla One" panose="02000506040000020004" pitchFamily="2" charset="0"/>
      <p:regular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53725-FB56-49DD-8A2A-B9FCA567D8F3}">
  <a:tblStyle styleId="{D3653725-FB56-49DD-8A2A-B9FCA567D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avid" userId="245dbd995c180ea3" providerId="LiveId" clId="{22AB4A21-63F6-4F28-894D-4720866AE03D}"/>
    <pc:docChg chg="undo custSel delSld modSld delMainMaster">
      <pc:chgData name="Nico David" userId="245dbd995c180ea3" providerId="LiveId" clId="{22AB4A21-63F6-4F28-894D-4720866AE03D}" dt="2023-07-28T04:08:03.891" v="123" actId="14100"/>
      <pc:docMkLst>
        <pc:docMk/>
      </pc:docMkLst>
      <pc:sldChg chg="modSp mod">
        <pc:chgData name="Nico David" userId="245dbd995c180ea3" providerId="LiveId" clId="{22AB4A21-63F6-4F28-894D-4720866AE03D}" dt="2023-07-28T04:08:03.891" v="123" actId="14100"/>
        <pc:sldMkLst>
          <pc:docMk/>
          <pc:sldMk cId="0" sldId="256"/>
        </pc:sldMkLst>
        <pc:spChg chg="mod">
          <ac:chgData name="Nico David" userId="245dbd995c180ea3" providerId="LiveId" clId="{22AB4A21-63F6-4F28-894D-4720866AE03D}" dt="2023-07-28T04:08:03.891" v="123" actId="14100"/>
          <ac:spMkLst>
            <pc:docMk/>
            <pc:sldMk cId="0" sldId="256"/>
            <ac:spMk id="2691" creationId="{00000000-0000-0000-0000-000000000000}"/>
          </ac:spMkLst>
        </pc:spChg>
        <pc:spChg chg="mod">
          <ac:chgData name="Nico David" userId="245dbd995c180ea3" providerId="LiveId" clId="{22AB4A21-63F6-4F28-894D-4720866AE03D}" dt="2023-07-28T04:07:58.218" v="121" actId="20577"/>
          <ac:spMkLst>
            <pc:docMk/>
            <pc:sldMk cId="0" sldId="256"/>
            <ac:spMk id="2692" creationId="{00000000-0000-0000-0000-000000000000}"/>
          </ac:spMkLst>
        </pc:spChg>
        <pc:grpChg chg="mod">
          <ac:chgData name="Nico David" userId="245dbd995c180ea3" providerId="LiveId" clId="{22AB4A21-63F6-4F28-894D-4720866AE03D}" dt="2023-07-28T04:08:00.611" v="122" actId="1076"/>
          <ac:grpSpMkLst>
            <pc:docMk/>
            <pc:sldMk cId="0" sldId="256"/>
            <ac:grpSpMk id="2689" creationId="{00000000-0000-0000-0000-000000000000}"/>
          </ac:grpSpMkLst>
        </pc:grpChg>
      </pc:sldChg>
      <pc:sldChg chg="del">
        <pc:chgData name="Nico David" userId="245dbd995c180ea3" providerId="LiveId" clId="{22AB4A21-63F6-4F28-894D-4720866AE03D}" dt="2023-07-28T04:06:46.789" v="0" actId="47"/>
        <pc:sldMkLst>
          <pc:docMk/>
          <pc:sldMk cId="0" sldId="259"/>
        </pc:sldMkLst>
      </pc:sldChg>
      <pc:sldChg chg="del">
        <pc:chgData name="Nico David" userId="245dbd995c180ea3" providerId="LiveId" clId="{22AB4A21-63F6-4F28-894D-4720866AE03D}" dt="2023-07-28T04:06:47.166" v="2" actId="47"/>
        <pc:sldMkLst>
          <pc:docMk/>
          <pc:sldMk cId="0" sldId="261"/>
        </pc:sldMkLst>
      </pc:sldChg>
      <pc:sldChg chg="del">
        <pc:chgData name="Nico David" userId="245dbd995c180ea3" providerId="LiveId" clId="{22AB4A21-63F6-4F28-894D-4720866AE03D}" dt="2023-07-28T04:06:47.403" v="3" actId="47"/>
        <pc:sldMkLst>
          <pc:docMk/>
          <pc:sldMk cId="0" sldId="264"/>
        </pc:sldMkLst>
      </pc:sldChg>
      <pc:sldChg chg="del">
        <pc:chgData name="Nico David" userId="245dbd995c180ea3" providerId="LiveId" clId="{22AB4A21-63F6-4F28-894D-4720866AE03D}" dt="2023-07-28T04:06:47.622" v="4" actId="47"/>
        <pc:sldMkLst>
          <pc:docMk/>
          <pc:sldMk cId="0" sldId="265"/>
        </pc:sldMkLst>
      </pc:sldChg>
      <pc:sldChg chg="del">
        <pc:chgData name="Nico David" userId="245dbd995c180ea3" providerId="LiveId" clId="{22AB4A21-63F6-4F28-894D-4720866AE03D}" dt="2023-07-28T04:06:47.819" v="5" actId="47"/>
        <pc:sldMkLst>
          <pc:docMk/>
          <pc:sldMk cId="0" sldId="266"/>
        </pc:sldMkLst>
      </pc:sldChg>
      <pc:sldChg chg="del">
        <pc:chgData name="Nico David" userId="245dbd995c180ea3" providerId="LiveId" clId="{22AB4A21-63F6-4F28-894D-4720866AE03D}" dt="2023-07-28T04:06:48.039" v="6" actId="47"/>
        <pc:sldMkLst>
          <pc:docMk/>
          <pc:sldMk cId="0" sldId="268"/>
        </pc:sldMkLst>
      </pc:sldChg>
      <pc:sldChg chg="del">
        <pc:chgData name="Nico David" userId="245dbd995c180ea3" providerId="LiveId" clId="{22AB4A21-63F6-4F28-894D-4720866AE03D}" dt="2023-07-28T04:06:48.259" v="7" actId="47"/>
        <pc:sldMkLst>
          <pc:docMk/>
          <pc:sldMk cId="0" sldId="269"/>
        </pc:sldMkLst>
      </pc:sldChg>
      <pc:sldChg chg="del">
        <pc:chgData name="Nico David" userId="245dbd995c180ea3" providerId="LiveId" clId="{22AB4A21-63F6-4F28-894D-4720866AE03D}" dt="2023-07-28T04:06:48.479" v="8" actId="47"/>
        <pc:sldMkLst>
          <pc:docMk/>
          <pc:sldMk cId="0" sldId="270"/>
        </pc:sldMkLst>
      </pc:sldChg>
      <pc:sldChg chg="del">
        <pc:chgData name="Nico David" userId="245dbd995c180ea3" providerId="LiveId" clId="{22AB4A21-63F6-4F28-894D-4720866AE03D}" dt="2023-07-28T04:06:48.699" v="9" actId="47"/>
        <pc:sldMkLst>
          <pc:docMk/>
          <pc:sldMk cId="0" sldId="271"/>
        </pc:sldMkLst>
      </pc:sldChg>
      <pc:sldChg chg="del">
        <pc:chgData name="Nico David" userId="245dbd995c180ea3" providerId="LiveId" clId="{22AB4A21-63F6-4F28-894D-4720866AE03D}" dt="2023-07-28T04:06:48.933" v="10" actId="47"/>
        <pc:sldMkLst>
          <pc:docMk/>
          <pc:sldMk cId="0" sldId="272"/>
        </pc:sldMkLst>
      </pc:sldChg>
      <pc:sldChg chg="del">
        <pc:chgData name="Nico David" userId="245dbd995c180ea3" providerId="LiveId" clId="{22AB4A21-63F6-4F28-894D-4720866AE03D}" dt="2023-07-28T04:06:49.249" v="11" actId="47"/>
        <pc:sldMkLst>
          <pc:docMk/>
          <pc:sldMk cId="0" sldId="273"/>
        </pc:sldMkLst>
      </pc:sldChg>
      <pc:sldChg chg="del">
        <pc:chgData name="Nico David" userId="245dbd995c180ea3" providerId="LiveId" clId="{22AB4A21-63F6-4F28-894D-4720866AE03D}" dt="2023-07-28T04:06:49.679" v="12" actId="47"/>
        <pc:sldMkLst>
          <pc:docMk/>
          <pc:sldMk cId="0" sldId="274"/>
        </pc:sldMkLst>
      </pc:sldChg>
      <pc:sldChg chg="del">
        <pc:chgData name="Nico David" userId="245dbd995c180ea3" providerId="LiveId" clId="{22AB4A21-63F6-4F28-894D-4720866AE03D}" dt="2023-07-28T04:06:49.833" v="13" actId="47"/>
        <pc:sldMkLst>
          <pc:docMk/>
          <pc:sldMk cId="0" sldId="275"/>
        </pc:sldMkLst>
      </pc:sldChg>
      <pc:sldChg chg="del">
        <pc:chgData name="Nico David" userId="245dbd995c180ea3" providerId="LiveId" clId="{22AB4A21-63F6-4F28-894D-4720866AE03D}" dt="2023-07-28T04:06:50.036" v="14" actId="47"/>
        <pc:sldMkLst>
          <pc:docMk/>
          <pc:sldMk cId="0" sldId="276"/>
        </pc:sldMkLst>
      </pc:sldChg>
      <pc:sldChg chg="del">
        <pc:chgData name="Nico David" userId="245dbd995c180ea3" providerId="LiveId" clId="{22AB4A21-63F6-4F28-894D-4720866AE03D}" dt="2023-07-28T04:06:50.278" v="15" actId="47"/>
        <pc:sldMkLst>
          <pc:docMk/>
          <pc:sldMk cId="0" sldId="277"/>
        </pc:sldMkLst>
      </pc:sldChg>
      <pc:sldChg chg="del">
        <pc:chgData name="Nico David" userId="245dbd995c180ea3" providerId="LiveId" clId="{22AB4A21-63F6-4F28-894D-4720866AE03D}" dt="2023-07-28T04:06:50.553" v="16" actId="47"/>
        <pc:sldMkLst>
          <pc:docMk/>
          <pc:sldMk cId="0" sldId="278"/>
        </pc:sldMkLst>
      </pc:sldChg>
      <pc:sldChg chg="del">
        <pc:chgData name="Nico David" userId="245dbd995c180ea3" providerId="LiveId" clId="{22AB4A21-63F6-4F28-894D-4720866AE03D}" dt="2023-07-28T04:06:50.710" v="17" actId="47"/>
        <pc:sldMkLst>
          <pc:docMk/>
          <pc:sldMk cId="0" sldId="279"/>
        </pc:sldMkLst>
      </pc:sldChg>
      <pc:sldChg chg="del">
        <pc:chgData name="Nico David" userId="245dbd995c180ea3" providerId="LiveId" clId="{22AB4A21-63F6-4F28-894D-4720866AE03D}" dt="2023-07-28T04:06:50.915" v="18" actId="47"/>
        <pc:sldMkLst>
          <pc:docMk/>
          <pc:sldMk cId="0" sldId="280"/>
        </pc:sldMkLst>
      </pc:sldChg>
      <pc:sldChg chg="del">
        <pc:chgData name="Nico David" userId="245dbd995c180ea3" providerId="LiveId" clId="{22AB4A21-63F6-4F28-894D-4720866AE03D}" dt="2023-07-28T04:06:51.135" v="19" actId="47"/>
        <pc:sldMkLst>
          <pc:docMk/>
          <pc:sldMk cId="0" sldId="281"/>
        </pc:sldMkLst>
      </pc:sldChg>
      <pc:sldChg chg="del">
        <pc:chgData name="Nico David" userId="245dbd995c180ea3" providerId="LiveId" clId="{22AB4A21-63F6-4F28-894D-4720866AE03D}" dt="2023-07-28T04:06:51.434" v="20" actId="47"/>
        <pc:sldMkLst>
          <pc:docMk/>
          <pc:sldMk cId="0" sldId="282"/>
        </pc:sldMkLst>
      </pc:sldChg>
      <pc:sldChg chg="del">
        <pc:chgData name="Nico David" userId="245dbd995c180ea3" providerId="LiveId" clId="{22AB4A21-63F6-4F28-894D-4720866AE03D}" dt="2023-07-28T04:06:51.552" v="21" actId="47"/>
        <pc:sldMkLst>
          <pc:docMk/>
          <pc:sldMk cId="0" sldId="283"/>
        </pc:sldMkLst>
      </pc:sldChg>
      <pc:sldChg chg="del">
        <pc:chgData name="Nico David" userId="245dbd995c180ea3" providerId="LiveId" clId="{22AB4A21-63F6-4F28-894D-4720866AE03D}" dt="2023-07-28T04:06:51.740" v="22" actId="47"/>
        <pc:sldMkLst>
          <pc:docMk/>
          <pc:sldMk cId="0" sldId="284"/>
        </pc:sldMkLst>
      </pc:sldChg>
      <pc:sldChg chg="del">
        <pc:chgData name="Nico David" userId="245dbd995c180ea3" providerId="LiveId" clId="{22AB4A21-63F6-4F28-894D-4720866AE03D}" dt="2023-07-28T04:06:51.980" v="23" actId="47"/>
        <pc:sldMkLst>
          <pc:docMk/>
          <pc:sldMk cId="0" sldId="285"/>
        </pc:sldMkLst>
      </pc:sldChg>
      <pc:sldChg chg="del">
        <pc:chgData name="Nico David" userId="245dbd995c180ea3" providerId="LiveId" clId="{22AB4A21-63F6-4F28-894D-4720866AE03D}" dt="2023-07-28T04:06:47.009" v="1" actId="47"/>
        <pc:sldMkLst>
          <pc:docMk/>
          <pc:sldMk cId="3494929983" sldId="286"/>
        </pc:sldMkLst>
      </pc:sldChg>
      <pc:sldChg chg="del">
        <pc:chgData name="Nico David" userId="245dbd995c180ea3" providerId="LiveId" clId="{22AB4A21-63F6-4F28-894D-4720866AE03D}" dt="2023-07-28T04:06:52.185" v="24" actId="47"/>
        <pc:sldMkLst>
          <pc:docMk/>
          <pc:sldMk cId="0" sldId="287"/>
        </pc:sldMkLst>
      </pc:sldChg>
      <pc:sldChg chg="del">
        <pc:chgData name="Nico David" userId="245dbd995c180ea3" providerId="LiveId" clId="{22AB4A21-63F6-4F28-894D-4720866AE03D}" dt="2023-07-28T04:06:52.419" v="25" actId="47"/>
        <pc:sldMkLst>
          <pc:docMk/>
          <pc:sldMk cId="0" sldId="288"/>
        </pc:sldMkLst>
      </pc:sldChg>
      <pc:sldChg chg="del">
        <pc:chgData name="Nico David" userId="245dbd995c180ea3" providerId="LiveId" clId="{22AB4A21-63F6-4F28-894D-4720866AE03D}" dt="2023-07-28T04:06:52.672" v="26" actId="47"/>
        <pc:sldMkLst>
          <pc:docMk/>
          <pc:sldMk cId="0" sldId="289"/>
        </pc:sldMkLst>
      </pc:sldChg>
      <pc:sldChg chg="del">
        <pc:chgData name="Nico David" userId="245dbd995c180ea3" providerId="LiveId" clId="{22AB4A21-63F6-4F28-894D-4720866AE03D}" dt="2023-07-28T04:06:52.939" v="27" actId="47"/>
        <pc:sldMkLst>
          <pc:docMk/>
          <pc:sldMk cId="0" sldId="290"/>
        </pc:sldMkLst>
      </pc:sldChg>
      <pc:sldChg chg="del">
        <pc:chgData name="Nico David" userId="245dbd995c180ea3" providerId="LiveId" clId="{22AB4A21-63F6-4F28-894D-4720866AE03D}" dt="2023-07-28T04:06:53.208" v="28" actId="47"/>
        <pc:sldMkLst>
          <pc:docMk/>
          <pc:sldMk cId="0" sldId="291"/>
        </pc:sldMkLst>
      </pc:sldChg>
      <pc:sldChg chg="del">
        <pc:chgData name="Nico David" userId="245dbd995c180ea3" providerId="LiveId" clId="{22AB4A21-63F6-4F28-894D-4720866AE03D}" dt="2023-07-28T04:06:53.387" v="29" actId="47"/>
        <pc:sldMkLst>
          <pc:docMk/>
          <pc:sldMk cId="0" sldId="292"/>
        </pc:sldMkLst>
      </pc:sldChg>
      <pc:sldChg chg="del">
        <pc:chgData name="Nico David" userId="245dbd995c180ea3" providerId="LiveId" clId="{22AB4A21-63F6-4F28-894D-4720866AE03D}" dt="2023-07-28T04:06:53.492" v="30" actId="47"/>
        <pc:sldMkLst>
          <pc:docMk/>
          <pc:sldMk cId="0" sldId="293"/>
        </pc:sldMkLst>
      </pc:sldChg>
      <pc:sldChg chg="del">
        <pc:chgData name="Nico David" userId="245dbd995c180ea3" providerId="LiveId" clId="{22AB4A21-63F6-4F28-894D-4720866AE03D}" dt="2023-07-28T04:06:53.729" v="31" actId="47"/>
        <pc:sldMkLst>
          <pc:docMk/>
          <pc:sldMk cId="0" sldId="294"/>
        </pc:sldMkLst>
      </pc:sldChg>
      <pc:sldChg chg="del">
        <pc:chgData name="Nico David" userId="245dbd995c180ea3" providerId="LiveId" clId="{22AB4A21-63F6-4F28-894D-4720866AE03D}" dt="2023-07-28T04:06:53.950" v="32" actId="47"/>
        <pc:sldMkLst>
          <pc:docMk/>
          <pc:sldMk cId="0" sldId="295"/>
        </pc:sldMkLst>
      </pc:sldChg>
      <pc:sldChg chg="del">
        <pc:chgData name="Nico David" userId="245dbd995c180ea3" providerId="LiveId" clId="{22AB4A21-63F6-4F28-894D-4720866AE03D}" dt="2023-07-28T04:06:54.203" v="33" actId="47"/>
        <pc:sldMkLst>
          <pc:docMk/>
          <pc:sldMk cId="0" sldId="296"/>
        </pc:sldMkLst>
      </pc:sldChg>
      <pc:sldChg chg="del">
        <pc:chgData name="Nico David" userId="245dbd995c180ea3" providerId="LiveId" clId="{22AB4A21-63F6-4F28-894D-4720866AE03D}" dt="2023-07-28T04:06:54.409" v="34" actId="47"/>
        <pc:sldMkLst>
          <pc:docMk/>
          <pc:sldMk cId="0" sldId="297"/>
        </pc:sldMkLst>
      </pc:sldChg>
      <pc:sldChg chg="del">
        <pc:chgData name="Nico David" userId="245dbd995c180ea3" providerId="LiveId" clId="{22AB4A21-63F6-4F28-894D-4720866AE03D}" dt="2023-07-28T04:06:54.789" v="35" actId="47"/>
        <pc:sldMkLst>
          <pc:docMk/>
          <pc:sldMk cId="0" sldId="298"/>
        </pc:sldMkLst>
      </pc:sldChg>
      <pc:sldChg chg="del">
        <pc:chgData name="Nico David" userId="245dbd995c180ea3" providerId="LiveId" clId="{22AB4A21-63F6-4F28-894D-4720866AE03D}" dt="2023-07-28T04:06:55.089" v="36" actId="47"/>
        <pc:sldMkLst>
          <pc:docMk/>
          <pc:sldMk cId="0" sldId="299"/>
        </pc:sldMkLst>
      </pc:sldChg>
      <pc:sldChg chg="del">
        <pc:chgData name="Nico David" userId="245dbd995c180ea3" providerId="LiveId" clId="{22AB4A21-63F6-4F28-894D-4720866AE03D}" dt="2023-07-28T04:06:55.189" v="37" actId="47"/>
        <pc:sldMkLst>
          <pc:docMk/>
          <pc:sldMk cId="0" sldId="300"/>
        </pc:sldMkLst>
      </pc:sldChg>
      <pc:sldChg chg="del">
        <pc:chgData name="Nico David" userId="245dbd995c180ea3" providerId="LiveId" clId="{22AB4A21-63F6-4F28-894D-4720866AE03D}" dt="2023-07-28T04:06:55.356" v="38" actId="47"/>
        <pc:sldMkLst>
          <pc:docMk/>
          <pc:sldMk cId="0" sldId="301"/>
        </pc:sldMkLst>
      </pc:sldChg>
      <pc:sldChg chg="del">
        <pc:chgData name="Nico David" userId="245dbd995c180ea3" providerId="LiveId" clId="{22AB4A21-63F6-4F28-894D-4720866AE03D}" dt="2023-07-28T04:06:55.751" v="39" actId="47"/>
        <pc:sldMkLst>
          <pc:docMk/>
          <pc:sldMk cId="0" sldId="302"/>
        </pc:sldMkLst>
      </pc:sldChg>
      <pc:sldChg chg="del">
        <pc:chgData name="Nico David" userId="245dbd995c180ea3" providerId="LiveId" clId="{22AB4A21-63F6-4F28-894D-4720866AE03D}" dt="2023-07-28T04:06:55.893" v="40" actId="47"/>
        <pc:sldMkLst>
          <pc:docMk/>
          <pc:sldMk cId="0" sldId="303"/>
        </pc:sldMkLst>
      </pc:sldChg>
      <pc:sldChg chg="del">
        <pc:chgData name="Nico David" userId="245dbd995c180ea3" providerId="LiveId" clId="{22AB4A21-63F6-4F28-894D-4720866AE03D}" dt="2023-07-28T04:06:56.217" v="41" actId="47"/>
        <pc:sldMkLst>
          <pc:docMk/>
          <pc:sldMk cId="0" sldId="304"/>
        </pc:sldMkLst>
      </pc:sldChg>
      <pc:sldChg chg="del">
        <pc:chgData name="Nico David" userId="245dbd995c180ea3" providerId="LiveId" clId="{22AB4A21-63F6-4F28-894D-4720866AE03D}" dt="2023-07-28T04:06:56.524" v="42" actId="47"/>
        <pc:sldMkLst>
          <pc:docMk/>
          <pc:sldMk cId="0" sldId="305"/>
        </pc:sldMkLst>
      </pc:sldChg>
      <pc:sldChg chg="del">
        <pc:chgData name="Nico David" userId="245dbd995c180ea3" providerId="LiveId" clId="{22AB4A21-63F6-4F28-894D-4720866AE03D}" dt="2023-07-28T04:06:56.869" v="43" actId="47"/>
        <pc:sldMkLst>
          <pc:docMk/>
          <pc:sldMk cId="0" sldId="306"/>
        </pc:sldMkLst>
      </pc:sldChg>
      <pc:sldChg chg="del">
        <pc:chgData name="Nico David" userId="245dbd995c180ea3" providerId="LiveId" clId="{22AB4A21-63F6-4F28-894D-4720866AE03D}" dt="2023-07-28T04:06:57.152" v="44" actId="47"/>
        <pc:sldMkLst>
          <pc:docMk/>
          <pc:sldMk cId="0" sldId="307"/>
        </pc:sldMkLst>
      </pc:sldChg>
      <pc:sldChg chg="del">
        <pc:chgData name="Nico David" userId="245dbd995c180ea3" providerId="LiveId" clId="{22AB4A21-63F6-4F28-894D-4720866AE03D}" dt="2023-07-28T04:06:57.340" v="45" actId="47"/>
        <pc:sldMkLst>
          <pc:docMk/>
          <pc:sldMk cId="0" sldId="308"/>
        </pc:sldMkLst>
      </pc:sldChg>
      <pc:sldChg chg="del">
        <pc:chgData name="Nico David" userId="245dbd995c180ea3" providerId="LiveId" clId="{22AB4A21-63F6-4F28-894D-4720866AE03D}" dt="2023-07-28T04:06:57.639" v="46" actId="47"/>
        <pc:sldMkLst>
          <pc:docMk/>
          <pc:sldMk cId="0" sldId="309"/>
        </pc:sldMkLst>
      </pc:sldChg>
      <pc:sldChg chg="del">
        <pc:chgData name="Nico David" userId="245dbd995c180ea3" providerId="LiveId" clId="{22AB4A21-63F6-4F28-894D-4720866AE03D}" dt="2023-07-28T04:06:57.814" v="47" actId="47"/>
        <pc:sldMkLst>
          <pc:docMk/>
          <pc:sldMk cId="0" sldId="310"/>
        </pc:sldMkLst>
      </pc:sldChg>
      <pc:sldChg chg="del">
        <pc:chgData name="Nico David" userId="245dbd995c180ea3" providerId="LiveId" clId="{22AB4A21-63F6-4F28-894D-4720866AE03D}" dt="2023-07-28T04:06:57.897" v="48" actId="47"/>
        <pc:sldMkLst>
          <pc:docMk/>
          <pc:sldMk cId="0" sldId="311"/>
        </pc:sldMkLst>
      </pc:sldChg>
      <pc:sldMasterChg chg="delSldLayout">
        <pc:chgData name="Nico David" userId="245dbd995c180ea3" providerId="LiveId" clId="{22AB4A21-63F6-4F28-894D-4720866AE03D}" dt="2023-07-28T04:06:53.492" v="30" actId="47"/>
        <pc:sldMasterMkLst>
          <pc:docMk/>
          <pc:sldMasterMk cId="0" sldId="2147483678"/>
        </pc:sldMasterMkLst>
        <pc:sldLayoutChg chg="del">
          <pc:chgData name="Nico David" userId="245dbd995c180ea3" providerId="LiveId" clId="{22AB4A21-63F6-4F28-894D-4720866AE03D}" dt="2023-07-28T04:06:47.166" v="2" actId="47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Nico David" userId="245dbd995c180ea3" providerId="LiveId" clId="{22AB4A21-63F6-4F28-894D-4720866AE03D}" dt="2023-07-28T04:06:53.387" v="29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Nico David" userId="245dbd995c180ea3" providerId="LiveId" clId="{22AB4A21-63F6-4F28-894D-4720866AE03D}" dt="2023-07-28T04:06:48.039" v="6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Nico David" userId="245dbd995c180ea3" providerId="LiveId" clId="{22AB4A21-63F6-4F28-894D-4720866AE03D}" dt="2023-07-28T04:06:48.479" v="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Nico David" userId="245dbd995c180ea3" providerId="LiveId" clId="{22AB4A21-63F6-4F28-894D-4720866AE03D}" dt="2023-07-28T04:06:48.933" v="10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Nico David" userId="245dbd995c180ea3" providerId="LiveId" clId="{22AB4A21-63F6-4F28-894D-4720866AE03D}" dt="2023-07-28T04:06:46.789" v="0" actId="47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Nico David" userId="245dbd995c180ea3" providerId="LiveId" clId="{22AB4A21-63F6-4F28-894D-4720866AE03D}" dt="2023-07-28T04:06:48.259" v="7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Nico David" userId="245dbd995c180ea3" providerId="LiveId" clId="{22AB4A21-63F6-4F28-894D-4720866AE03D}" dt="2023-07-28T04:06:47.622" v="4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Nico David" userId="245dbd995c180ea3" providerId="LiveId" clId="{22AB4A21-63F6-4F28-894D-4720866AE03D}" dt="2023-07-28T04:06:48.699" v="9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Nico David" userId="245dbd995c180ea3" providerId="LiveId" clId="{22AB4A21-63F6-4F28-894D-4720866AE03D}" dt="2023-07-28T04:06:50.278" v="15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Nico David" userId="245dbd995c180ea3" providerId="LiveId" clId="{22AB4A21-63F6-4F28-894D-4720866AE03D}" dt="2023-07-28T04:06:50.036" v="14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Nico David" userId="245dbd995c180ea3" providerId="LiveId" clId="{22AB4A21-63F6-4F28-894D-4720866AE03D}" dt="2023-07-28T04:06:50.710" v="17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Nico David" userId="245dbd995c180ea3" providerId="LiveId" clId="{22AB4A21-63F6-4F28-894D-4720866AE03D}" dt="2023-07-28T04:06:53.492" v="30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Nico David" userId="245dbd995c180ea3" providerId="LiveId" clId="{22AB4A21-63F6-4F28-894D-4720866AE03D}" dt="2023-07-28T04:06:47.403" v="3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Nico David" userId="245dbd995c180ea3" providerId="LiveId" clId="{22AB4A21-63F6-4F28-894D-4720866AE03D}" dt="2023-07-28T04:06:49.679" v="12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Nico David" userId="245dbd995c180ea3" providerId="LiveId" clId="{22AB4A21-63F6-4F28-894D-4720866AE03D}" dt="2023-07-28T04:06:47.819" v="5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Nico David" userId="245dbd995c180ea3" providerId="LiveId" clId="{22AB4A21-63F6-4F28-894D-4720866AE03D}" dt="2023-07-28T04:06:49.249" v="11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Nico David" userId="245dbd995c180ea3" providerId="LiveId" clId="{22AB4A21-63F6-4F28-894D-4720866AE03D}" dt="2023-07-28T04:06:52.672" v="26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Nico David" userId="245dbd995c180ea3" providerId="LiveId" clId="{22AB4A21-63F6-4F28-894D-4720866AE03D}" dt="2023-07-28T04:06:57.897" v="48" actId="47"/>
        <pc:sldMasterMkLst>
          <pc:docMk/>
          <pc:sldMasterMk cId="0" sldId="2147483679"/>
        </pc:sldMasterMkLst>
        <pc:sldLayoutChg chg="del">
          <pc:chgData name="Nico David" userId="245dbd995c180ea3" providerId="LiveId" clId="{22AB4A21-63F6-4F28-894D-4720866AE03D}" dt="2023-07-28T04:06:57.897" v="48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Nico David" userId="245dbd995c180ea3" providerId="LiveId" clId="{22AB4A21-63F6-4F28-894D-4720866AE03D}" dt="2023-07-28T04:06:56.217" v="41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f4d6b02a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f4d6b02a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gf2f9bf8897_0_2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4" name="Google Shape;3504;gf2f9bf8897_0_2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gf2f9bf8897_0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6" name="Google Shape;3706;gf2f9bf8897_0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f120d6c47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f120d6c47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f120d6c470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f120d6c470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2400300"/>
            <a:ext cx="5804400" cy="1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41047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13" name="Google Shape;13;p2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59" name="Google Shape;59;p2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 txBox="1">
            <a:spLocks noGrp="1"/>
          </p:cNvSpPr>
          <p:nvPr>
            <p:ph type="subTitle" idx="1"/>
          </p:nvPr>
        </p:nvSpPr>
        <p:spPr>
          <a:xfrm>
            <a:off x="1181425" y="2631100"/>
            <a:ext cx="29076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00" name="Google Shape;300;p5"/>
          <p:cNvSpPr txBox="1">
            <a:spLocks noGrp="1"/>
          </p:cNvSpPr>
          <p:nvPr>
            <p:ph type="subTitle" idx="2"/>
          </p:nvPr>
        </p:nvSpPr>
        <p:spPr>
          <a:xfrm>
            <a:off x="4836300" y="2631100"/>
            <a:ext cx="29076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3"/>
          </p:nvPr>
        </p:nvSpPr>
        <p:spPr>
          <a:xfrm>
            <a:off x="1181425" y="3145750"/>
            <a:ext cx="29076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4"/>
          </p:nvPr>
        </p:nvSpPr>
        <p:spPr>
          <a:xfrm>
            <a:off x="4836300" y="3145750"/>
            <a:ext cx="29076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305" name="Google Shape;305;p5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0" name="Google Shape;350;p5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351" name="Google Shape;351;p5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7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"/>
          <p:cNvSpPr txBox="1">
            <a:spLocks noGrp="1"/>
          </p:cNvSpPr>
          <p:nvPr>
            <p:ph type="title"/>
          </p:nvPr>
        </p:nvSpPr>
        <p:spPr>
          <a:xfrm>
            <a:off x="948600" y="539500"/>
            <a:ext cx="36837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7"/>
          <p:cNvSpPr txBox="1">
            <a:spLocks noGrp="1"/>
          </p:cNvSpPr>
          <p:nvPr>
            <p:ph type="body" idx="1"/>
          </p:nvPr>
        </p:nvSpPr>
        <p:spPr>
          <a:xfrm>
            <a:off x="948600" y="1806525"/>
            <a:ext cx="36837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5" name="Google Shape;495;p7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496" name="Google Shape;496;p7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1" name="Google Shape;541;p7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542" name="Google Shape;542;p7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9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9"/>
          <p:cNvSpPr txBox="1">
            <a:spLocks noGrp="1"/>
          </p:cNvSpPr>
          <p:nvPr>
            <p:ph type="title"/>
          </p:nvPr>
        </p:nvSpPr>
        <p:spPr>
          <a:xfrm>
            <a:off x="3871875" y="1358025"/>
            <a:ext cx="41787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5" name="Google Shape;685;p9"/>
          <p:cNvSpPr txBox="1">
            <a:spLocks noGrp="1"/>
          </p:cNvSpPr>
          <p:nvPr>
            <p:ph type="subTitle" idx="1"/>
          </p:nvPr>
        </p:nvSpPr>
        <p:spPr>
          <a:xfrm>
            <a:off x="3871875" y="2186950"/>
            <a:ext cx="41787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6" name="Google Shape;686;p9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687" name="Google Shape;687;p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2" name="Google Shape;732;p9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733" name="Google Shape;733;p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6"/>
          <p:cNvSpPr txBox="1">
            <a:spLocks noGrp="1"/>
          </p:cNvSpPr>
          <p:nvPr>
            <p:ph type="title"/>
          </p:nvPr>
        </p:nvSpPr>
        <p:spPr>
          <a:xfrm>
            <a:off x="1760100" y="1711700"/>
            <a:ext cx="5623800" cy="15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16"/>
          <p:cNvSpPr txBox="1">
            <a:spLocks noGrp="1"/>
          </p:cNvSpPr>
          <p:nvPr>
            <p:ph type="subTitle" idx="1"/>
          </p:nvPr>
        </p:nvSpPr>
        <p:spPr>
          <a:xfrm>
            <a:off x="2143800" y="3400425"/>
            <a:ext cx="48564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16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1275" name="Google Shape;1275;p16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20" name="Google Shape;1320;p16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1321" name="Google Shape;1321;p16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6" name="Google Shape;2156;p25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/>
          </p:nvPr>
        </p:nvSpPr>
        <p:spPr>
          <a:xfrm>
            <a:off x="720000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8" name="Google Shape;2158;p25"/>
          <p:cNvSpPr txBox="1">
            <a:spLocks noGrp="1"/>
          </p:cNvSpPr>
          <p:nvPr>
            <p:ph type="subTitle" idx="1"/>
          </p:nvPr>
        </p:nvSpPr>
        <p:spPr>
          <a:xfrm>
            <a:off x="720000" y="249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25"/>
          <p:cNvSpPr txBox="1">
            <a:spLocks noGrp="1"/>
          </p:cNvSpPr>
          <p:nvPr>
            <p:ph type="title" idx="2"/>
          </p:nvPr>
        </p:nvSpPr>
        <p:spPr>
          <a:xfrm>
            <a:off x="3419269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0" name="Google Shape;2160;p25"/>
          <p:cNvSpPr txBox="1">
            <a:spLocks noGrp="1"/>
          </p:cNvSpPr>
          <p:nvPr>
            <p:ph type="subTitle" idx="3"/>
          </p:nvPr>
        </p:nvSpPr>
        <p:spPr>
          <a:xfrm>
            <a:off x="3419271" y="249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1" name="Google Shape;2161;p25"/>
          <p:cNvSpPr txBox="1">
            <a:spLocks noGrp="1"/>
          </p:cNvSpPr>
          <p:nvPr>
            <p:ph type="title" idx="4"/>
          </p:nvPr>
        </p:nvSpPr>
        <p:spPr>
          <a:xfrm>
            <a:off x="720000" y="3268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2" name="Google Shape;2162;p25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3" name="Google Shape;2163;p25"/>
          <p:cNvSpPr txBox="1">
            <a:spLocks noGrp="1"/>
          </p:cNvSpPr>
          <p:nvPr>
            <p:ph type="title" idx="6"/>
          </p:nvPr>
        </p:nvSpPr>
        <p:spPr>
          <a:xfrm>
            <a:off x="3419269" y="3268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4" name="Google Shape;2164;p25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5" name="Google Shape;2165;p25"/>
          <p:cNvSpPr txBox="1">
            <a:spLocks noGrp="1"/>
          </p:cNvSpPr>
          <p:nvPr>
            <p:ph type="title" idx="8"/>
          </p:nvPr>
        </p:nvSpPr>
        <p:spPr>
          <a:xfrm>
            <a:off x="6118545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6" name="Google Shape;2166;p25"/>
          <p:cNvSpPr txBox="1">
            <a:spLocks noGrp="1"/>
          </p:cNvSpPr>
          <p:nvPr>
            <p:ph type="subTitle" idx="9"/>
          </p:nvPr>
        </p:nvSpPr>
        <p:spPr>
          <a:xfrm>
            <a:off x="6118549" y="249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25"/>
          <p:cNvSpPr txBox="1">
            <a:spLocks noGrp="1"/>
          </p:cNvSpPr>
          <p:nvPr>
            <p:ph type="title" idx="13"/>
          </p:nvPr>
        </p:nvSpPr>
        <p:spPr>
          <a:xfrm>
            <a:off x="6118545" y="3268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8" name="Google Shape;2168;p25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9" name="Google Shape;2169;p25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0" name="Google Shape;2170;p25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2171" name="Google Shape;2171;p25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6" name="Google Shape;2216;p25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2217" name="Google Shape;2217;p25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" name="Google Shape;2458;p28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9" name="Google Shape;2459;p28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2460" name="Google Shape;2460;p28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5" name="Google Shape;2505;p28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2506" name="Google Shape;2506;p28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2" name="Google Shape;2552;p29"/>
          <p:cNvPicPr preferRelativeResize="0"/>
          <p:nvPr/>
        </p:nvPicPr>
        <p:blipFill rotWithShape="1">
          <a:blip r:embed="rId2">
            <a:alphaModFix/>
          </a:blip>
          <a:srcRect t="9657" b="965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3" name="Google Shape;2553;p29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2554" name="Google Shape;2554;p2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99" name="Google Shape;2599;p29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2600" name="Google Shape;2600;p2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45" name="Google Shape;2645;p29"/>
          <p:cNvGrpSpPr/>
          <p:nvPr/>
        </p:nvGrpSpPr>
        <p:grpSpPr>
          <a:xfrm>
            <a:off x="7475701" y="573606"/>
            <a:ext cx="1287923" cy="2250895"/>
            <a:chOff x="6770300" y="2407915"/>
            <a:chExt cx="1576984" cy="2756085"/>
          </a:xfrm>
        </p:grpSpPr>
        <p:sp>
          <p:nvSpPr>
            <p:cNvPr id="2646" name="Google Shape;2646;p29"/>
            <p:cNvSpPr/>
            <p:nvPr/>
          </p:nvSpPr>
          <p:spPr>
            <a:xfrm>
              <a:off x="6770300" y="4078975"/>
              <a:ext cx="1179300" cy="1085025"/>
            </a:xfrm>
            <a:custGeom>
              <a:avLst/>
              <a:gdLst/>
              <a:ahLst/>
              <a:cxnLst/>
              <a:rect l="l" t="t" r="r" b="b"/>
              <a:pathLst>
                <a:path w="47172" h="43401" extrusionOk="0">
                  <a:moveTo>
                    <a:pt x="37880" y="0"/>
                  </a:moveTo>
                  <a:lnTo>
                    <a:pt x="0" y="43401"/>
                  </a:lnTo>
                  <a:lnTo>
                    <a:pt x="5727" y="43401"/>
                  </a:lnTo>
                  <a:lnTo>
                    <a:pt x="12601" y="43026"/>
                  </a:lnTo>
                  <a:lnTo>
                    <a:pt x="47172" y="198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grpSp>
          <p:nvGrpSpPr>
            <p:cNvPr id="2647" name="Google Shape;2647;p29"/>
            <p:cNvGrpSpPr/>
            <p:nvPr/>
          </p:nvGrpSpPr>
          <p:grpSpPr>
            <a:xfrm>
              <a:off x="7316377" y="2407915"/>
              <a:ext cx="1030906" cy="1678338"/>
              <a:chOff x="1722650" y="1789375"/>
              <a:chExt cx="881041" cy="1434354"/>
            </a:xfrm>
          </p:grpSpPr>
          <p:sp>
            <p:nvSpPr>
              <p:cNvPr id="2648" name="Google Shape;2648;p29"/>
              <p:cNvSpPr/>
              <p:nvPr/>
            </p:nvSpPr>
            <p:spPr>
              <a:xfrm>
                <a:off x="2118175" y="1962775"/>
                <a:ext cx="274318" cy="274315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5690" extrusionOk="0">
                    <a:moveTo>
                      <a:pt x="2845" y="1"/>
                    </a:moveTo>
                    <a:lnTo>
                      <a:pt x="2566" y="2288"/>
                    </a:lnTo>
                    <a:lnTo>
                      <a:pt x="1278" y="1255"/>
                    </a:lnTo>
                    <a:lnTo>
                      <a:pt x="2288" y="2566"/>
                    </a:lnTo>
                    <a:lnTo>
                      <a:pt x="1" y="2845"/>
                    </a:lnTo>
                    <a:lnTo>
                      <a:pt x="2288" y="3112"/>
                    </a:lnTo>
                    <a:lnTo>
                      <a:pt x="1278" y="4424"/>
                    </a:lnTo>
                    <a:lnTo>
                      <a:pt x="1278" y="4424"/>
                    </a:lnTo>
                    <a:lnTo>
                      <a:pt x="2566" y="3391"/>
                    </a:lnTo>
                    <a:lnTo>
                      <a:pt x="2845" y="5689"/>
                    </a:lnTo>
                    <a:lnTo>
                      <a:pt x="3135" y="3391"/>
                    </a:lnTo>
                    <a:lnTo>
                      <a:pt x="4424" y="4424"/>
                    </a:lnTo>
                    <a:lnTo>
                      <a:pt x="3402" y="3112"/>
                    </a:lnTo>
                    <a:lnTo>
                      <a:pt x="5701" y="2845"/>
                    </a:lnTo>
                    <a:lnTo>
                      <a:pt x="3402" y="2566"/>
                    </a:lnTo>
                    <a:lnTo>
                      <a:pt x="4424" y="1255"/>
                    </a:lnTo>
                    <a:lnTo>
                      <a:pt x="3135" y="2288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9" name="Google Shape;2649;p29"/>
              <p:cNvSpPr/>
              <p:nvPr/>
            </p:nvSpPr>
            <p:spPr>
              <a:xfrm>
                <a:off x="2084885" y="2789271"/>
                <a:ext cx="156004" cy="41198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883" extrusionOk="0">
                    <a:moveTo>
                      <a:pt x="0" y="0"/>
                    </a:moveTo>
                    <a:lnTo>
                      <a:pt x="0" y="7883"/>
                    </a:lnTo>
                    <a:lnTo>
                      <a:pt x="2984" y="7883"/>
                    </a:ln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0" name="Google Shape;2650;p29"/>
              <p:cNvSpPr/>
              <p:nvPr/>
            </p:nvSpPr>
            <p:spPr>
              <a:xfrm>
                <a:off x="2084885" y="2789271"/>
                <a:ext cx="15600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568" extrusionOk="0">
                    <a:moveTo>
                      <a:pt x="2926" y="0"/>
                    </a:moveTo>
                    <a:cubicBezTo>
                      <a:pt x="2763" y="221"/>
                      <a:pt x="2589" y="406"/>
                      <a:pt x="2392" y="522"/>
                    </a:cubicBezTo>
                    <a:cubicBezTo>
                      <a:pt x="2148" y="662"/>
                      <a:pt x="1812" y="708"/>
                      <a:pt x="1475" y="766"/>
                    </a:cubicBezTo>
                    <a:cubicBezTo>
                      <a:pt x="1243" y="789"/>
                      <a:pt x="1010" y="836"/>
                      <a:pt x="790" y="906"/>
                    </a:cubicBezTo>
                    <a:cubicBezTo>
                      <a:pt x="697" y="940"/>
                      <a:pt x="604" y="987"/>
                      <a:pt x="500" y="1010"/>
                    </a:cubicBezTo>
                    <a:cubicBezTo>
                      <a:pt x="360" y="1068"/>
                      <a:pt x="233" y="1115"/>
                      <a:pt x="82" y="1161"/>
                    </a:cubicBezTo>
                    <a:cubicBezTo>
                      <a:pt x="59" y="1173"/>
                      <a:pt x="24" y="1173"/>
                      <a:pt x="0" y="1184"/>
                    </a:cubicBezTo>
                    <a:lnTo>
                      <a:pt x="0" y="1567"/>
                    </a:lnTo>
                    <a:cubicBezTo>
                      <a:pt x="70" y="1556"/>
                      <a:pt x="128" y="1532"/>
                      <a:pt x="186" y="1509"/>
                    </a:cubicBezTo>
                    <a:cubicBezTo>
                      <a:pt x="349" y="1463"/>
                      <a:pt x="488" y="1405"/>
                      <a:pt x="639" y="1358"/>
                    </a:cubicBezTo>
                    <a:cubicBezTo>
                      <a:pt x="720" y="1335"/>
                      <a:pt x="825" y="1289"/>
                      <a:pt x="906" y="1265"/>
                    </a:cubicBezTo>
                    <a:cubicBezTo>
                      <a:pt x="1103" y="1207"/>
                      <a:pt x="1301" y="1173"/>
                      <a:pt x="1533" y="1126"/>
                    </a:cubicBezTo>
                    <a:cubicBezTo>
                      <a:pt x="1893" y="1068"/>
                      <a:pt x="2276" y="1010"/>
                      <a:pt x="2578" y="836"/>
                    </a:cubicBezTo>
                    <a:cubicBezTo>
                      <a:pt x="2729" y="755"/>
                      <a:pt x="2868" y="639"/>
                      <a:pt x="2984" y="511"/>
                    </a:cubicBez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51" name="Google Shape;2651;p29"/>
              <p:cNvGrpSpPr/>
              <p:nvPr/>
            </p:nvGrpSpPr>
            <p:grpSpPr>
              <a:xfrm>
                <a:off x="2061837" y="2766171"/>
                <a:ext cx="202099" cy="457558"/>
                <a:chOff x="2061837" y="2766171"/>
                <a:chExt cx="202099" cy="457558"/>
              </a:xfrm>
            </p:grpSpPr>
            <p:sp>
              <p:nvSpPr>
                <p:cNvPr id="2652" name="Google Shape;2652;p29"/>
                <p:cNvSpPr/>
                <p:nvPr/>
              </p:nvSpPr>
              <p:spPr>
                <a:xfrm>
                  <a:off x="2061837" y="2766171"/>
                  <a:ext cx="202099" cy="45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8755" extrusionOk="0">
                      <a:moveTo>
                        <a:pt x="2996" y="872"/>
                      </a:moveTo>
                      <a:lnTo>
                        <a:pt x="2996" y="7884"/>
                      </a:lnTo>
                      <a:lnTo>
                        <a:pt x="871" y="7884"/>
                      </a:lnTo>
                      <a:lnTo>
                        <a:pt x="871" y="872"/>
                      </a:lnTo>
                      <a:close/>
                      <a:moveTo>
                        <a:pt x="0" y="1"/>
                      </a:moveTo>
                      <a:lnTo>
                        <a:pt x="0" y="8754"/>
                      </a:lnTo>
                      <a:lnTo>
                        <a:pt x="3866" y="8754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653" name="Google Shape;2653;p29"/>
                <p:cNvGrpSpPr/>
                <p:nvPr/>
              </p:nvGrpSpPr>
              <p:grpSpPr>
                <a:xfrm>
                  <a:off x="2084885" y="2956722"/>
                  <a:ext cx="156004" cy="245740"/>
                  <a:chOff x="2084885" y="2956722"/>
                  <a:chExt cx="156004" cy="245740"/>
                </a:xfrm>
              </p:grpSpPr>
              <p:sp>
                <p:nvSpPr>
                  <p:cNvPr id="2654" name="Google Shape;2654;p29"/>
                  <p:cNvSpPr/>
                  <p:nvPr/>
                </p:nvSpPr>
                <p:spPr>
                  <a:xfrm>
                    <a:off x="2084885" y="3019803"/>
                    <a:ext cx="156004" cy="61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1185" extrusionOk="0">
                        <a:moveTo>
                          <a:pt x="0" y="1"/>
                        </a:moveTo>
                        <a:lnTo>
                          <a:pt x="0" y="395"/>
                        </a:lnTo>
                        <a:cubicBezTo>
                          <a:pt x="1057" y="697"/>
                          <a:pt x="2090" y="952"/>
                          <a:pt x="2880" y="1161"/>
                        </a:cubicBezTo>
                        <a:cubicBezTo>
                          <a:pt x="2914" y="1173"/>
                          <a:pt x="2938" y="1173"/>
                          <a:pt x="2984" y="1185"/>
                        </a:cubicBezTo>
                        <a:lnTo>
                          <a:pt x="2984" y="802"/>
                        </a:lnTo>
                        <a:cubicBezTo>
                          <a:pt x="2160" y="581"/>
                          <a:pt x="1103" y="30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55" name="Google Shape;2655;p29"/>
                  <p:cNvSpPr/>
                  <p:nvPr/>
                </p:nvSpPr>
                <p:spPr>
                  <a:xfrm>
                    <a:off x="2084885" y="2956722"/>
                    <a:ext cx="156004" cy="2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453" extrusionOk="0">
                        <a:moveTo>
                          <a:pt x="0" y="0"/>
                        </a:moveTo>
                        <a:lnTo>
                          <a:pt x="0" y="383"/>
                        </a:lnTo>
                        <a:cubicBezTo>
                          <a:pt x="987" y="383"/>
                          <a:pt x="1986" y="383"/>
                          <a:pt x="2984" y="453"/>
                        </a:cubicBezTo>
                        <a:lnTo>
                          <a:pt x="2984" y="70"/>
                        </a:lnTo>
                        <a:cubicBezTo>
                          <a:pt x="1997" y="0"/>
                          <a:pt x="987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56" name="Google Shape;2656;p29"/>
                  <p:cNvSpPr/>
                  <p:nvPr/>
                </p:nvSpPr>
                <p:spPr>
                  <a:xfrm>
                    <a:off x="2084885" y="3087170"/>
                    <a:ext cx="82575" cy="115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06" extrusionOk="0">
                        <a:moveTo>
                          <a:pt x="0" y="0"/>
                        </a:moveTo>
                        <a:lnTo>
                          <a:pt x="0" y="418"/>
                        </a:lnTo>
                        <a:cubicBezTo>
                          <a:pt x="546" y="755"/>
                          <a:pt x="848" y="1312"/>
                          <a:pt x="1022" y="1800"/>
                        </a:cubicBezTo>
                        <a:cubicBezTo>
                          <a:pt x="1069" y="1904"/>
                          <a:pt x="1115" y="2032"/>
                          <a:pt x="1161" y="2159"/>
                        </a:cubicBezTo>
                        <a:cubicBezTo>
                          <a:pt x="1161" y="2183"/>
                          <a:pt x="1173" y="2194"/>
                          <a:pt x="1173" y="2206"/>
                        </a:cubicBezTo>
                        <a:lnTo>
                          <a:pt x="1579" y="2206"/>
                        </a:lnTo>
                        <a:cubicBezTo>
                          <a:pt x="1545" y="2148"/>
                          <a:pt x="1533" y="2090"/>
                          <a:pt x="1510" y="2032"/>
                        </a:cubicBezTo>
                        <a:cubicBezTo>
                          <a:pt x="1463" y="1892"/>
                          <a:pt x="1417" y="1776"/>
                          <a:pt x="1370" y="1672"/>
                        </a:cubicBezTo>
                        <a:cubicBezTo>
                          <a:pt x="1080" y="859"/>
                          <a:pt x="604" y="2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2657" name="Google Shape;2657;p29"/>
              <p:cNvSpPr/>
              <p:nvPr/>
            </p:nvSpPr>
            <p:spPr>
              <a:xfrm>
                <a:off x="2084885" y="2870540"/>
                <a:ext cx="156004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814" extrusionOk="0">
                    <a:moveTo>
                      <a:pt x="2984" y="1"/>
                    </a:moveTo>
                    <a:cubicBezTo>
                      <a:pt x="2555" y="35"/>
                      <a:pt x="2125" y="82"/>
                      <a:pt x="1707" y="140"/>
                    </a:cubicBezTo>
                    <a:cubicBezTo>
                      <a:pt x="1103" y="244"/>
                      <a:pt x="535" y="326"/>
                      <a:pt x="0" y="430"/>
                    </a:cubicBezTo>
                    <a:lnTo>
                      <a:pt x="0" y="813"/>
                    </a:lnTo>
                    <a:cubicBezTo>
                      <a:pt x="546" y="709"/>
                      <a:pt x="1127" y="604"/>
                      <a:pt x="1753" y="523"/>
                    </a:cubicBezTo>
                    <a:cubicBezTo>
                      <a:pt x="2160" y="465"/>
                      <a:pt x="2566" y="419"/>
                      <a:pt x="2984" y="372"/>
                    </a:cubicBezTo>
                    <a:lnTo>
                      <a:pt x="2984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8" name="Google Shape;2658;p29"/>
              <p:cNvSpPr/>
              <p:nvPr/>
            </p:nvSpPr>
            <p:spPr>
              <a:xfrm>
                <a:off x="2162548" y="2910574"/>
                <a:ext cx="78341" cy="29131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574" extrusionOk="0">
                    <a:moveTo>
                      <a:pt x="0" y="1"/>
                    </a:moveTo>
                    <a:lnTo>
                      <a:pt x="0" y="5573"/>
                    </a:lnTo>
                    <a:lnTo>
                      <a:pt x="1498" y="5573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9" name="Google Shape;2659;p29"/>
              <p:cNvSpPr/>
              <p:nvPr/>
            </p:nvSpPr>
            <p:spPr>
              <a:xfrm>
                <a:off x="1764513" y="1830611"/>
                <a:ext cx="797317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20665" extrusionOk="0">
                    <a:moveTo>
                      <a:pt x="7616" y="0"/>
                    </a:moveTo>
                    <a:lnTo>
                      <a:pt x="2624" y="7802"/>
                    </a:lnTo>
                    <a:lnTo>
                      <a:pt x="5120" y="7802"/>
                    </a:lnTo>
                    <a:lnTo>
                      <a:pt x="1266" y="13839"/>
                    </a:lnTo>
                    <a:lnTo>
                      <a:pt x="4354" y="13839"/>
                    </a:lnTo>
                    <a:lnTo>
                      <a:pt x="1" y="20665"/>
                    </a:lnTo>
                    <a:lnTo>
                      <a:pt x="15255" y="20665"/>
                    </a:lnTo>
                    <a:lnTo>
                      <a:pt x="10902" y="13839"/>
                    </a:lnTo>
                    <a:lnTo>
                      <a:pt x="13990" y="13839"/>
                    </a:lnTo>
                    <a:lnTo>
                      <a:pt x="10112" y="7802"/>
                    </a:lnTo>
                    <a:lnTo>
                      <a:pt x="12608" y="7802"/>
                    </a:lnTo>
                    <a:lnTo>
                      <a:pt x="76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0" name="Google Shape;2660;p29"/>
              <p:cNvSpPr/>
              <p:nvPr/>
            </p:nvSpPr>
            <p:spPr>
              <a:xfrm>
                <a:off x="1722650" y="1789375"/>
                <a:ext cx="881041" cy="1143713"/>
              </a:xfrm>
              <a:custGeom>
                <a:avLst/>
                <a:gdLst/>
                <a:ahLst/>
                <a:cxnLst/>
                <a:rect l="l" t="t" r="r" b="b"/>
                <a:pathLst>
                  <a:path w="16858" h="21884" extrusionOk="0">
                    <a:moveTo>
                      <a:pt x="8417" y="1614"/>
                    </a:moveTo>
                    <a:lnTo>
                      <a:pt x="12620" y="8173"/>
                    </a:lnTo>
                    <a:lnTo>
                      <a:pt x="10136" y="8173"/>
                    </a:lnTo>
                    <a:lnTo>
                      <a:pt x="13990" y="14210"/>
                    </a:lnTo>
                    <a:lnTo>
                      <a:pt x="10902" y="14210"/>
                    </a:lnTo>
                    <a:lnTo>
                      <a:pt x="15255" y="21013"/>
                    </a:lnTo>
                    <a:lnTo>
                      <a:pt x="1591" y="21013"/>
                    </a:lnTo>
                    <a:lnTo>
                      <a:pt x="5956" y="14210"/>
                    </a:lnTo>
                    <a:lnTo>
                      <a:pt x="2868" y="14210"/>
                    </a:lnTo>
                    <a:lnTo>
                      <a:pt x="6723" y="8173"/>
                    </a:lnTo>
                    <a:lnTo>
                      <a:pt x="4227" y="8173"/>
                    </a:lnTo>
                    <a:lnTo>
                      <a:pt x="8417" y="1614"/>
                    </a:lnTo>
                    <a:close/>
                    <a:moveTo>
                      <a:pt x="8417" y="0"/>
                    </a:moveTo>
                    <a:lnTo>
                      <a:pt x="2636" y="9044"/>
                    </a:lnTo>
                    <a:lnTo>
                      <a:pt x="5132" y="9044"/>
                    </a:lnTo>
                    <a:lnTo>
                      <a:pt x="1266" y="15080"/>
                    </a:lnTo>
                    <a:lnTo>
                      <a:pt x="4354" y="15080"/>
                    </a:lnTo>
                    <a:lnTo>
                      <a:pt x="1" y="21883"/>
                    </a:lnTo>
                    <a:lnTo>
                      <a:pt x="16857" y="21883"/>
                    </a:lnTo>
                    <a:lnTo>
                      <a:pt x="12481" y="15080"/>
                    </a:lnTo>
                    <a:lnTo>
                      <a:pt x="15580" y="15080"/>
                    </a:lnTo>
                    <a:lnTo>
                      <a:pt x="11715" y="9044"/>
                    </a:lnTo>
                    <a:lnTo>
                      <a:pt x="14210" y="9044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1" name="Google Shape;2661;p29"/>
              <p:cNvSpPr/>
              <p:nvPr/>
            </p:nvSpPr>
            <p:spPr>
              <a:xfrm>
                <a:off x="2162548" y="1830611"/>
                <a:ext cx="399285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0665" extrusionOk="0">
                    <a:moveTo>
                      <a:pt x="0" y="0"/>
                    </a:moveTo>
                    <a:lnTo>
                      <a:pt x="0" y="20665"/>
                    </a:lnTo>
                    <a:lnTo>
                      <a:pt x="7639" y="20665"/>
                    </a:lnTo>
                    <a:lnTo>
                      <a:pt x="3286" y="13839"/>
                    </a:lnTo>
                    <a:lnTo>
                      <a:pt x="6374" y="13839"/>
                    </a:lnTo>
                    <a:lnTo>
                      <a:pt x="2496" y="7802"/>
                    </a:lnTo>
                    <a:lnTo>
                      <a:pt x="4992" y="7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662" name="Google Shape;2662;p29"/>
          <p:cNvGrpSpPr/>
          <p:nvPr/>
        </p:nvGrpSpPr>
        <p:grpSpPr>
          <a:xfrm>
            <a:off x="-121050" y="2702390"/>
            <a:ext cx="1586934" cy="2756085"/>
            <a:chOff x="159075" y="2407915"/>
            <a:chExt cx="1586934" cy="2756085"/>
          </a:xfrm>
        </p:grpSpPr>
        <p:sp>
          <p:nvSpPr>
            <p:cNvPr id="2663" name="Google Shape;2663;p29"/>
            <p:cNvSpPr/>
            <p:nvPr/>
          </p:nvSpPr>
          <p:spPr>
            <a:xfrm>
              <a:off x="159075" y="4084675"/>
              <a:ext cx="1187700" cy="1079325"/>
            </a:xfrm>
            <a:custGeom>
              <a:avLst/>
              <a:gdLst/>
              <a:ahLst/>
              <a:cxnLst/>
              <a:rect l="l" t="t" r="r" b="b"/>
              <a:pathLst>
                <a:path w="47508" h="43173" extrusionOk="0">
                  <a:moveTo>
                    <a:pt x="38171" y="0"/>
                  </a:moveTo>
                  <a:lnTo>
                    <a:pt x="0" y="43173"/>
                  </a:lnTo>
                  <a:lnTo>
                    <a:pt x="5728" y="43173"/>
                  </a:lnTo>
                  <a:lnTo>
                    <a:pt x="12602" y="42798"/>
                  </a:lnTo>
                  <a:lnTo>
                    <a:pt x="47508" y="0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grpSp>
          <p:nvGrpSpPr>
            <p:cNvPr id="2664" name="Google Shape;2664;p29"/>
            <p:cNvGrpSpPr/>
            <p:nvPr/>
          </p:nvGrpSpPr>
          <p:grpSpPr>
            <a:xfrm>
              <a:off x="715102" y="2407915"/>
              <a:ext cx="1030906" cy="1678338"/>
              <a:chOff x="1722650" y="1789375"/>
              <a:chExt cx="881041" cy="1434354"/>
            </a:xfrm>
          </p:grpSpPr>
          <p:sp>
            <p:nvSpPr>
              <p:cNvPr id="2665" name="Google Shape;2665;p29"/>
              <p:cNvSpPr/>
              <p:nvPr/>
            </p:nvSpPr>
            <p:spPr>
              <a:xfrm>
                <a:off x="2118175" y="1962775"/>
                <a:ext cx="274318" cy="274315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5690" extrusionOk="0">
                    <a:moveTo>
                      <a:pt x="2845" y="1"/>
                    </a:moveTo>
                    <a:lnTo>
                      <a:pt x="2566" y="2288"/>
                    </a:lnTo>
                    <a:lnTo>
                      <a:pt x="1278" y="1255"/>
                    </a:lnTo>
                    <a:lnTo>
                      <a:pt x="2288" y="2566"/>
                    </a:lnTo>
                    <a:lnTo>
                      <a:pt x="1" y="2845"/>
                    </a:lnTo>
                    <a:lnTo>
                      <a:pt x="2288" y="3112"/>
                    </a:lnTo>
                    <a:lnTo>
                      <a:pt x="1278" y="4424"/>
                    </a:lnTo>
                    <a:lnTo>
                      <a:pt x="1278" y="4424"/>
                    </a:lnTo>
                    <a:lnTo>
                      <a:pt x="2566" y="3391"/>
                    </a:lnTo>
                    <a:lnTo>
                      <a:pt x="2845" y="5689"/>
                    </a:lnTo>
                    <a:lnTo>
                      <a:pt x="3135" y="3391"/>
                    </a:lnTo>
                    <a:lnTo>
                      <a:pt x="4424" y="4424"/>
                    </a:lnTo>
                    <a:lnTo>
                      <a:pt x="3402" y="3112"/>
                    </a:lnTo>
                    <a:lnTo>
                      <a:pt x="5701" y="2845"/>
                    </a:lnTo>
                    <a:lnTo>
                      <a:pt x="3402" y="2566"/>
                    </a:lnTo>
                    <a:lnTo>
                      <a:pt x="4424" y="1255"/>
                    </a:lnTo>
                    <a:lnTo>
                      <a:pt x="3135" y="2288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6" name="Google Shape;2666;p29"/>
              <p:cNvSpPr/>
              <p:nvPr/>
            </p:nvSpPr>
            <p:spPr>
              <a:xfrm>
                <a:off x="2084885" y="2789271"/>
                <a:ext cx="156004" cy="41198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883" extrusionOk="0">
                    <a:moveTo>
                      <a:pt x="0" y="0"/>
                    </a:moveTo>
                    <a:lnTo>
                      <a:pt x="0" y="7883"/>
                    </a:lnTo>
                    <a:lnTo>
                      <a:pt x="2984" y="7883"/>
                    </a:ln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7" name="Google Shape;2667;p29"/>
              <p:cNvSpPr/>
              <p:nvPr/>
            </p:nvSpPr>
            <p:spPr>
              <a:xfrm>
                <a:off x="2084885" y="2789271"/>
                <a:ext cx="15600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568" extrusionOk="0">
                    <a:moveTo>
                      <a:pt x="2926" y="0"/>
                    </a:moveTo>
                    <a:cubicBezTo>
                      <a:pt x="2763" y="221"/>
                      <a:pt x="2589" y="406"/>
                      <a:pt x="2392" y="522"/>
                    </a:cubicBezTo>
                    <a:cubicBezTo>
                      <a:pt x="2148" y="662"/>
                      <a:pt x="1812" y="708"/>
                      <a:pt x="1475" y="766"/>
                    </a:cubicBezTo>
                    <a:cubicBezTo>
                      <a:pt x="1243" y="789"/>
                      <a:pt x="1010" y="836"/>
                      <a:pt x="790" y="906"/>
                    </a:cubicBezTo>
                    <a:cubicBezTo>
                      <a:pt x="697" y="940"/>
                      <a:pt x="604" y="987"/>
                      <a:pt x="500" y="1010"/>
                    </a:cubicBezTo>
                    <a:cubicBezTo>
                      <a:pt x="360" y="1068"/>
                      <a:pt x="233" y="1115"/>
                      <a:pt x="82" y="1161"/>
                    </a:cubicBezTo>
                    <a:cubicBezTo>
                      <a:pt x="59" y="1173"/>
                      <a:pt x="24" y="1173"/>
                      <a:pt x="0" y="1184"/>
                    </a:cubicBezTo>
                    <a:lnTo>
                      <a:pt x="0" y="1567"/>
                    </a:lnTo>
                    <a:cubicBezTo>
                      <a:pt x="70" y="1556"/>
                      <a:pt x="128" y="1532"/>
                      <a:pt x="186" y="1509"/>
                    </a:cubicBezTo>
                    <a:cubicBezTo>
                      <a:pt x="349" y="1463"/>
                      <a:pt x="488" y="1405"/>
                      <a:pt x="639" y="1358"/>
                    </a:cubicBezTo>
                    <a:cubicBezTo>
                      <a:pt x="720" y="1335"/>
                      <a:pt x="825" y="1289"/>
                      <a:pt x="906" y="1265"/>
                    </a:cubicBezTo>
                    <a:cubicBezTo>
                      <a:pt x="1103" y="1207"/>
                      <a:pt x="1301" y="1173"/>
                      <a:pt x="1533" y="1126"/>
                    </a:cubicBezTo>
                    <a:cubicBezTo>
                      <a:pt x="1893" y="1068"/>
                      <a:pt x="2276" y="1010"/>
                      <a:pt x="2578" y="836"/>
                    </a:cubicBezTo>
                    <a:cubicBezTo>
                      <a:pt x="2729" y="755"/>
                      <a:pt x="2868" y="639"/>
                      <a:pt x="2984" y="511"/>
                    </a:cubicBez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668" name="Google Shape;2668;p29"/>
              <p:cNvGrpSpPr/>
              <p:nvPr/>
            </p:nvGrpSpPr>
            <p:grpSpPr>
              <a:xfrm>
                <a:off x="2061837" y="2766171"/>
                <a:ext cx="202099" cy="457558"/>
                <a:chOff x="2061837" y="2766171"/>
                <a:chExt cx="202099" cy="457558"/>
              </a:xfrm>
            </p:grpSpPr>
            <p:sp>
              <p:nvSpPr>
                <p:cNvPr id="2669" name="Google Shape;2669;p29"/>
                <p:cNvSpPr/>
                <p:nvPr/>
              </p:nvSpPr>
              <p:spPr>
                <a:xfrm>
                  <a:off x="2061837" y="2766171"/>
                  <a:ext cx="202099" cy="45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8755" extrusionOk="0">
                      <a:moveTo>
                        <a:pt x="2996" y="872"/>
                      </a:moveTo>
                      <a:lnTo>
                        <a:pt x="2996" y="7884"/>
                      </a:lnTo>
                      <a:lnTo>
                        <a:pt x="871" y="7884"/>
                      </a:lnTo>
                      <a:lnTo>
                        <a:pt x="871" y="872"/>
                      </a:lnTo>
                      <a:close/>
                      <a:moveTo>
                        <a:pt x="0" y="1"/>
                      </a:moveTo>
                      <a:lnTo>
                        <a:pt x="0" y="8754"/>
                      </a:lnTo>
                      <a:lnTo>
                        <a:pt x="3866" y="8754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670" name="Google Shape;2670;p29"/>
                <p:cNvGrpSpPr/>
                <p:nvPr/>
              </p:nvGrpSpPr>
              <p:grpSpPr>
                <a:xfrm>
                  <a:off x="2084885" y="2956722"/>
                  <a:ext cx="156004" cy="245740"/>
                  <a:chOff x="2084885" y="2956722"/>
                  <a:chExt cx="156004" cy="245740"/>
                </a:xfrm>
              </p:grpSpPr>
              <p:sp>
                <p:nvSpPr>
                  <p:cNvPr id="2671" name="Google Shape;2671;p29"/>
                  <p:cNvSpPr/>
                  <p:nvPr/>
                </p:nvSpPr>
                <p:spPr>
                  <a:xfrm>
                    <a:off x="2084885" y="3019803"/>
                    <a:ext cx="156004" cy="61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1185" extrusionOk="0">
                        <a:moveTo>
                          <a:pt x="0" y="1"/>
                        </a:moveTo>
                        <a:lnTo>
                          <a:pt x="0" y="395"/>
                        </a:lnTo>
                        <a:cubicBezTo>
                          <a:pt x="1057" y="697"/>
                          <a:pt x="2090" y="952"/>
                          <a:pt x="2880" y="1161"/>
                        </a:cubicBezTo>
                        <a:cubicBezTo>
                          <a:pt x="2914" y="1173"/>
                          <a:pt x="2938" y="1173"/>
                          <a:pt x="2984" y="1185"/>
                        </a:cubicBezTo>
                        <a:lnTo>
                          <a:pt x="2984" y="802"/>
                        </a:lnTo>
                        <a:cubicBezTo>
                          <a:pt x="2160" y="581"/>
                          <a:pt x="1103" y="30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72" name="Google Shape;2672;p29"/>
                  <p:cNvSpPr/>
                  <p:nvPr/>
                </p:nvSpPr>
                <p:spPr>
                  <a:xfrm>
                    <a:off x="2084885" y="2956722"/>
                    <a:ext cx="156004" cy="2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453" extrusionOk="0">
                        <a:moveTo>
                          <a:pt x="0" y="0"/>
                        </a:moveTo>
                        <a:lnTo>
                          <a:pt x="0" y="383"/>
                        </a:lnTo>
                        <a:cubicBezTo>
                          <a:pt x="987" y="383"/>
                          <a:pt x="1986" y="383"/>
                          <a:pt x="2984" y="453"/>
                        </a:cubicBezTo>
                        <a:lnTo>
                          <a:pt x="2984" y="70"/>
                        </a:lnTo>
                        <a:cubicBezTo>
                          <a:pt x="1997" y="0"/>
                          <a:pt x="987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73" name="Google Shape;2673;p29"/>
                  <p:cNvSpPr/>
                  <p:nvPr/>
                </p:nvSpPr>
                <p:spPr>
                  <a:xfrm>
                    <a:off x="2084885" y="3087170"/>
                    <a:ext cx="82575" cy="115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06" extrusionOk="0">
                        <a:moveTo>
                          <a:pt x="0" y="0"/>
                        </a:moveTo>
                        <a:lnTo>
                          <a:pt x="0" y="418"/>
                        </a:lnTo>
                        <a:cubicBezTo>
                          <a:pt x="546" y="755"/>
                          <a:pt x="848" y="1312"/>
                          <a:pt x="1022" y="1800"/>
                        </a:cubicBezTo>
                        <a:cubicBezTo>
                          <a:pt x="1069" y="1904"/>
                          <a:pt x="1115" y="2032"/>
                          <a:pt x="1161" y="2159"/>
                        </a:cubicBezTo>
                        <a:cubicBezTo>
                          <a:pt x="1161" y="2183"/>
                          <a:pt x="1173" y="2194"/>
                          <a:pt x="1173" y="2206"/>
                        </a:cubicBezTo>
                        <a:lnTo>
                          <a:pt x="1579" y="2206"/>
                        </a:lnTo>
                        <a:cubicBezTo>
                          <a:pt x="1545" y="2148"/>
                          <a:pt x="1533" y="2090"/>
                          <a:pt x="1510" y="2032"/>
                        </a:cubicBezTo>
                        <a:cubicBezTo>
                          <a:pt x="1463" y="1892"/>
                          <a:pt x="1417" y="1776"/>
                          <a:pt x="1370" y="1672"/>
                        </a:cubicBezTo>
                        <a:cubicBezTo>
                          <a:pt x="1080" y="859"/>
                          <a:pt x="604" y="2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2674" name="Google Shape;2674;p29"/>
              <p:cNvSpPr/>
              <p:nvPr/>
            </p:nvSpPr>
            <p:spPr>
              <a:xfrm>
                <a:off x="2084885" y="2870540"/>
                <a:ext cx="156004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814" extrusionOk="0">
                    <a:moveTo>
                      <a:pt x="2984" y="1"/>
                    </a:moveTo>
                    <a:cubicBezTo>
                      <a:pt x="2555" y="35"/>
                      <a:pt x="2125" y="82"/>
                      <a:pt x="1707" y="140"/>
                    </a:cubicBezTo>
                    <a:cubicBezTo>
                      <a:pt x="1103" y="244"/>
                      <a:pt x="535" y="326"/>
                      <a:pt x="0" y="430"/>
                    </a:cubicBezTo>
                    <a:lnTo>
                      <a:pt x="0" y="813"/>
                    </a:lnTo>
                    <a:cubicBezTo>
                      <a:pt x="546" y="709"/>
                      <a:pt x="1127" y="604"/>
                      <a:pt x="1753" y="523"/>
                    </a:cubicBezTo>
                    <a:cubicBezTo>
                      <a:pt x="2160" y="465"/>
                      <a:pt x="2566" y="419"/>
                      <a:pt x="2984" y="372"/>
                    </a:cubicBezTo>
                    <a:lnTo>
                      <a:pt x="2984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5" name="Google Shape;2675;p29"/>
              <p:cNvSpPr/>
              <p:nvPr/>
            </p:nvSpPr>
            <p:spPr>
              <a:xfrm>
                <a:off x="2162548" y="2910574"/>
                <a:ext cx="78341" cy="29131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574" extrusionOk="0">
                    <a:moveTo>
                      <a:pt x="0" y="1"/>
                    </a:moveTo>
                    <a:lnTo>
                      <a:pt x="0" y="5573"/>
                    </a:lnTo>
                    <a:lnTo>
                      <a:pt x="1498" y="5573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6" name="Google Shape;2676;p29"/>
              <p:cNvSpPr/>
              <p:nvPr/>
            </p:nvSpPr>
            <p:spPr>
              <a:xfrm>
                <a:off x="1764513" y="1830611"/>
                <a:ext cx="797317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20665" extrusionOk="0">
                    <a:moveTo>
                      <a:pt x="7616" y="0"/>
                    </a:moveTo>
                    <a:lnTo>
                      <a:pt x="2624" y="7802"/>
                    </a:lnTo>
                    <a:lnTo>
                      <a:pt x="5120" y="7802"/>
                    </a:lnTo>
                    <a:lnTo>
                      <a:pt x="1266" y="13839"/>
                    </a:lnTo>
                    <a:lnTo>
                      <a:pt x="4354" y="13839"/>
                    </a:lnTo>
                    <a:lnTo>
                      <a:pt x="1" y="20665"/>
                    </a:lnTo>
                    <a:lnTo>
                      <a:pt x="15255" y="20665"/>
                    </a:lnTo>
                    <a:lnTo>
                      <a:pt x="10902" y="13839"/>
                    </a:lnTo>
                    <a:lnTo>
                      <a:pt x="13990" y="13839"/>
                    </a:lnTo>
                    <a:lnTo>
                      <a:pt x="10112" y="7802"/>
                    </a:lnTo>
                    <a:lnTo>
                      <a:pt x="12608" y="7802"/>
                    </a:lnTo>
                    <a:lnTo>
                      <a:pt x="76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7" name="Google Shape;2677;p29"/>
              <p:cNvSpPr/>
              <p:nvPr/>
            </p:nvSpPr>
            <p:spPr>
              <a:xfrm>
                <a:off x="1722650" y="1789375"/>
                <a:ext cx="881041" cy="1143713"/>
              </a:xfrm>
              <a:custGeom>
                <a:avLst/>
                <a:gdLst/>
                <a:ahLst/>
                <a:cxnLst/>
                <a:rect l="l" t="t" r="r" b="b"/>
                <a:pathLst>
                  <a:path w="16858" h="21884" extrusionOk="0">
                    <a:moveTo>
                      <a:pt x="8417" y="1614"/>
                    </a:moveTo>
                    <a:lnTo>
                      <a:pt x="12620" y="8173"/>
                    </a:lnTo>
                    <a:lnTo>
                      <a:pt x="10136" y="8173"/>
                    </a:lnTo>
                    <a:lnTo>
                      <a:pt x="13990" y="14210"/>
                    </a:lnTo>
                    <a:lnTo>
                      <a:pt x="10902" y="14210"/>
                    </a:lnTo>
                    <a:lnTo>
                      <a:pt x="15255" y="21013"/>
                    </a:lnTo>
                    <a:lnTo>
                      <a:pt x="1591" y="21013"/>
                    </a:lnTo>
                    <a:lnTo>
                      <a:pt x="5956" y="14210"/>
                    </a:lnTo>
                    <a:lnTo>
                      <a:pt x="2868" y="14210"/>
                    </a:lnTo>
                    <a:lnTo>
                      <a:pt x="6723" y="8173"/>
                    </a:lnTo>
                    <a:lnTo>
                      <a:pt x="4227" y="8173"/>
                    </a:lnTo>
                    <a:lnTo>
                      <a:pt x="8417" y="1614"/>
                    </a:lnTo>
                    <a:close/>
                    <a:moveTo>
                      <a:pt x="8417" y="0"/>
                    </a:moveTo>
                    <a:lnTo>
                      <a:pt x="2636" y="9044"/>
                    </a:lnTo>
                    <a:lnTo>
                      <a:pt x="5132" y="9044"/>
                    </a:lnTo>
                    <a:lnTo>
                      <a:pt x="1266" y="15080"/>
                    </a:lnTo>
                    <a:lnTo>
                      <a:pt x="4354" y="15080"/>
                    </a:lnTo>
                    <a:lnTo>
                      <a:pt x="1" y="21883"/>
                    </a:lnTo>
                    <a:lnTo>
                      <a:pt x="16857" y="21883"/>
                    </a:lnTo>
                    <a:lnTo>
                      <a:pt x="12481" y="15080"/>
                    </a:lnTo>
                    <a:lnTo>
                      <a:pt x="15580" y="15080"/>
                    </a:lnTo>
                    <a:lnTo>
                      <a:pt x="11715" y="9044"/>
                    </a:lnTo>
                    <a:lnTo>
                      <a:pt x="14210" y="9044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8" name="Google Shape;2678;p29"/>
              <p:cNvSpPr/>
              <p:nvPr/>
            </p:nvSpPr>
            <p:spPr>
              <a:xfrm>
                <a:off x="2162548" y="1830611"/>
                <a:ext cx="399285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0665" extrusionOk="0">
                    <a:moveTo>
                      <a:pt x="0" y="0"/>
                    </a:moveTo>
                    <a:lnTo>
                      <a:pt x="0" y="20665"/>
                    </a:lnTo>
                    <a:lnTo>
                      <a:pt x="7639" y="20665"/>
                    </a:lnTo>
                    <a:lnTo>
                      <a:pt x="3286" y="13839"/>
                    </a:lnTo>
                    <a:lnTo>
                      <a:pt x="6374" y="13839"/>
                    </a:lnTo>
                    <a:lnTo>
                      <a:pt x="2496" y="7802"/>
                    </a:lnTo>
                    <a:lnTo>
                      <a:pt x="4992" y="7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949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2" r:id="rId6"/>
    <p:sldLayoutId id="2147483671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9" name="Google Shape;2689;p33"/>
          <p:cNvGrpSpPr/>
          <p:nvPr/>
        </p:nvGrpSpPr>
        <p:grpSpPr>
          <a:xfrm>
            <a:off x="1162322" y="3144611"/>
            <a:ext cx="6202369" cy="2036125"/>
            <a:chOff x="1164325" y="3109100"/>
            <a:chExt cx="6202369" cy="2036125"/>
          </a:xfrm>
        </p:grpSpPr>
        <p:sp>
          <p:nvSpPr>
            <p:cNvPr id="2690" name="Google Shape;2690;p33"/>
            <p:cNvSpPr/>
            <p:nvPr/>
          </p:nvSpPr>
          <p:spPr>
            <a:xfrm>
              <a:off x="1164325" y="4081575"/>
              <a:ext cx="6035675" cy="1063650"/>
            </a:xfrm>
            <a:custGeom>
              <a:avLst/>
              <a:gdLst/>
              <a:ahLst/>
              <a:cxnLst/>
              <a:rect l="l" t="t" r="r" b="b"/>
              <a:pathLst>
                <a:path w="241427" h="42546" extrusionOk="0">
                  <a:moveTo>
                    <a:pt x="31278" y="124"/>
                  </a:moveTo>
                  <a:lnTo>
                    <a:pt x="143882" y="0"/>
                  </a:lnTo>
                  <a:lnTo>
                    <a:pt x="241427" y="207"/>
                  </a:lnTo>
                  <a:lnTo>
                    <a:pt x="221342" y="29017"/>
                  </a:lnTo>
                  <a:lnTo>
                    <a:pt x="210068" y="42546"/>
                  </a:lnTo>
                  <a:lnTo>
                    <a:pt x="164221" y="42546"/>
                  </a:lnTo>
                  <a:lnTo>
                    <a:pt x="116120" y="42546"/>
                  </a:lnTo>
                  <a:lnTo>
                    <a:pt x="97706" y="42546"/>
                  </a:lnTo>
                  <a:lnTo>
                    <a:pt x="40962" y="42546"/>
                  </a:lnTo>
                  <a:lnTo>
                    <a:pt x="0" y="42170"/>
                  </a:lnTo>
                  <a:lnTo>
                    <a:pt x="14280" y="23380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sp>
          <p:nvSpPr>
            <p:cNvPr id="2691" name="Google Shape;2691;p33"/>
            <p:cNvSpPr/>
            <p:nvPr/>
          </p:nvSpPr>
          <p:spPr>
            <a:xfrm>
              <a:off x="1942925" y="3109100"/>
              <a:ext cx="5423769" cy="977149"/>
            </a:xfrm>
            <a:custGeom>
              <a:avLst/>
              <a:gdLst/>
              <a:ahLst/>
              <a:cxnLst/>
              <a:rect l="l" t="t" r="r" b="b"/>
              <a:pathLst>
                <a:path w="43211" h="9463" extrusionOk="0">
                  <a:moveTo>
                    <a:pt x="1" y="1"/>
                  </a:moveTo>
                  <a:lnTo>
                    <a:pt x="3170" y="4737"/>
                  </a:lnTo>
                  <a:lnTo>
                    <a:pt x="1" y="9462"/>
                  </a:lnTo>
                  <a:lnTo>
                    <a:pt x="43210" y="9462"/>
                  </a:lnTo>
                  <a:lnTo>
                    <a:pt x="40052" y="4737"/>
                  </a:lnTo>
                  <a:lnTo>
                    <a:pt x="43210" y="1"/>
                  </a:lnTo>
                  <a:close/>
                </a:path>
              </a:pathLst>
            </a:custGeom>
            <a:solidFill>
              <a:srgbClr val="7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92" name="Google Shape;2692;p33"/>
          <p:cNvSpPr txBox="1">
            <a:spLocks noGrp="1"/>
          </p:cNvSpPr>
          <p:nvPr>
            <p:ph type="ctrTitle"/>
          </p:nvPr>
        </p:nvSpPr>
        <p:spPr>
          <a:xfrm>
            <a:off x="1669800" y="2400300"/>
            <a:ext cx="5804400" cy="17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CANADIAN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/>
              <a:t>WILDLAND FIRE</a:t>
            </a:r>
            <a:endParaRPr dirty="0"/>
          </a:p>
        </p:txBody>
      </p:sp>
      <p:sp>
        <p:nvSpPr>
          <p:cNvPr id="2694" name="Google Shape;2694;p33"/>
          <p:cNvSpPr/>
          <p:nvPr/>
        </p:nvSpPr>
        <p:spPr>
          <a:xfrm>
            <a:off x="7926175" y="1234950"/>
            <a:ext cx="274318" cy="274318"/>
          </a:xfrm>
          <a:custGeom>
            <a:avLst/>
            <a:gdLst/>
            <a:ahLst/>
            <a:cxnLst/>
            <a:rect l="l" t="t" r="r" b="b"/>
            <a:pathLst>
              <a:path w="5701" h="5701" extrusionOk="0">
                <a:moveTo>
                  <a:pt x="2856" y="0"/>
                </a:moveTo>
                <a:lnTo>
                  <a:pt x="2566" y="2287"/>
                </a:lnTo>
                <a:lnTo>
                  <a:pt x="1277" y="1277"/>
                </a:lnTo>
                <a:lnTo>
                  <a:pt x="2299" y="2578"/>
                </a:lnTo>
                <a:lnTo>
                  <a:pt x="0" y="2856"/>
                </a:lnTo>
                <a:lnTo>
                  <a:pt x="2299" y="3135"/>
                </a:lnTo>
                <a:lnTo>
                  <a:pt x="1277" y="4423"/>
                </a:lnTo>
                <a:lnTo>
                  <a:pt x="2566" y="3402"/>
                </a:lnTo>
                <a:lnTo>
                  <a:pt x="2844" y="5700"/>
                </a:lnTo>
                <a:lnTo>
                  <a:pt x="3135" y="3402"/>
                </a:lnTo>
                <a:lnTo>
                  <a:pt x="4423" y="4435"/>
                </a:lnTo>
                <a:lnTo>
                  <a:pt x="3413" y="3135"/>
                </a:lnTo>
                <a:lnTo>
                  <a:pt x="5700" y="2856"/>
                </a:lnTo>
                <a:lnTo>
                  <a:pt x="3413" y="2578"/>
                </a:lnTo>
                <a:lnTo>
                  <a:pt x="4423" y="1277"/>
                </a:lnTo>
                <a:lnTo>
                  <a:pt x="3135" y="2287"/>
                </a:lnTo>
                <a:lnTo>
                  <a:pt x="28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5" name="Google Shape;2695;p33"/>
          <p:cNvSpPr/>
          <p:nvPr/>
        </p:nvSpPr>
        <p:spPr>
          <a:xfrm>
            <a:off x="6751500" y="1905063"/>
            <a:ext cx="274325" cy="274325"/>
          </a:xfrm>
          <a:custGeom>
            <a:avLst/>
            <a:gdLst/>
            <a:ahLst/>
            <a:cxnLst/>
            <a:rect l="l" t="t" r="r" b="b"/>
            <a:pathLst>
              <a:path w="6781" h="6781" extrusionOk="0">
                <a:moveTo>
                  <a:pt x="3379" y="1"/>
                </a:moveTo>
                <a:lnTo>
                  <a:pt x="3066" y="2729"/>
                </a:lnTo>
                <a:lnTo>
                  <a:pt x="1510" y="1510"/>
                </a:lnTo>
                <a:lnTo>
                  <a:pt x="2729" y="3066"/>
                </a:lnTo>
                <a:lnTo>
                  <a:pt x="1" y="3379"/>
                </a:lnTo>
                <a:lnTo>
                  <a:pt x="2729" y="3716"/>
                </a:lnTo>
                <a:lnTo>
                  <a:pt x="1510" y="5271"/>
                </a:lnTo>
                <a:lnTo>
                  <a:pt x="3066" y="4052"/>
                </a:lnTo>
                <a:lnTo>
                  <a:pt x="3379" y="6781"/>
                </a:lnTo>
                <a:lnTo>
                  <a:pt x="3716" y="4052"/>
                </a:lnTo>
                <a:lnTo>
                  <a:pt x="5271" y="5271"/>
                </a:lnTo>
                <a:lnTo>
                  <a:pt x="4052" y="3716"/>
                </a:lnTo>
                <a:lnTo>
                  <a:pt x="6781" y="3379"/>
                </a:lnTo>
                <a:lnTo>
                  <a:pt x="4052" y="3066"/>
                </a:lnTo>
                <a:lnTo>
                  <a:pt x="5271" y="1510"/>
                </a:lnTo>
                <a:lnTo>
                  <a:pt x="3716" y="2729"/>
                </a:lnTo>
                <a:lnTo>
                  <a:pt x="337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6" name="Google Shape;2696;p33"/>
          <p:cNvSpPr/>
          <p:nvPr/>
        </p:nvSpPr>
        <p:spPr>
          <a:xfrm>
            <a:off x="2867825" y="1048475"/>
            <a:ext cx="274319" cy="274325"/>
          </a:xfrm>
          <a:custGeom>
            <a:avLst/>
            <a:gdLst/>
            <a:ahLst/>
            <a:cxnLst/>
            <a:rect l="l" t="t" r="r" b="b"/>
            <a:pathLst>
              <a:path w="6780" h="6781" extrusionOk="0">
                <a:moveTo>
                  <a:pt x="3402" y="1"/>
                </a:moveTo>
                <a:lnTo>
                  <a:pt x="3065" y="2729"/>
                </a:lnTo>
                <a:lnTo>
                  <a:pt x="1509" y="1510"/>
                </a:lnTo>
                <a:lnTo>
                  <a:pt x="2728" y="3042"/>
                </a:lnTo>
                <a:lnTo>
                  <a:pt x="0" y="3379"/>
                </a:lnTo>
                <a:lnTo>
                  <a:pt x="2728" y="3716"/>
                </a:lnTo>
                <a:lnTo>
                  <a:pt x="1509" y="5248"/>
                </a:lnTo>
                <a:lnTo>
                  <a:pt x="3065" y="4052"/>
                </a:lnTo>
                <a:lnTo>
                  <a:pt x="3402" y="6781"/>
                </a:lnTo>
                <a:lnTo>
                  <a:pt x="3715" y="4052"/>
                </a:lnTo>
                <a:lnTo>
                  <a:pt x="5271" y="5271"/>
                </a:lnTo>
                <a:lnTo>
                  <a:pt x="4052" y="3716"/>
                </a:lnTo>
                <a:lnTo>
                  <a:pt x="6780" y="3379"/>
                </a:lnTo>
                <a:lnTo>
                  <a:pt x="4052" y="3042"/>
                </a:lnTo>
                <a:lnTo>
                  <a:pt x="5271" y="1510"/>
                </a:lnTo>
                <a:lnTo>
                  <a:pt x="3715" y="2729"/>
                </a:lnTo>
                <a:lnTo>
                  <a:pt x="34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7" name="Google Shape;2697;p33"/>
          <p:cNvSpPr/>
          <p:nvPr/>
        </p:nvSpPr>
        <p:spPr>
          <a:xfrm>
            <a:off x="943500" y="1048475"/>
            <a:ext cx="274318" cy="274315"/>
          </a:xfrm>
          <a:custGeom>
            <a:avLst/>
            <a:gdLst/>
            <a:ahLst/>
            <a:cxnLst/>
            <a:rect l="l" t="t" r="r" b="b"/>
            <a:pathLst>
              <a:path w="5701" h="5690" extrusionOk="0">
                <a:moveTo>
                  <a:pt x="2845" y="1"/>
                </a:moveTo>
                <a:lnTo>
                  <a:pt x="2566" y="2288"/>
                </a:lnTo>
                <a:lnTo>
                  <a:pt x="1278" y="1255"/>
                </a:lnTo>
                <a:lnTo>
                  <a:pt x="2288" y="2566"/>
                </a:lnTo>
                <a:lnTo>
                  <a:pt x="1" y="2845"/>
                </a:lnTo>
                <a:lnTo>
                  <a:pt x="2288" y="3112"/>
                </a:lnTo>
                <a:lnTo>
                  <a:pt x="1278" y="4424"/>
                </a:lnTo>
                <a:lnTo>
                  <a:pt x="1278" y="4424"/>
                </a:lnTo>
                <a:lnTo>
                  <a:pt x="2566" y="3391"/>
                </a:lnTo>
                <a:lnTo>
                  <a:pt x="2845" y="5689"/>
                </a:lnTo>
                <a:lnTo>
                  <a:pt x="3135" y="3391"/>
                </a:lnTo>
                <a:lnTo>
                  <a:pt x="4424" y="4424"/>
                </a:lnTo>
                <a:lnTo>
                  <a:pt x="3402" y="3112"/>
                </a:lnTo>
                <a:lnTo>
                  <a:pt x="5701" y="2845"/>
                </a:lnTo>
                <a:lnTo>
                  <a:pt x="3402" y="2566"/>
                </a:lnTo>
                <a:lnTo>
                  <a:pt x="4424" y="1255"/>
                </a:lnTo>
                <a:lnTo>
                  <a:pt x="3135" y="2288"/>
                </a:lnTo>
                <a:lnTo>
                  <a:pt x="2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8" name="Google Shape;2698;p33"/>
          <p:cNvSpPr/>
          <p:nvPr/>
        </p:nvSpPr>
        <p:spPr>
          <a:xfrm>
            <a:off x="1942913" y="1791438"/>
            <a:ext cx="274318" cy="274315"/>
          </a:xfrm>
          <a:custGeom>
            <a:avLst/>
            <a:gdLst/>
            <a:ahLst/>
            <a:cxnLst/>
            <a:rect l="l" t="t" r="r" b="b"/>
            <a:pathLst>
              <a:path w="5701" h="5690" extrusionOk="0">
                <a:moveTo>
                  <a:pt x="2845" y="1"/>
                </a:moveTo>
                <a:lnTo>
                  <a:pt x="2566" y="2288"/>
                </a:lnTo>
                <a:lnTo>
                  <a:pt x="1278" y="1255"/>
                </a:lnTo>
                <a:lnTo>
                  <a:pt x="2288" y="2566"/>
                </a:lnTo>
                <a:lnTo>
                  <a:pt x="1" y="2845"/>
                </a:lnTo>
                <a:lnTo>
                  <a:pt x="2288" y="3112"/>
                </a:lnTo>
                <a:lnTo>
                  <a:pt x="1278" y="4424"/>
                </a:lnTo>
                <a:lnTo>
                  <a:pt x="1278" y="4424"/>
                </a:lnTo>
                <a:lnTo>
                  <a:pt x="2566" y="3391"/>
                </a:lnTo>
                <a:lnTo>
                  <a:pt x="2845" y="5689"/>
                </a:lnTo>
                <a:lnTo>
                  <a:pt x="3135" y="3391"/>
                </a:lnTo>
                <a:lnTo>
                  <a:pt x="4424" y="4424"/>
                </a:lnTo>
                <a:lnTo>
                  <a:pt x="3402" y="3112"/>
                </a:lnTo>
                <a:lnTo>
                  <a:pt x="5701" y="2845"/>
                </a:lnTo>
                <a:lnTo>
                  <a:pt x="3402" y="2566"/>
                </a:lnTo>
                <a:lnTo>
                  <a:pt x="4424" y="1255"/>
                </a:lnTo>
                <a:lnTo>
                  <a:pt x="3135" y="2288"/>
                </a:lnTo>
                <a:lnTo>
                  <a:pt x="28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9" name="Google Shape;2699;p33"/>
          <p:cNvSpPr/>
          <p:nvPr/>
        </p:nvSpPr>
        <p:spPr>
          <a:xfrm>
            <a:off x="6230875" y="1184225"/>
            <a:ext cx="274318" cy="274315"/>
          </a:xfrm>
          <a:custGeom>
            <a:avLst/>
            <a:gdLst/>
            <a:ahLst/>
            <a:cxnLst/>
            <a:rect l="l" t="t" r="r" b="b"/>
            <a:pathLst>
              <a:path w="5701" h="5690" extrusionOk="0">
                <a:moveTo>
                  <a:pt x="2845" y="1"/>
                </a:moveTo>
                <a:lnTo>
                  <a:pt x="2566" y="2288"/>
                </a:lnTo>
                <a:lnTo>
                  <a:pt x="1278" y="1255"/>
                </a:lnTo>
                <a:lnTo>
                  <a:pt x="2288" y="2566"/>
                </a:lnTo>
                <a:lnTo>
                  <a:pt x="1" y="2845"/>
                </a:lnTo>
                <a:lnTo>
                  <a:pt x="2288" y="3112"/>
                </a:lnTo>
                <a:lnTo>
                  <a:pt x="1278" y="4424"/>
                </a:lnTo>
                <a:lnTo>
                  <a:pt x="1278" y="4424"/>
                </a:lnTo>
                <a:lnTo>
                  <a:pt x="2566" y="3391"/>
                </a:lnTo>
                <a:lnTo>
                  <a:pt x="2845" y="5689"/>
                </a:lnTo>
                <a:lnTo>
                  <a:pt x="3135" y="3391"/>
                </a:lnTo>
                <a:lnTo>
                  <a:pt x="4424" y="4424"/>
                </a:lnTo>
                <a:lnTo>
                  <a:pt x="3402" y="3112"/>
                </a:lnTo>
                <a:lnTo>
                  <a:pt x="5701" y="2845"/>
                </a:lnTo>
                <a:lnTo>
                  <a:pt x="3402" y="2566"/>
                </a:lnTo>
                <a:lnTo>
                  <a:pt x="4424" y="1255"/>
                </a:lnTo>
                <a:lnTo>
                  <a:pt x="3135" y="2288"/>
                </a:lnTo>
                <a:lnTo>
                  <a:pt x="2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33"/>
          <p:cNvSpPr/>
          <p:nvPr/>
        </p:nvSpPr>
        <p:spPr>
          <a:xfrm>
            <a:off x="305875" y="2882888"/>
            <a:ext cx="274318" cy="274315"/>
          </a:xfrm>
          <a:custGeom>
            <a:avLst/>
            <a:gdLst/>
            <a:ahLst/>
            <a:cxnLst/>
            <a:rect l="l" t="t" r="r" b="b"/>
            <a:pathLst>
              <a:path w="5701" h="5690" extrusionOk="0">
                <a:moveTo>
                  <a:pt x="2845" y="1"/>
                </a:moveTo>
                <a:lnTo>
                  <a:pt x="2566" y="2288"/>
                </a:lnTo>
                <a:lnTo>
                  <a:pt x="1278" y="1255"/>
                </a:lnTo>
                <a:lnTo>
                  <a:pt x="2288" y="2566"/>
                </a:lnTo>
                <a:lnTo>
                  <a:pt x="1" y="2845"/>
                </a:lnTo>
                <a:lnTo>
                  <a:pt x="2288" y="3112"/>
                </a:lnTo>
                <a:lnTo>
                  <a:pt x="1278" y="4424"/>
                </a:lnTo>
                <a:lnTo>
                  <a:pt x="1278" y="4424"/>
                </a:lnTo>
                <a:lnTo>
                  <a:pt x="2566" y="3391"/>
                </a:lnTo>
                <a:lnTo>
                  <a:pt x="2845" y="5689"/>
                </a:lnTo>
                <a:lnTo>
                  <a:pt x="3135" y="3391"/>
                </a:lnTo>
                <a:lnTo>
                  <a:pt x="4424" y="4424"/>
                </a:lnTo>
                <a:lnTo>
                  <a:pt x="3402" y="3112"/>
                </a:lnTo>
                <a:lnTo>
                  <a:pt x="5701" y="2845"/>
                </a:lnTo>
                <a:lnTo>
                  <a:pt x="3402" y="2566"/>
                </a:lnTo>
                <a:lnTo>
                  <a:pt x="4424" y="1255"/>
                </a:lnTo>
                <a:lnTo>
                  <a:pt x="3135" y="2288"/>
                </a:lnTo>
                <a:lnTo>
                  <a:pt x="28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01" name="Google Shape;2701;p33"/>
          <p:cNvGrpSpPr/>
          <p:nvPr/>
        </p:nvGrpSpPr>
        <p:grpSpPr>
          <a:xfrm>
            <a:off x="3919111" y="479925"/>
            <a:ext cx="1305777" cy="1985774"/>
            <a:chOff x="7397450" y="1458488"/>
            <a:chExt cx="1305777" cy="1985774"/>
          </a:xfrm>
        </p:grpSpPr>
        <p:sp>
          <p:nvSpPr>
            <p:cNvPr id="2702" name="Google Shape;2702;p33"/>
            <p:cNvSpPr/>
            <p:nvPr/>
          </p:nvSpPr>
          <p:spPr>
            <a:xfrm>
              <a:off x="7715270" y="1557711"/>
              <a:ext cx="826529" cy="1318810"/>
            </a:xfrm>
            <a:custGeom>
              <a:avLst/>
              <a:gdLst/>
              <a:ahLst/>
              <a:cxnLst/>
              <a:rect l="l" t="t" r="r" b="b"/>
              <a:pathLst>
                <a:path w="7547" h="12042" extrusionOk="0">
                  <a:moveTo>
                    <a:pt x="6908" y="4017"/>
                  </a:moveTo>
                  <a:lnTo>
                    <a:pt x="6908" y="4017"/>
                  </a:lnTo>
                  <a:cubicBezTo>
                    <a:pt x="6906" y="4030"/>
                    <a:pt x="6906" y="4044"/>
                    <a:pt x="6906" y="4058"/>
                  </a:cubicBezTo>
                  <a:lnTo>
                    <a:pt x="6906" y="4058"/>
                  </a:lnTo>
                  <a:cubicBezTo>
                    <a:pt x="6907" y="4044"/>
                    <a:pt x="6907" y="4031"/>
                    <a:pt x="6908" y="4017"/>
                  </a:cubicBezTo>
                  <a:close/>
                  <a:moveTo>
                    <a:pt x="1417" y="4377"/>
                  </a:moveTo>
                  <a:lnTo>
                    <a:pt x="1417" y="4377"/>
                  </a:lnTo>
                  <a:cubicBezTo>
                    <a:pt x="1417" y="4377"/>
                    <a:pt x="1416" y="4378"/>
                    <a:pt x="1416" y="4379"/>
                  </a:cubicBezTo>
                  <a:lnTo>
                    <a:pt x="1416" y="4379"/>
                  </a:lnTo>
                  <a:cubicBezTo>
                    <a:pt x="1416" y="4378"/>
                    <a:pt x="1416" y="4378"/>
                    <a:pt x="1417" y="4377"/>
                  </a:cubicBezTo>
                  <a:close/>
                  <a:moveTo>
                    <a:pt x="2763" y="0"/>
                  </a:moveTo>
                  <a:cubicBezTo>
                    <a:pt x="3263" y="4075"/>
                    <a:pt x="1417" y="7268"/>
                    <a:pt x="1417" y="7268"/>
                  </a:cubicBezTo>
                  <a:cubicBezTo>
                    <a:pt x="835" y="6628"/>
                    <a:pt x="1397" y="4452"/>
                    <a:pt x="1416" y="4379"/>
                  </a:cubicBezTo>
                  <a:lnTo>
                    <a:pt x="1416" y="4379"/>
                  </a:lnTo>
                  <a:cubicBezTo>
                    <a:pt x="1346" y="4645"/>
                    <a:pt x="1115" y="4912"/>
                    <a:pt x="999" y="5166"/>
                  </a:cubicBezTo>
                  <a:cubicBezTo>
                    <a:pt x="407" y="6350"/>
                    <a:pt x="0" y="7627"/>
                    <a:pt x="12" y="8974"/>
                  </a:cubicBezTo>
                  <a:cubicBezTo>
                    <a:pt x="12" y="9694"/>
                    <a:pt x="128" y="10460"/>
                    <a:pt x="616" y="11006"/>
                  </a:cubicBezTo>
                  <a:cubicBezTo>
                    <a:pt x="941" y="11377"/>
                    <a:pt x="1440" y="11644"/>
                    <a:pt x="1962" y="11807"/>
                  </a:cubicBezTo>
                  <a:cubicBezTo>
                    <a:pt x="2287" y="11911"/>
                    <a:pt x="2624" y="11981"/>
                    <a:pt x="2926" y="12016"/>
                  </a:cubicBezTo>
                  <a:cubicBezTo>
                    <a:pt x="3106" y="12033"/>
                    <a:pt x="3289" y="12042"/>
                    <a:pt x="3471" y="12042"/>
                  </a:cubicBezTo>
                  <a:cubicBezTo>
                    <a:pt x="3654" y="12042"/>
                    <a:pt x="3837" y="12033"/>
                    <a:pt x="4017" y="12016"/>
                  </a:cubicBezTo>
                  <a:cubicBezTo>
                    <a:pt x="4644" y="11923"/>
                    <a:pt x="5224" y="11679"/>
                    <a:pt x="5700" y="11261"/>
                  </a:cubicBezTo>
                  <a:cubicBezTo>
                    <a:pt x="6966" y="10135"/>
                    <a:pt x="7546" y="8266"/>
                    <a:pt x="7453" y="6629"/>
                  </a:cubicBezTo>
                  <a:cubicBezTo>
                    <a:pt x="7430" y="5991"/>
                    <a:pt x="7314" y="5352"/>
                    <a:pt x="7140" y="4725"/>
                  </a:cubicBezTo>
                  <a:cubicBezTo>
                    <a:pt x="7086" y="4552"/>
                    <a:pt x="6910" y="4257"/>
                    <a:pt x="6906" y="4058"/>
                  </a:cubicBezTo>
                  <a:lnTo>
                    <a:pt x="6906" y="4058"/>
                  </a:lnTo>
                  <a:cubicBezTo>
                    <a:pt x="6788" y="6545"/>
                    <a:pt x="5410" y="7337"/>
                    <a:pt x="5410" y="7337"/>
                  </a:cubicBezTo>
                  <a:cubicBezTo>
                    <a:pt x="6362" y="5898"/>
                    <a:pt x="5608" y="3333"/>
                    <a:pt x="5608" y="3332"/>
                  </a:cubicBezTo>
                  <a:lnTo>
                    <a:pt x="5608" y="3332"/>
                  </a:lnTo>
                  <a:cubicBezTo>
                    <a:pt x="5608" y="4121"/>
                    <a:pt x="4818" y="4818"/>
                    <a:pt x="4818" y="4818"/>
                  </a:cubicBezTo>
                  <a:cubicBezTo>
                    <a:pt x="4865" y="1707"/>
                    <a:pt x="2764" y="0"/>
                    <a:pt x="2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7843625" y="2320501"/>
              <a:ext cx="478153" cy="554049"/>
            </a:xfrm>
            <a:custGeom>
              <a:avLst/>
              <a:gdLst/>
              <a:ahLst/>
              <a:cxnLst/>
              <a:rect l="l" t="t" r="r" b="b"/>
              <a:pathLst>
                <a:path w="4366" h="5059" extrusionOk="0">
                  <a:moveTo>
                    <a:pt x="1812" y="1"/>
                  </a:moveTo>
                  <a:cubicBezTo>
                    <a:pt x="2091" y="1939"/>
                    <a:pt x="1081" y="3251"/>
                    <a:pt x="1081" y="3251"/>
                  </a:cubicBezTo>
                  <a:cubicBezTo>
                    <a:pt x="384" y="2683"/>
                    <a:pt x="233" y="1800"/>
                    <a:pt x="233" y="1800"/>
                  </a:cubicBezTo>
                  <a:lnTo>
                    <a:pt x="233" y="1800"/>
                  </a:lnTo>
                  <a:cubicBezTo>
                    <a:pt x="1" y="3379"/>
                    <a:pt x="465" y="4389"/>
                    <a:pt x="744" y="4830"/>
                  </a:cubicBezTo>
                  <a:cubicBezTo>
                    <a:pt x="755" y="4830"/>
                    <a:pt x="755" y="4830"/>
                    <a:pt x="767" y="4842"/>
                  </a:cubicBezTo>
                  <a:cubicBezTo>
                    <a:pt x="1104" y="4946"/>
                    <a:pt x="1440" y="5016"/>
                    <a:pt x="1742" y="5028"/>
                  </a:cubicBezTo>
                  <a:cubicBezTo>
                    <a:pt x="1935" y="5046"/>
                    <a:pt x="2131" y="5058"/>
                    <a:pt x="2326" y="5058"/>
                  </a:cubicBezTo>
                  <a:cubicBezTo>
                    <a:pt x="2496" y="5058"/>
                    <a:pt x="2666" y="5049"/>
                    <a:pt x="2834" y="5028"/>
                  </a:cubicBezTo>
                  <a:cubicBezTo>
                    <a:pt x="3077" y="5004"/>
                    <a:pt x="3309" y="4946"/>
                    <a:pt x="3542" y="4853"/>
                  </a:cubicBezTo>
                  <a:cubicBezTo>
                    <a:pt x="4366" y="3669"/>
                    <a:pt x="3658" y="1858"/>
                    <a:pt x="3658" y="1858"/>
                  </a:cubicBezTo>
                  <a:lnTo>
                    <a:pt x="3658" y="1858"/>
                  </a:lnTo>
                  <a:cubicBezTo>
                    <a:pt x="3518" y="2508"/>
                    <a:pt x="3054" y="2787"/>
                    <a:pt x="3054" y="2787"/>
                  </a:cubicBezTo>
                  <a:cubicBezTo>
                    <a:pt x="3031" y="964"/>
                    <a:pt x="1812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7673325" y="1458488"/>
              <a:ext cx="910419" cy="1457130"/>
            </a:xfrm>
            <a:custGeom>
              <a:avLst/>
              <a:gdLst/>
              <a:ahLst/>
              <a:cxnLst/>
              <a:rect l="l" t="t" r="r" b="b"/>
              <a:pathLst>
                <a:path w="8313" h="13305" extrusionOk="0">
                  <a:moveTo>
                    <a:pt x="3599" y="1951"/>
                  </a:moveTo>
                  <a:lnTo>
                    <a:pt x="3599" y="1951"/>
                  </a:lnTo>
                  <a:cubicBezTo>
                    <a:pt x="4168" y="2682"/>
                    <a:pt x="4853" y="3959"/>
                    <a:pt x="4818" y="5701"/>
                  </a:cubicBezTo>
                  <a:lnTo>
                    <a:pt x="4806" y="6548"/>
                  </a:lnTo>
                  <a:lnTo>
                    <a:pt x="4806" y="6548"/>
                  </a:lnTo>
                  <a:lnTo>
                    <a:pt x="5445" y="5991"/>
                  </a:lnTo>
                  <a:cubicBezTo>
                    <a:pt x="5457" y="5979"/>
                    <a:pt x="5666" y="5805"/>
                    <a:pt x="5863" y="5527"/>
                  </a:cubicBezTo>
                  <a:lnTo>
                    <a:pt x="5863" y="5527"/>
                  </a:lnTo>
                  <a:cubicBezTo>
                    <a:pt x="5956" y="6328"/>
                    <a:pt x="5503" y="8708"/>
                    <a:pt x="5503" y="8708"/>
                  </a:cubicBezTo>
                  <a:cubicBezTo>
                    <a:pt x="5549" y="8684"/>
                    <a:pt x="6884" y="8011"/>
                    <a:pt x="7360" y="6630"/>
                  </a:cubicBezTo>
                  <a:cubicBezTo>
                    <a:pt x="7419" y="6943"/>
                    <a:pt x="7442" y="7245"/>
                    <a:pt x="7465" y="7547"/>
                  </a:cubicBezTo>
                  <a:cubicBezTo>
                    <a:pt x="7558" y="9218"/>
                    <a:pt x="6908" y="10913"/>
                    <a:pt x="5840" y="11877"/>
                  </a:cubicBezTo>
                  <a:cubicBezTo>
                    <a:pt x="5433" y="12237"/>
                    <a:pt x="4923" y="12457"/>
                    <a:pt x="4354" y="12527"/>
                  </a:cubicBezTo>
                  <a:cubicBezTo>
                    <a:pt x="4203" y="12539"/>
                    <a:pt x="4052" y="12544"/>
                    <a:pt x="3888" y="12544"/>
                  </a:cubicBezTo>
                  <a:cubicBezTo>
                    <a:pt x="3724" y="12544"/>
                    <a:pt x="3547" y="12539"/>
                    <a:pt x="3344" y="12527"/>
                  </a:cubicBezTo>
                  <a:cubicBezTo>
                    <a:pt x="3053" y="12515"/>
                    <a:pt x="2740" y="12434"/>
                    <a:pt x="2450" y="12353"/>
                  </a:cubicBezTo>
                  <a:cubicBezTo>
                    <a:pt x="1951" y="12190"/>
                    <a:pt x="1521" y="11947"/>
                    <a:pt x="1277" y="11668"/>
                  </a:cubicBezTo>
                  <a:cubicBezTo>
                    <a:pt x="929" y="11296"/>
                    <a:pt x="755" y="10716"/>
                    <a:pt x="755" y="9880"/>
                  </a:cubicBezTo>
                  <a:cubicBezTo>
                    <a:pt x="755" y="9114"/>
                    <a:pt x="894" y="8313"/>
                    <a:pt x="1184" y="7489"/>
                  </a:cubicBezTo>
                  <a:cubicBezTo>
                    <a:pt x="1219" y="7849"/>
                    <a:pt x="1324" y="8197"/>
                    <a:pt x="1533" y="8417"/>
                  </a:cubicBezTo>
                  <a:lnTo>
                    <a:pt x="1881" y="8800"/>
                  </a:lnTo>
                  <a:cubicBezTo>
                    <a:pt x="1881" y="8800"/>
                    <a:pt x="2577" y="7709"/>
                    <a:pt x="2984" y="6479"/>
                  </a:cubicBezTo>
                  <a:lnTo>
                    <a:pt x="3135" y="5759"/>
                  </a:lnTo>
                  <a:cubicBezTo>
                    <a:pt x="3425" y="4714"/>
                    <a:pt x="3646" y="3414"/>
                    <a:pt x="3599" y="1951"/>
                  </a:cubicBezTo>
                  <a:close/>
                  <a:moveTo>
                    <a:pt x="2670" y="1"/>
                  </a:moveTo>
                  <a:lnTo>
                    <a:pt x="2786" y="929"/>
                  </a:lnTo>
                  <a:cubicBezTo>
                    <a:pt x="3111" y="3565"/>
                    <a:pt x="2415" y="5852"/>
                    <a:pt x="1916" y="7047"/>
                  </a:cubicBezTo>
                  <a:cubicBezTo>
                    <a:pt x="1927" y="6513"/>
                    <a:pt x="1916" y="4551"/>
                    <a:pt x="1916" y="4551"/>
                  </a:cubicBezTo>
                  <a:cubicBezTo>
                    <a:pt x="1869" y="4656"/>
                    <a:pt x="1103" y="5794"/>
                    <a:pt x="1045" y="5887"/>
                  </a:cubicBezTo>
                  <a:cubicBezTo>
                    <a:pt x="348" y="7303"/>
                    <a:pt x="0" y="8603"/>
                    <a:pt x="12" y="9880"/>
                  </a:cubicBezTo>
                  <a:cubicBezTo>
                    <a:pt x="35" y="10890"/>
                    <a:pt x="267" y="11645"/>
                    <a:pt x="732" y="12156"/>
                  </a:cubicBezTo>
                  <a:cubicBezTo>
                    <a:pt x="1161" y="12643"/>
                    <a:pt x="1788" y="12922"/>
                    <a:pt x="2241" y="13061"/>
                  </a:cubicBezTo>
                  <a:cubicBezTo>
                    <a:pt x="2566" y="13177"/>
                    <a:pt x="2937" y="13247"/>
                    <a:pt x="3286" y="13282"/>
                  </a:cubicBezTo>
                  <a:cubicBezTo>
                    <a:pt x="3506" y="13293"/>
                    <a:pt x="3692" y="13305"/>
                    <a:pt x="3866" y="13305"/>
                  </a:cubicBezTo>
                  <a:cubicBezTo>
                    <a:pt x="4063" y="13305"/>
                    <a:pt x="4261" y="13293"/>
                    <a:pt x="4447" y="13293"/>
                  </a:cubicBezTo>
                  <a:cubicBezTo>
                    <a:pt x="5155" y="13200"/>
                    <a:pt x="5805" y="12910"/>
                    <a:pt x="6327" y="12446"/>
                  </a:cubicBezTo>
                  <a:cubicBezTo>
                    <a:pt x="7581" y="11343"/>
                    <a:pt x="8312" y="9404"/>
                    <a:pt x="8220" y="7512"/>
                  </a:cubicBezTo>
                  <a:cubicBezTo>
                    <a:pt x="8173" y="6862"/>
                    <a:pt x="8069" y="6200"/>
                    <a:pt x="7883" y="5527"/>
                  </a:cubicBezTo>
                  <a:cubicBezTo>
                    <a:pt x="7871" y="5445"/>
                    <a:pt x="7825" y="5353"/>
                    <a:pt x="7778" y="5248"/>
                  </a:cubicBezTo>
                  <a:cubicBezTo>
                    <a:pt x="7732" y="5167"/>
                    <a:pt x="7256" y="3890"/>
                    <a:pt x="7256" y="3832"/>
                  </a:cubicBezTo>
                  <a:cubicBezTo>
                    <a:pt x="7256" y="3832"/>
                    <a:pt x="6606" y="6641"/>
                    <a:pt x="6455" y="7047"/>
                  </a:cubicBezTo>
                  <a:cubicBezTo>
                    <a:pt x="6861" y="5480"/>
                    <a:pt x="6072" y="3135"/>
                    <a:pt x="6049" y="3066"/>
                  </a:cubicBezTo>
                  <a:cubicBezTo>
                    <a:pt x="6049" y="3066"/>
                    <a:pt x="5584" y="4528"/>
                    <a:pt x="5515" y="4668"/>
                  </a:cubicBezTo>
                  <a:cubicBezTo>
                    <a:pt x="5178" y="2079"/>
                    <a:pt x="3483" y="662"/>
                    <a:pt x="3402" y="593"/>
                  </a:cubicBezTo>
                  <a:lnTo>
                    <a:pt x="2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7424063" y="2860314"/>
              <a:ext cx="1251237" cy="560072"/>
            </a:xfrm>
            <a:custGeom>
              <a:avLst/>
              <a:gdLst/>
              <a:ahLst/>
              <a:cxnLst/>
              <a:rect l="l" t="t" r="r" b="b"/>
              <a:pathLst>
                <a:path w="11425" h="5114" extrusionOk="0">
                  <a:moveTo>
                    <a:pt x="811" y="0"/>
                  </a:moveTo>
                  <a:cubicBezTo>
                    <a:pt x="520" y="0"/>
                    <a:pt x="238" y="178"/>
                    <a:pt x="129" y="470"/>
                  </a:cubicBezTo>
                  <a:cubicBezTo>
                    <a:pt x="1" y="830"/>
                    <a:pt x="187" y="1248"/>
                    <a:pt x="558" y="1376"/>
                  </a:cubicBezTo>
                  <a:lnTo>
                    <a:pt x="10379" y="5067"/>
                  </a:lnTo>
                  <a:cubicBezTo>
                    <a:pt x="10460" y="5099"/>
                    <a:pt x="10544" y="5114"/>
                    <a:pt x="10626" y="5114"/>
                  </a:cubicBezTo>
                  <a:cubicBezTo>
                    <a:pt x="10909" y="5114"/>
                    <a:pt x="11180" y="4937"/>
                    <a:pt x="11297" y="4649"/>
                  </a:cubicBezTo>
                  <a:cubicBezTo>
                    <a:pt x="11424" y="4278"/>
                    <a:pt x="11239" y="3860"/>
                    <a:pt x="10867" y="3732"/>
                  </a:cubicBezTo>
                  <a:lnTo>
                    <a:pt x="1046" y="40"/>
                  </a:lnTo>
                  <a:cubicBezTo>
                    <a:pt x="969" y="13"/>
                    <a:pt x="890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8031886" y="3052846"/>
              <a:ext cx="42055" cy="183223"/>
            </a:xfrm>
            <a:custGeom>
              <a:avLst/>
              <a:gdLst/>
              <a:ahLst/>
              <a:cxnLst/>
              <a:rect l="l" t="t" r="r" b="b"/>
              <a:pathLst>
                <a:path w="384" h="1673" extrusionOk="0">
                  <a:moveTo>
                    <a:pt x="0" y="1"/>
                  </a:moveTo>
                  <a:cubicBezTo>
                    <a:pt x="12" y="105"/>
                    <a:pt x="23" y="221"/>
                    <a:pt x="23" y="314"/>
                  </a:cubicBezTo>
                  <a:cubicBezTo>
                    <a:pt x="58" y="604"/>
                    <a:pt x="81" y="918"/>
                    <a:pt x="93" y="1208"/>
                  </a:cubicBezTo>
                  <a:lnTo>
                    <a:pt x="93" y="1359"/>
                  </a:lnTo>
                  <a:lnTo>
                    <a:pt x="93" y="1556"/>
                  </a:lnTo>
                  <a:lnTo>
                    <a:pt x="383" y="1672"/>
                  </a:lnTo>
                  <a:lnTo>
                    <a:pt x="383" y="1347"/>
                  </a:lnTo>
                  <a:lnTo>
                    <a:pt x="383" y="1208"/>
                  </a:lnTo>
                  <a:cubicBezTo>
                    <a:pt x="383" y="895"/>
                    <a:pt x="348" y="593"/>
                    <a:pt x="313" y="291"/>
                  </a:cubicBezTo>
                  <a:cubicBezTo>
                    <a:pt x="313" y="233"/>
                    <a:pt x="302" y="175"/>
                    <a:pt x="302" y="1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07" name="Google Shape;2707;p33"/>
            <p:cNvGrpSpPr/>
            <p:nvPr/>
          </p:nvGrpSpPr>
          <p:grpSpPr>
            <a:xfrm>
              <a:off x="7397450" y="2837534"/>
              <a:ext cx="1305777" cy="606727"/>
              <a:chOff x="7309725" y="3207034"/>
              <a:chExt cx="1305777" cy="606727"/>
            </a:xfrm>
          </p:grpSpPr>
          <p:sp>
            <p:nvSpPr>
              <p:cNvPr id="2708" name="Google Shape;2708;p33"/>
              <p:cNvSpPr/>
              <p:nvPr/>
            </p:nvSpPr>
            <p:spPr>
              <a:xfrm>
                <a:off x="7309725" y="3207034"/>
                <a:ext cx="1305777" cy="60672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540" extrusionOk="0">
                    <a:moveTo>
                      <a:pt x="1025" y="434"/>
                    </a:moveTo>
                    <a:cubicBezTo>
                      <a:pt x="1082" y="434"/>
                      <a:pt x="1140" y="445"/>
                      <a:pt x="1196" y="469"/>
                    </a:cubicBezTo>
                    <a:lnTo>
                      <a:pt x="11006" y="4172"/>
                    </a:lnTo>
                    <a:cubicBezTo>
                      <a:pt x="11273" y="4254"/>
                      <a:pt x="11400" y="4544"/>
                      <a:pt x="11296" y="4799"/>
                    </a:cubicBezTo>
                    <a:cubicBezTo>
                      <a:pt x="11232" y="4998"/>
                      <a:pt x="11042" y="5120"/>
                      <a:pt x="10846" y="5120"/>
                    </a:cubicBezTo>
                    <a:cubicBezTo>
                      <a:pt x="10790" y="5120"/>
                      <a:pt x="10734" y="5110"/>
                      <a:pt x="10681" y="5090"/>
                    </a:cubicBezTo>
                    <a:lnTo>
                      <a:pt x="847" y="1398"/>
                    </a:lnTo>
                    <a:cubicBezTo>
                      <a:pt x="592" y="1293"/>
                      <a:pt x="464" y="1003"/>
                      <a:pt x="557" y="759"/>
                    </a:cubicBezTo>
                    <a:cubicBezTo>
                      <a:pt x="638" y="562"/>
                      <a:pt x="829" y="434"/>
                      <a:pt x="1025" y="434"/>
                    </a:cubicBezTo>
                    <a:close/>
                    <a:moveTo>
                      <a:pt x="1045" y="0"/>
                    </a:moveTo>
                    <a:cubicBezTo>
                      <a:pt x="669" y="0"/>
                      <a:pt x="320" y="229"/>
                      <a:pt x="186" y="597"/>
                    </a:cubicBezTo>
                    <a:cubicBezTo>
                      <a:pt x="0" y="1073"/>
                      <a:pt x="244" y="1618"/>
                      <a:pt x="720" y="1793"/>
                    </a:cubicBezTo>
                    <a:lnTo>
                      <a:pt x="10553" y="5473"/>
                    </a:lnTo>
                    <a:cubicBezTo>
                      <a:pt x="10660" y="5518"/>
                      <a:pt x="10772" y="5540"/>
                      <a:pt x="10882" y="5540"/>
                    </a:cubicBezTo>
                    <a:cubicBezTo>
                      <a:pt x="11246" y="5540"/>
                      <a:pt x="11594" y="5304"/>
                      <a:pt x="11737" y="4939"/>
                    </a:cubicBezTo>
                    <a:cubicBezTo>
                      <a:pt x="11923" y="4463"/>
                      <a:pt x="11679" y="3929"/>
                      <a:pt x="11203" y="3754"/>
                    </a:cubicBezTo>
                    <a:lnTo>
                      <a:pt x="1382" y="63"/>
                    </a:lnTo>
                    <a:cubicBezTo>
                      <a:pt x="1270" y="20"/>
                      <a:pt x="1157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9" name="Google Shape;2709;p33"/>
              <p:cNvSpPr/>
              <p:nvPr/>
            </p:nvSpPr>
            <p:spPr>
              <a:xfrm>
                <a:off x="7411357" y="3252046"/>
                <a:ext cx="109518" cy="15003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370" extrusionOk="0">
                    <a:moveTo>
                      <a:pt x="721" y="0"/>
                    </a:moveTo>
                    <a:cubicBezTo>
                      <a:pt x="709" y="58"/>
                      <a:pt x="697" y="116"/>
                      <a:pt x="662" y="174"/>
                    </a:cubicBezTo>
                    <a:cubicBezTo>
                      <a:pt x="523" y="627"/>
                      <a:pt x="407" y="917"/>
                      <a:pt x="70" y="1196"/>
                    </a:cubicBezTo>
                    <a:cubicBezTo>
                      <a:pt x="36" y="1207"/>
                      <a:pt x="24" y="1231"/>
                      <a:pt x="1" y="1254"/>
                    </a:cubicBezTo>
                    <a:lnTo>
                      <a:pt x="314" y="1370"/>
                    </a:lnTo>
                    <a:cubicBezTo>
                      <a:pt x="662" y="1045"/>
                      <a:pt x="813" y="697"/>
                      <a:pt x="953" y="267"/>
                    </a:cubicBezTo>
                    <a:cubicBezTo>
                      <a:pt x="964" y="209"/>
                      <a:pt x="988" y="163"/>
                      <a:pt x="999" y="104"/>
                    </a:cubicBez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0" name="Google Shape;2710;p33"/>
              <p:cNvSpPr/>
              <p:nvPr/>
            </p:nvSpPr>
            <p:spPr>
              <a:xfrm>
                <a:off x="7490210" y="3282492"/>
                <a:ext cx="112036" cy="14763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348" extrusionOk="0">
                    <a:moveTo>
                      <a:pt x="744" y="1"/>
                    </a:moveTo>
                    <a:cubicBezTo>
                      <a:pt x="697" y="128"/>
                      <a:pt x="639" y="291"/>
                      <a:pt x="569" y="477"/>
                    </a:cubicBezTo>
                    <a:cubicBezTo>
                      <a:pt x="442" y="802"/>
                      <a:pt x="233" y="1034"/>
                      <a:pt x="1" y="1231"/>
                    </a:cubicBezTo>
                    <a:lnTo>
                      <a:pt x="302" y="1347"/>
                    </a:lnTo>
                    <a:cubicBezTo>
                      <a:pt x="523" y="1138"/>
                      <a:pt x="709" y="895"/>
                      <a:pt x="848" y="581"/>
                    </a:cubicBezTo>
                    <a:cubicBezTo>
                      <a:pt x="918" y="407"/>
                      <a:pt x="976" y="244"/>
                      <a:pt x="1022" y="105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1" name="Google Shape;2711;p33"/>
              <p:cNvSpPr/>
              <p:nvPr/>
            </p:nvSpPr>
            <p:spPr>
              <a:xfrm>
                <a:off x="8245444" y="3609074"/>
                <a:ext cx="151353" cy="14653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38" extrusionOk="0">
                    <a:moveTo>
                      <a:pt x="630" y="1"/>
                    </a:moveTo>
                    <a:cubicBezTo>
                      <a:pt x="475" y="1"/>
                      <a:pt x="339" y="58"/>
                      <a:pt x="233" y="165"/>
                    </a:cubicBezTo>
                    <a:cubicBezTo>
                      <a:pt x="93" y="327"/>
                      <a:pt x="12" y="559"/>
                      <a:pt x="0" y="838"/>
                    </a:cubicBezTo>
                    <a:lnTo>
                      <a:pt x="291" y="931"/>
                    </a:lnTo>
                    <a:cubicBezTo>
                      <a:pt x="302" y="687"/>
                      <a:pt x="349" y="467"/>
                      <a:pt x="453" y="350"/>
                    </a:cubicBezTo>
                    <a:cubicBezTo>
                      <a:pt x="511" y="292"/>
                      <a:pt x="569" y="281"/>
                      <a:pt x="651" y="281"/>
                    </a:cubicBezTo>
                    <a:cubicBezTo>
                      <a:pt x="929" y="292"/>
                      <a:pt x="1034" y="745"/>
                      <a:pt x="1080" y="1221"/>
                    </a:cubicBezTo>
                    <a:lnTo>
                      <a:pt x="1382" y="1337"/>
                    </a:lnTo>
                    <a:cubicBezTo>
                      <a:pt x="1335" y="676"/>
                      <a:pt x="1196" y="37"/>
                      <a:pt x="674" y="2"/>
                    </a:cubicBezTo>
                    <a:cubicBezTo>
                      <a:pt x="659" y="1"/>
                      <a:pt x="645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2" name="Google Shape;2712;p33"/>
              <p:cNvSpPr/>
              <p:nvPr/>
            </p:nvSpPr>
            <p:spPr>
              <a:xfrm>
                <a:off x="7602137" y="3329585"/>
                <a:ext cx="127259" cy="143796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313" extrusionOk="0">
                    <a:moveTo>
                      <a:pt x="871" y="0"/>
                    </a:moveTo>
                    <a:cubicBezTo>
                      <a:pt x="708" y="198"/>
                      <a:pt x="557" y="406"/>
                      <a:pt x="465" y="581"/>
                    </a:cubicBezTo>
                    <a:lnTo>
                      <a:pt x="453" y="615"/>
                    </a:lnTo>
                    <a:cubicBezTo>
                      <a:pt x="302" y="848"/>
                      <a:pt x="163" y="1033"/>
                      <a:pt x="0" y="1196"/>
                    </a:cubicBezTo>
                    <a:lnTo>
                      <a:pt x="290" y="1312"/>
                    </a:lnTo>
                    <a:cubicBezTo>
                      <a:pt x="430" y="1138"/>
                      <a:pt x="557" y="964"/>
                      <a:pt x="697" y="755"/>
                    </a:cubicBezTo>
                    <a:lnTo>
                      <a:pt x="708" y="732"/>
                    </a:lnTo>
                    <a:cubicBezTo>
                      <a:pt x="813" y="557"/>
                      <a:pt x="987" y="314"/>
                      <a:pt x="1161" y="105"/>
                    </a:cubicBez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3" name="Google Shape;2713;p33"/>
              <p:cNvSpPr/>
              <p:nvPr/>
            </p:nvSpPr>
            <p:spPr>
              <a:xfrm>
                <a:off x="7673324" y="3418513"/>
                <a:ext cx="128464" cy="11203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023" extrusionOk="0">
                    <a:moveTo>
                      <a:pt x="670" y="0"/>
                    </a:moveTo>
                    <a:cubicBezTo>
                      <a:pt x="618" y="0"/>
                      <a:pt x="555" y="15"/>
                      <a:pt x="476" y="47"/>
                    </a:cubicBezTo>
                    <a:cubicBezTo>
                      <a:pt x="302" y="140"/>
                      <a:pt x="128" y="372"/>
                      <a:pt x="0" y="604"/>
                    </a:cubicBezTo>
                    <a:lnTo>
                      <a:pt x="279" y="697"/>
                    </a:lnTo>
                    <a:cubicBezTo>
                      <a:pt x="383" y="512"/>
                      <a:pt x="511" y="349"/>
                      <a:pt x="627" y="291"/>
                    </a:cubicBezTo>
                    <a:cubicBezTo>
                      <a:pt x="639" y="279"/>
                      <a:pt x="674" y="279"/>
                      <a:pt x="685" y="279"/>
                    </a:cubicBezTo>
                    <a:cubicBezTo>
                      <a:pt x="848" y="337"/>
                      <a:pt x="871" y="628"/>
                      <a:pt x="859" y="918"/>
                    </a:cubicBezTo>
                    <a:lnTo>
                      <a:pt x="1150" y="1022"/>
                    </a:lnTo>
                    <a:cubicBezTo>
                      <a:pt x="1173" y="604"/>
                      <a:pt x="1138" y="152"/>
                      <a:pt x="766" y="24"/>
                    </a:cubicBezTo>
                    <a:cubicBezTo>
                      <a:pt x="741" y="9"/>
                      <a:pt x="709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4" name="Google Shape;2714;p33"/>
              <p:cNvSpPr/>
              <p:nvPr/>
            </p:nvSpPr>
            <p:spPr>
              <a:xfrm>
                <a:off x="8479374" y="3621997"/>
                <a:ext cx="52240" cy="16920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545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24" y="198"/>
                    </a:lnTo>
                    <a:cubicBezTo>
                      <a:pt x="117" y="604"/>
                      <a:pt x="186" y="952"/>
                      <a:pt x="163" y="1370"/>
                    </a:cubicBezTo>
                    <a:cubicBezTo>
                      <a:pt x="163" y="1428"/>
                      <a:pt x="140" y="1486"/>
                      <a:pt x="140" y="1544"/>
                    </a:cubicBezTo>
                    <a:cubicBezTo>
                      <a:pt x="244" y="1544"/>
                      <a:pt x="349" y="1533"/>
                      <a:pt x="430" y="1498"/>
                    </a:cubicBezTo>
                    <a:cubicBezTo>
                      <a:pt x="453" y="1440"/>
                      <a:pt x="453" y="1417"/>
                      <a:pt x="453" y="1370"/>
                    </a:cubicBezTo>
                    <a:cubicBezTo>
                      <a:pt x="476" y="906"/>
                      <a:pt x="407" y="546"/>
                      <a:pt x="314" y="1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5" name="Google Shape;2715;p33"/>
              <p:cNvSpPr/>
              <p:nvPr/>
            </p:nvSpPr>
            <p:spPr>
              <a:xfrm>
                <a:off x="8181814" y="3520255"/>
                <a:ext cx="54868" cy="16920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45" extrusionOk="0">
                    <a:moveTo>
                      <a:pt x="222" y="1"/>
                    </a:moveTo>
                    <a:cubicBezTo>
                      <a:pt x="59" y="430"/>
                      <a:pt x="36" y="953"/>
                      <a:pt x="1" y="1440"/>
                    </a:cubicBezTo>
                    <a:lnTo>
                      <a:pt x="291" y="1545"/>
                    </a:lnTo>
                    <a:lnTo>
                      <a:pt x="291" y="1452"/>
                    </a:lnTo>
                    <a:cubicBezTo>
                      <a:pt x="326" y="987"/>
                      <a:pt x="349" y="488"/>
                      <a:pt x="500" y="105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6" name="Google Shape;2716;p33"/>
              <p:cNvSpPr/>
              <p:nvPr/>
            </p:nvSpPr>
            <p:spPr>
              <a:xfrm>
                <a:off x="8052146" y="3463087"/>
                <a:ext cx="39536" cy="181909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61" extrusionOk="0">
                    <a:moveTo>
                      <a:pt x="12" y="0"/>
                    </a:moveTo>
                    <a:cubicBezTo>
                      <a:pt x="1" y="337"/>
                      <a:pt x="12" y="627"/>
                      <a:pt x="24" y="882"/>
                    </a:cubicBezTo>
                    <a:cubicBezTo>
                      <a:pt x="24" y="940"/>
                      <a:pt x="36" y="1022"/>
                      <a:pt x="36" y="1091"/>
                    </a:cubicBezTo>
                    <a:cubicBezTo>
                      <a:pt x="59" y="1231"/>
                      <a:pt x="70" y="1382"/>
                      <a:pt x="70" y="1544"/>
                    </a:cubicBezTo>
                    <a:lnTo>
                      <a:pt x="361" y="1660"/>
                    </a:lnTo>
                    <a:cubicBezTo>
                      <a:pt x="361" y="1440"/>
                      <a:pt x="349" y="1242"/>
                      <a:pt x="326" y="1068"/>
                    </a:cubicBezTo>
                    <a:cubicBezTo>
                      <a:pt x="326" y="987"/>
                      <a:pt x="314" y="929"/>
                      <a:pt x="314" y="859"/>
                    </a:cubicBezTo>
                    <a:cubicBezTo>
                      <a:pt x="303" y="627"/>
                      <a:pt x="303" y="383"/>
                      <a:pt x="303" y="105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17" name="Google Shape;2717;p33"/>
            <p:cNvSpPr/>
            <p:nvPr/>
          </p:nvSpPr>
          <p:spPr>
            <a:xfrm>
              <a:off x="7424063" y="2860314"/>
              <a:ext cx="1251237" cy="560072"/>
            </a:xfrm>
            <a:custGeom>
              <a:avLst/>
              <a:gdLst/>
              <a:ahLst/>
              <a:cxnLst/>
              <a:rect l="l" t="t" r="r" b="b"/>
              <a:pathLst>
                <a:path w="11425" h="5114" extrusionOk="0">
                  <a:moveTo>
                    <a:pt x="10614" y="0"/>
                  </a:moveTo>
                  <a:cubicBezTo>
                    <a:pt x="10535" y="0"/>
                    <a:pt x="10456" y="13"/>
                    <a:pt x="10379" y="40"/>
                  </a:cubicBezTo>
                  <a:lnTo>
                    <a:pt x="558" y="3732"/>
                  </a:lnTo>
                  <a:cubicBezTo>
                    <a:pt x="187" y="3860"/>
                    <a:pt x="1" y="4278"/>
                    <a:pt x="129" y="4649"/>
                  </a:cubicBezTo>
                  <a:cubicBezTo>
                    <a:pt x="236" y="4937"/>
                    <a:pt x="498" y="5114"/>
                    <a:pt x="788" y="5114"/>
                  </a:cubicBezTo>
                  <a:cubicBezTo>
                    <a:pt x="873" y="5114"/>
                    <a:pt x="959" y="5099"/>
                    <a:pt x="1046" y="5067"/>
                  </a:cubicBezTo>
                  <a:lnTo>
                    <a:pt x="10867" y="1376"/>
                  </a:lnTo>
                  <a:cubicBezTo>
                    <a:pt x="11239" y="1248"/>
                    <a:pt x="11424" y="830"/>
                    <a:pt x="11297" y="470"/>
                  </a:cubicBezTo>
                  <a:cubicBezTo>
                    <a:pt x="11187" y="178"/>
                    <a:pt x="10905" y="0"/>
                    <a:pt x="10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18" name="Google Shape;2718;p33"/>
            <p:cNvGrpSpPr/>
            <p:nvPr/>
          </p:nvGrpSpPr>
          <p:grpSpPr>
            <a:xfrm>
              <a:off x="7397450" y="2838082"/>
              <a:ext cx="1303258" cy="605194"/>
              <a:chOff x="7309725" y="3207582"/>
              <a:chExt cx="1303258" cy="605194"/>
            </a:xfrm>
          </p:grpSpPr>
          <p:sp>
            <p:nvSpPr>
              <p:cNvPr id="2719" name="Google Shape;2719;p33"/>
              <p:cNvSpPr/>
              <p:nvPr/>
            </p:nvSpPr>
            <p:spPr>
              <a:xfrm>
                <a:off x="7309725" y="3207582"/>
                <a:ext cx="1303258" cy="605194"/>
              </a:xfrm>
              <a:custGeom>
                <a:avLst/>
                <a:gdLst/>
                <a:ahLst/>
                <a:cxnLst/>
                <a:rect l="l" t="t" r="r" b="b"/>
                <a:pathLst>
                  <a:path w="11900" h="5526" extrusionOk="0">
                    <a:moveTo>
                      <a:pt x="10853" y="438"/>
                    </a:moveTo>
                    <a:cubicBezTo>
                      <a:pt x="11052" y="438"/>
                      <a:pt x="11249" y="551"/>
                      <a:pt x="11331" y="743"/>
                    </a:cubicBezTo>
                    <a:cubicBezTo>
                      <a:pt x="11424" y="998"/>
                      <a:pt x="11284" y="1277"/>
                      <a:pt x="11040" y="1381"/>
                    </a:cubicBezTo>
                    <a:lnTo>
                      <a:pt x="1219" y="5061"/>
                    </a:lnTo>
                    <a:cubicBezTo>
                      <a:pt x="1160" y="5082"/>
                      <a:pt x="1101" y="5092"/>
                      <a:pt x="1044" y="5092"/>
                    </a:cubicBezTo>
                    <a:cubicBezTo>
                      <a:pt x="842" y="5092"/>
                      <a:pt x="662" y="4970"/>
                      <a:pt x="580" y="4771"/>
                    </a:cubicBezTo>
                    <a:cubicBezTo>
                      <a:pt x="488" y="4527"/>
                      <a:pt x="615" y="4249"/>
                      <a:pt x="871" y="4156"/>
                    </a:cubicBezTo>
                    <a:lnTo>
                      <a:pt x="10692" y="464"/>
                    </a:lnTo>
                    <a:cubicBezTo>
                      <a:pt x="10744" y="447"/>
                      <a:pt x="10799" y="438"/>
                      <a:pt x="10853" y="438"/>
                    </a:cubicBezTo>
                    <a:close/>
                    <a:moveTo>
                      <a:pt x="10860" y="0"/>
                    </a:moveTo>
                    <a:cubicBezTo>
                      <a:pt x="10751" y="0"/>
                      <a:pt x="10639" y="19"/>
                      <a:pt x="10530" y="58"/>
                    </a:cubicBezTo>
                    <a:lnTo>
                      <a:pt x="708" y="3749"/>
                    </a:lnTo>
                    <a:cubicBezTo>
                      <a:pt x="232" y="3924"/>
                      <a:pt x="0" y="4458"/>
                      <a:pt x="174" y="4934"/>
                    </a:cubicBezTo>
                    <a:cubicBezTo>
                      <a:pt x="309" y="5303"/>
                      <a:pt x="661" y="5525"/>
                      <a:pt x="1034" y="5525"/>
                    </a:cubicBezTo>
                    <a:cubicBezTo>
                      <a:pt x="1142" y="5525"/>
                      <a:pt x="1252" y="5507"/>
                      <a:pt x="1358" y="5468"/>
                    </a:cubicBezTo>
                    <a:lnTo>
                      <a:pt x="11191" y="1788"/>
                    </a:lnTo>
                    <a:cubicBezTo>
                      <a:pt x="11667" y="1613"/>
                      <a:pt x="11899" y="1068"/>
                      <a:pt x="11725" y="592"/>
                    </a:cubicBezTo>
                    <a:cubicBezTo>
                      <a:pt x="11590" y="223"/>
                      <a:pt x="11239" y="0"/>
                      <a:pt x="10860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8401836" y="3252046"/>
                <a:ext cx="109408" cy="150039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70" extrusionOk="0">
                    <a:moveTo>
                      <a:pt x="267" y="0"/>
                    </a:moveTo>
                    <a:lnTo>
                      <a:pt x="0" y="104"/>
                    </a:lnTo>
                    <a:cubicBezTo>
                      <a:pt x="12" y="163"/>
                      <a:pt x="24" y="209"/>
                      <a:pt x="35" y="267"/>
                    </a:cubicBezTo>
                    <a:cubicBezTo>
                      <a:pt x="186" y="697"/>
                      <a:pt x="325" y="1045"/>
                      <a:pt x="674" y="1370"/>
                    </a:cubicBezTo>
                    <a:lnTo>
                      <a:pt x="999" y="1254"/>
                    </a:lnTo>
                    <a:cubicBezTo>
                      <a:pt x="964" y="1231"/>
                      <a:pt x="952" y="1207"/>
                      <a:pt x="929" y="1196"/>
                    </a:cubicBezTo>
                    <a:cubicBezTo>
                      <a:pt x="592" y="917"/>
                      <a:pt x="476" y="627"/>
                      <a:pt x="325" y="174"/>
                    </a:cubicBezTo>
                    <a:cubicBezTo>
                      <a:pt x="302" y="116"/>
                      <a:pt x="291" y="58"/>
                      <a:pt x="267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1" name="Google Shape;2721;p33"/>
              <p:cNvSpPr/>
              <p:nvPr/>
            </p:nvSpPr>
            <p:spPr>
              <a:xfrm>
                <a:off x="8320464" y="3282492"/>
                <a:ext cx="110722" cy="14763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348" extrusionOk="0">
                    <a:moveTo>
                      <a:pt x="279" y="1"/>
                    </a:moveTo>
                    <a:lnTo>
                      <a:pt x="0" y="105"/>
                    </a:lnTo>
                    <a:cubicBezTo>
                      <a:pt x="47" y="244"/>
                      <a:pt x="105" y="407"/>
                      <a:pt x="174" y="581"/>
                    </a:cubicBezTo>
                    <a:cubicBezTo>
                      <a:pt x="302" y="895"/>
                      <a:pt x="488" y="1138"/>
                      <a:pt x="709" y="1347"/>
                    </a:cubicBezTo>
                    <a:lnTo>
                      <a:pt x="1010" y="1231"/>
                    </a:lnTo>
                    <a:cubicBezTo>
                      <a:pt x="778" y="1034"/>
                      <a:pt x="581" y="802"/>
                      <a:pt x="453" y="477"/>
                    </a:cubicBezTo>
                    <a:cubicBezTo>
                      <a:pt x="372" y="291"/>
                      <a:pt x="314" y="128"/>
                      <a:pt x="279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2" name="Google Shape;2722;p33"/>
              <p:cNvSpPr/>
              <p:nvPr/>
            </p:nvSpPr>
            <p:spPr>
              <a:xfrm>
                <a:off x="7525803" y="3609074"/>
                <a:ext cx="150148" cy="14653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8" extrusionOk="0">
                    <a:moveTo>
                      <a:pt x="752" y="1"/>
                    </a:moveTo>
                    <a:cubicBezTo>
                      <a:pt x="738" y="1"/>
                      <a:pt x="723" y="1"/>
                      <a:pt x="709" y="2"/>
                    </a:cubicBezTo>
                    <a:cubicBezTo>
                      <a:pt x="186" y="37"/>
                      <a:pt x="47" y="676"/>
                      <a:pt x="1" y="1337"/>
                    </a:cubicBezTo>
                    <a:lnTo>
                      <a:pt x="302" y="1221"/>
                    </a:lnTo>
                    <a:cubicBezTo>
                      <a:pt x="349" y="745"/>
                      <a:pt x="442" y="292"/>
                      <a:pt x="720" y="281"/>
                    </a:cubicBezTo>
                    <a:cubicBezTo>
                      <a:pt x="813" y="281"/>
                      <a:pt x="871" y="292"/>
                      <a:pt x="929" y="350"/>
                    </a:cubicBezTo>
                    <a:cubicBezTo>
                      <a:pt x="1022" y="467"/>
                      <a:pt x="1069" y="687"/>
                      <a:pt x="1080" y="931"/>
                    </a:cubicBezTo>
                    <a:lnTo>
                      <a:pt x="1370" y="838"/>
                    </a:lnTo>
                    <a:cubicBezTo>
                      <a:pt x="1359" y="559"/>
                      <a:pt x="1289" y="327"/>
                      <a:pt x="1150" y="165"/>
                    </a:cubicBezTo>
                    <a:cubicBezTo>
                      <a:pt x="1044" y="58"/>
                      <a:pt x="908" y="1"/>
                      <a:pt x="752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3" name="Google Shape;2723;p33"/>
              <p:cNvSpPr/>
              <p:nvPr/>
            </p:nvSpPr>
            <p:spPr>
              <a:xfrm>
                <a:off x="8193314" y="3329585"/>
                <a:ext cx="127259" cy="143796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313" extrusionOk="0">
                    <a:moveTo>
                      <a:pt x="291" y="0"/>
                    </a:moveTo>
                    <a:lnTo>
                      <a:pt x="0" y="105"/>
                    </a:lnTo>
                    <a:cubicBezTo>
                      <a:pt x="175" y="314"/>
                      <a:pt x="349" y="557"/>
                      <a:pt x="453" y="732"/>
                    </a:cubicBezTo>
                    <a:lnTo>
                      <a:pt x="465" y="755"/>
                    </a:lnTo>
                    <a:cubicBezTo>
                      <a:pt x="593" y="964"/>
                      <a:pt x="720" y="1138"/>
                      <a:pt x="871" y="1312"/>
                    </a:cubicBezTo>
                    <a:lnTo>
                      <a:pt x="1161" y="1196"/>
                    </a:lnTo>
                    <a:cubicBezTo>
                      <a:pt x="999" y="1033"/>
                      <a:pt x="860" y="848"/>
                      <a:pt x="709" y="615"/>
                    </a:cubicBezTo>
                    <a:lnTo>
                      <a:pt x="697" y="581"/>
                    </a:lnTo>
                    <a:cubicBezTo>
                      <a:pt x="593" y="406"/>
                      <a:pt x="453" y="198"/>
                      <a:pt x="291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4" name="Google Shape;2724;p33"/>
              <p:cNvSpPr/>
              <p:nvPr/>
            </p:nvSpPr>
            <p:spPr>
              <a:xfrm>
                <a:off x="8122127" y="3418513"/>
                <a:ext cx="128464" cy="11203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023" extrusionOk="0">
                    <a:moveTo>
                      <a:pt x="504" y="0"/>
                    </a:moveTo>
                    <a:cubicBezTo>
                      <a:pt x="464" y="0"/>
                      <a:pt x="432" y="9"/>
                      <a:pt x="407" y="24"/>
                    </a:cubicBezTo>
                    <a:cubicBezTo>
                      <a:pt x="35" y="152"/>
                      <a:pt x="0" y="604"/>
                      <a:pt x="24" y="1022"/>
                    </a:cubicBezTo>
                    <a:lnTo>
                      <a:pt x="314" y="918"/>
                    </a:lnTo>
                    <a:cubicBezTo>
                      <a:pt x="302" y="628"/>
                      <a:pt x="325" y="337"/>
                      <a:pt x="488" y="279"/>
                    </a:cubicBezTo>
                    <a:cubicBezTo>
                      <a:pt x="500" y="279"/>
                      <a:pt x="534" y="279"/>
                      <a:pt x="546" y="291"/>
                    </a:cubicBezTo>
                    <a:cubicBezTo>
                      <a:pt x="662" y="349"/>
                      <a:pt x="790" y="512"/>
                      <a:pt x="894" y="697"/>
                    </a:cubicBezTo>
                    <a:lnTo>
                      <a:pt x="1173" y="604"/>
                    </a:lnTo>
                    <a:cubicBezTo>
                      <a:pt x="1045" y="372"/>
                      <a:pt x="871" y="140"/>
                      <a:pt x="697" y="47"/>
                    </a:cubicBezTo>
                    <a:cubicBezTo>
                      <a:pt x="618" y="15"/>
                      <a:pt x="555" y="0"/>
                      <a:pt x="504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5" name="Google Shape;2725;p33"/>
              <p:cNvSpPr/>
              <p:nvPr/>
            </p:nvSpPr>
            <p:spPr>
              <a:xfrm>
                <a:off x="7389782" y="3621997"/>
                <a:ext cx="53445" cy="16920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545" extrusionOk="0">
                    <a:moveTo>
                      <a:pt x="488" y="0"/>
                    </a:moveTo>
                    <a:lnTo>
                      <a:pt x="163" y="116"/>
                    </a:lnTo>
                    <a:cubicBezTo>
                      <a:pt x="82" y="546"/>
                      <a:pt x="0" y="906"/>
                      <a:pt x="35" y="1370"/>
                    </a:cubicBezTo>
                    <a:cubicBezTo>
                      <a:pt x="35" y="1417"/>
                      <a:pt x="35" y="1440"/>
                      <a:pt x="47" y="1498"/>
                    </a:cubicBezTo>
                    <a:cubicBezTo>
                      <a:pt x="140" y="1533"/>
                      <a:pt x="233" y="1544"/>
                      <a:pt x="337" y="1544"/>
                    </a:cubicBezTo>
                    <a:cubicBezTo>
                      <a:pt x="337" y="1486"/>
                      <a:pt x="325" y="1428"/>
                      <a:pt x="325" y="1370"/>
                    </a:cubicBezTo>
                    <a:cubicBezTo>
                      <a:pt x="302" y="952"/>
                      <a:pt x="372" y="604"/>
                      <a:pt x="453" y="198"/>
                    </a:cubicBezTo>
                    <a:lnTo>
                      <a:pt x="488" y="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6" name="Google Shape;2726;p33"/>
              <p:cNvSpPr/>
              <p:nvPr/>
            </p:nvSpPr>
            <p:spPr>
              <a:xfrm>
                <a:off x="7686028" y="3520255"/>
                <a:ext cx="54759" cy="16920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545" extrusionOk="0">
                    <a:moveTo>
                      <a:pt x="279" y="1"/>
                    </a:moveTo>
                    <a:lnTo>
                      <a:pt x="0" y="105"/>
                    </a:lnTo>
                    <a:cubicBezTo>
                      <a:pt x="151" y="488"/>
                      <a:pt x="174" y="987"/>
                      <a:pt x="209" y="1452"/>
                    </a:cubicBezTo>
                    <a:cubicBezTo>
                      <a:pt x="209" y="1475"/>
                      <a:pt x="221" y="1498"/>
                      <a:pt x="209" y="1545"/>
                    </a:cubicBezTo>
                    <a:lnTo>
                      <a:pt x="500" y="1440"/>
                    </a:lnTo>
                    <a:cubicBezTo>
                      <a:pt x="465" y="953"/>
                      <a:pt x="441" y="430"/>
                      <a:pt x="279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7935181" y="3422346"/>
                <a:ext cx="43369" cy="1832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673" extrusionOk="0">
                    <a:moveTo>
                      <a:pt x="395" y="1"/>
                    </a:moveTo>
                    <a:lnTo>
                      <a:pt x="94" y="117"/>
                    </a:lnTo>
                    <a:cubicBezTo>
                      <a:pt x="94" y="175"/>
                      <a:pt x="82" y="233"/>
                      <a:pt x="82" y="291"/>
                    </a:cubicBezTo>
                    <a:cubicBezTo>
                      <a:pt x="47" y="593"/>
                      <a:pt x="1" y="895"/>
                      <a:pt x="1" y="1208"/>
                    </a:cubicBezTo>
                    <a:lnTo>
                      <a:pt x="1" y="1347"/>
                    </a:lnTo>
                    <a:lnTo>
                      <a:pt x="1" y="1672"/>
                    </a:lnTo>
                    <a:lnTo>
                      <a:pt x="291" y="1556"/>
                    </a:lnTo>
                    <a:lnTo>
                      <a:pt x="291" y="1359"/>
                    </a:lnTo>
                    <a:lnTo>
                      <a:pt x="291" y="1208"/>
                    </a:lnTo>
                    <a:cubicBezTo>
                      <a:pt x="303" y="918"/>
                      <a:pt x="337" y="604"/>
                      <a:pt x="361" y="314"/>
                    </a:cubicBezTo>
                    <a:cubicBezTo>
                      <a:pt x="361" y="221"/>
                      <a:pt x="384" y="105"/>
                      <a:pt x="395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7830920" y="3463087"/>
                <a:ext cx="39536" cy="181909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61" extrusionOk="0">
                    <a:moveTo>
                      <a:pt x="349" y="0"/>
                    </a:moveTo>
                    <a:lnTo>
                      <a:pt x="59" y="105"/>
                    </a:lnTo>
                    <a:cubicBezTo>
                      <a:pt x="59" y="383"/>
                      <a:pt x="59" y="627"/>
                      <a:pt x="36" y="859"/>
                    </a:cubicBezTo>
                    <a:cubicBezTo>
                      <a:pt x="36" y="929"/>
                      <a:pt x="24" y="987"/>
                      <a:pt x="24" y="1068"/>
                    </a:cubicBezTo>
                    <a:cubicBezTo>
                      <a:pt x="12" y="1242"/>
                      <a:pt x="1" y="1440"/>
                      <a:pt x="1" y="1660"/>
                    </a:cubicBezTo>
                    <a:lnTo>
                      <a:pt x="291" y="1544"/>
                    </a:lnTo>
                    <a:cubicBezTo>
                      <a:pt x="291" y="1382"/>
                      <a:pt x="303" y="1231"/>
                      <a:pt x="314" y="1091"/>
                    </a:cubicBezTo>
                    <a:cubicBezTo>
                      <a:pt x="314" y="1022"/>
                      <a:pt x="326" y="940"/>
                      <a:pt x="326" y="882"/>
                    </a:cubicBezTo>
                    <a:cubicBezTo>
                      <a:pt x="349" y="627"/>
                      <a:pt x="361" y="337"/>
                      <a:pt x="349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9" name="Google Shape;2729;p33"/>
              <p:cNvSpPr/>
              <p:nvPr/>
            </p:nvSpPr>
            <p:spPr>
              <a:xfrm>
                <a:off x="8036923" y="3386753"/>
                <a:ext cx="35703" cy="17807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626" extrusionOk="0">
                    <a:moveTo>
                      <a:pt x="326" y="1"/>
                    </a:moveTo>
                    <a:lnTo>
                      <a:pt x="12" y="117"/>
                    </a:lnTo>
                    <a:cubicBezTo>
                      <a:pt x="0" y="314"/>
                      <a:pt x="0" y="500"/>
                      <a:pt x="0" y="674"/>
                    </a:cubicBezTo>
                    <a:lnTo>
                      <a:pt x="0" y="697"/>
                    </a:lnTo>
                    <a:cubicBezTo>
                      <a:pt x="0" y="987"/>
                      <a:pt x="0" y="1301"/>
                      <a:pt x="12" y="1626"/>
                    </a:cubicBezTo>
                    <a:lnTo>
                      <a:pt x="302" y="1533"/>
                    </a:lnTo>
                    <a:cubicBezTo>
                      <a:pt x="291" y="1243"/>
                      <a:pt x="291" y="976"/>
                      <a:pt x="291" y="720"/>
                    </a:cubicBezTo>
                    <a:lnTo>
                      <a:pt x="291" y="686"/>
                    </a:lnTo>
                    <a:cubicBezTo>
                      <a:pt x="291" y="488"/>
                      <a:pt x="291" y="233"/>
                      <a:pt x="326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730" name="Google Shape;2730;p33"/>
          <p:cNvGrpSpPr/>
          <p:nvPr/>
        </p:nvGrpSpPr>
        <p:grpSpPr>
          <a:xfrm>
            <a:off x="6770300" y="2407915"/>
            <a:ext cx="1576984" cy="2756085"/>
            <a:chOff x="6770300" y="2407915"/>
            <a:chExt cx="1576984" cy="2756085"/>
          </a:xfrm>
        </p:grpSpPr>
        <p:sp>
          <p:nvSpPr>
            <p:cNvPr id="2731" name="Google Shape;2731;p33"/>
            <p:cNvSpPr/>
            <p:nvPr/>
          </p:nvSpPr>
          <p:spPr>
            <a:xfrm>
              <a:off x="6770300" y="4078975"/>
              <a:ext cx="1179300" cy="1085025"/>
            </a:xfrm>
            <a:custGeom>
              <a:avLst/>
              <a:gdLst/>
              <a:ahLst/>
              <a:cxnLst/>
              <a:rect l="l" t="t" r="r" b="b"/>
              <a:pathLst>
                <a:path w="47172" h="43401" extrusionOk="0">
                  <a:moveTo>
                    <a:pt x="37880" y="0"/>
                  </a:moveTo>
                  <a:lnTo>
                    <a:pt x="0" y="43401"/>
                  </a:lnTo>
                  <a:lnTo>
                    <a:pt x="5727" y="43401"/>
                  </a:lnTo>
                  <a:lnTo>
                    <a:pt x="12601" y="43026"/>
                  </a:lnTo>
                  <a:lnTo>
                    <a:pt x="47172" y="198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grpSp>
          <p:nvGrpSpPr>
            <p:cNvPr id="2732" name="Google Shape;2732;p33"/>
            <p:cNvGrpSpPr/>
            <p:nvPr/>
          </p:nvGrpSpPr>
          <p:grpSpPr>
            <a:xfrm>
              <a:off x="7316377" y="2407915"/>
              <a:ext cx="1030906" cy="1678338"/>
              <a:chOff x="1722650" y="1789375"/>
              <a:chExt cx="881041" cy="1434354"/>
            </a:xfrm>
          </p:grpSpPr>
          <p:sp>
            <p:nvSpPr>
              <p:cNvPr id="2733" name="Google Shape;2733;p33"/>
              <p:cNvSpPr/>
              <p:nvPr/>
            </p:nvSpPr>
            <p:spPr>
              <a:xfrm>
                <a:off x="2118175" y="1962775"/>
                <a:ext cx="274318" cy="274315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5690" extrusionOk="0">
                    <a:moveTo>
                      <a:pt x="2845" y="1"/>
                    </a:moveTo>
                    <a:lnTo>
                      <a:pt x="2566" y="2288"/>
                    </a:lnTo>
                    <a:lnTo>
                      <a:pt x="1278" y="1255"/>
                    </a:lnTo>
                    <a:lnTo>
                      <a:pt x="2288" y="2566"/>
                    </a:lnTo>
                    <a:lnTo>
                      <a:pt x="1" y="2845"/>
                    </a:lnTo>
                    <a:lnTo>
                      <a:pt x="2288" y="3112"/>
                    </a:lnTo>
                    <a:lnTo>
                      <a:pt x="1278" y="4424"/>
                    </a:lnTo>
                    <a:lnTo>
                      <a:pt x="1278" y="4424"/>
                    </a:lnTo>
                    <a:lnTo>
                      <a:pt x="2566" y="3391"/>
                    </a:lnTo>
                    <a:lnTo>
                      <a:pt x="2845" y="5689"/>
                    </a:lnTo>
                    <a:lnTo>
                      <a:pt x="3135" y="3391"/>
                    </a:lnTo>
                    <a:lnTo>
                      <a:pt x="4424" y="4424"/>
                    </a:lnTo>
                    <a:lnTo>
                      <a:pt x="3402" y="3112"/>
                    </a:lnTo>
                    <a:lnTo>
                      <a:pt x="5701" y="2845"/>
                    </a:lnTo>
                    <a:lnTo>
                      <a:pt x="3402" y="2566"/>
                    </a:lnTo>
                    <a:lnTo>
                      <a:pt x="4424" y="1255"/>
                    </a:lnTo>
                    <a:lnTo>
                      <a:pt x="3135" y="2288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4" name="Google Shape;2734;p33"/>
              <p:cNvSpPr/>
              <p:nvPr/>
            </p:nvSpPr>
            <p:spPr>
              <a:xfrm>
                <a:off x="2084885" y="2789271"/>
                <a:ext cx="156004" cy="41198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883" extrusionOk="0">
                    <a:moveTo>
                      <a:pt x="0" y="0"/>
                    </a:moveTo>
                    <a:lnTo>
                      <a:pt x="0" y="7883"/>
                    </a:lnTo>
                    <a:lnTo>
                      <a:pt x="2984" y="7883"/>
                    </a:ln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5" name="Google Shape;2735;p33"/>
              <p:cNvSpPr/>
              <p:nvPr/>
            </p:nvSpPr>
            <p:spPr>
              <a:xfrm>
                <a:off x="2084885" y="2789271"/>
                <a:ext cx="15600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568" extrusionOk="0">
                    <a:moveTo>
                      <a:pt x="2926" y="0"/>
                    </a:moveTo>
                    <a:cubicBezTo>
                      <a:pt x="2763" y="221"/>
                      <a:pt x="2589" y="406"/>
                      <a:pt x="2392" y="522"/>
                    </a:cubicBezTo>
                    <a:cubicBezTo>
                      <a:pt x="2148" y="662"/>
                      <a:pt x="1812" y="708"/>
                      <a:pt x="1475" y="766"/>
                    </a:cubicBezTo>
                    <a:cubicBezTo>
                      <a:pt x="1243" y="789"/>
                      <a:pt x="1010" y="836"/>
                      <a:pt x="790" y="906"/>
                    </a:cubicBezTo>
                    <a:cubicBezTo>
                      <a:pt x="697" y="940"/>
                      <a:pt x="604" y="987"/>
                      <a:pt x="500" y="1010"/>
                    </a:cubicBezTo>
                    <a:cubicBezTo>
                      <a:pt x="360" y="1068"/>
                      <a:pt x="233" y="1115"/>
                      <a:pt x="82" y="1161"/>
                    </a:cubicBezTo>
                    <a:cubicBezTo>
                      <a:pt x="59" y="1173"/>
                      <a:pt x="24" y="1173"/>
                      <a:pt x="0" y="1184"/>
                    </a:cubicBezTo>
                    <a:lnTo>
                      <a:pt x="0" y="1567"/>
                    </a:lnTo>
                    <a:cubicBezTo>
                      <a:pt x="70" y="1556"/>
                      <a:pt x="128" y="1532"/>
                      <a:pt x="186" y="1509"/>
                    </a:cubicBezTo>
                    <a:cubicBezTo>
                      <a:pt x="349" y="1463"/>
                      <a:pt x="488" y="1405"/>
                      <a:pt x="639" y="1358"/>
                    </a:cubicBezTo>
                    <a:cubicBezTo>
                      <a:pt x="720" y="1335"/>
                      <a:pt x="825" y="1289"/>
                      <a:pt x="906" y="1265"/>
                    </a:cubicBezTo>
                    <a:cubicBezTo>
                      <a:pt x="1103" y="1207"/>
                      <a:pt x="1301" y="1173"/>
                      <a:pt x="1533" y="1126"/>
                    </a:cubicBezTo>
                    <a:cubicBezTo>
                      <a:pt x="1893" y="1068"/>
                      <a:pt x="2276" y="1010"/>
                      <a:pt x="2578" y="836"/>
                    </a:cubicBezTo>
                    <a:cubicBezTo>
                      <a:pt x="2729" y="755"/>
                      <a:pt x="2868" y="639"/>
                      <a:pt x="2984" y="511"/>
                    </a:cubicBez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36" name="Google Shape;2736;p33"/>
              <p:cNvGrpSpPr/>
              <p:nvPr/>
            </p:nvGrpSpPr>
            <p:grpSpPr>
              <a:xfrm>
                <a:off x="2061837" y="2766171"/>
                <a:ext cx="202099" cy="457558"/>
                <a:chOff x="2061837" y="2766171"/>
                <a:chExt cx="202099" cy="457558"/>
              </a:xfrm>
            </p:grpSpPr>
            <p:sp>
              <p:nvSpPr>
                <p:cNvPr id="2737" name="Google Shape;2737;p33"/>
                <p:cNvSpPr/>
                <p:nvPr/>
              </p:nvSpPr>
              <p:spPr>
                <a:xfrm>
                  <a:off x="2061837" y="2766171"/>
                  <a:ext cx="202099" cy="45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8755" extrusionOk="0">
                      <a:moveTo>
                        <a:pt x="2996" y="872"/>
                      </a:moveTo>
                      <a:lnTo>
                        <a:pt x="2996" y="7884"/>
                      </a:lnTo>
                      <a:lnTo>
                        <a:pt x="871" y="7884"/>
                      </a:lnTo>
                      <a:lnTo>
                        <a:pt x="871" y="872"/>
                      </a:lnTo>
                      <a:close/>
                      <a:moveTo>
                        <a:pt x="0" y="1"/>
                      </a:moveTo>
                      <a:lnTo>
                        <a:pt x="0" y="8754"/>
                      </a:lnTo>
                      <a:lnTo>
                        <a:pt x="3866" y="8754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738" name="Google Shape;2738;p33"/>
                <p:cNvGrpSpPr/>
                <p:nvPr/>
              </p:nvGrpSpPr>
              <p:grpSpPr>
                <a:xfrm>
                  <a:off x="2084885" y="2956722"/>
                  <a:ext cx="156004" cy="245740"/>
                  <a:chOff x="2084885" y="2956722"/>
                  <a:chExt cx="156004" cy="245740"/>
                </a:xfrm>
              </p:grpSpPr>
              <p:sp>
                <p:nvSpPr>
                  <p:cNvPr id="2739" name="Google Shape;2739;p33"/>
                  <p:cNvSpPr/>
                  <p:nvPr/>
                </p:nvSpPr>
                <p:spPr>
                  <a:xfrm>
                    <a:off x="2084885" y="3019803"/>
                    <a:ext cx="156004" cy="61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1185" extrusionOk="0">
                        <a:moveTo>
                          <a:pt x="0" y="1"/>
                        </a:moveTo>
                        <a:lnTo>
                          <a:pt x="0" y="395"/>
                        </a:lnTo>
                        <a:cubicBezTo>
                          <a:pt x="1057" y="697"/>
                          <a:pt x="2090" y="952"/>
                          <a:pt x="2880" y="1161"/>
                        </a:cubicBezTo>
                        <a:cubicBezTo>
                          <a:pt x="2914" y="1173"/>
                          <a:pt x="2938" y="1173"/>
                          <a:pt x="2984" y="1185"/>
                        </a:cubicBezTo>
                        <a:lnTo>
                          <a:pt x="2984" y="802"/>
                        </a:lnTo>
                        <a:cubicBezTo>
                          <a:pt x="2160" y="581"/>
                          <a:pt x="1103" y="30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40" name="Google Shape;2740;p33"/>
                  <p:cNvSpPr/>
                  <p:nvPr/>
                </p:nvSpPr>
                <p:spPr>
                  <a:xfrm>
                    <a:off x="2084885" y="2956722"/>
                    <a:ext cx="156004" cy="2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453" extrusionOk="0">
                        <a:moveTo>
                          <a:pt x="0" y="0"/>
                        </a:moveTo>
                        <a:lnTo>
                          <a:pt x="0" y="383"/>
                        </a:lnTo>
                        <a:cubicBezTo>
                          <a:pt x="987" y="383"/>
                          <a:pt x="1986" y="383"/>
                          <a:pt x="2984" y="453"/>
                        </a:cubicBezTo>
                        <a:lnTo>
                          <a:pt x="2984" y="70"/>
                        </a:lnTo>
                        <a:cubicBezTo>
                          <a:pt x="1997" y="0"/>
                          <a:pt x="987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41" name="Google Shape;2741;p33"/>
                  <p:cNvSpPr/>
                  <p:nvPr/>
                </p:nvSpPr>
                <p:spPr>
                  <a:xfrm>
                    <a:off x="2084885" y="3087170"/>
                    <a:ext cx="82575" cy="115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06" extrusionOk="0">
                        <a:moveTo>
                          <a:pt x="0" y="0"/>
                        </a:moveTo>
                        <a:lnTo>
                          <a:pt x="0" y="418"/>
                        </a:lnTo>
                        <a:cubicBezTo>
                          <a:pt x="546" y="755"/>
                          <a:pt x="848" y="1312"/>
                          <a:pt x="1022" y="1800"/>
                        </a:cubicBezTo>
                        <a:cubicBezTo>
                          <a:pt x="1069" y="1904"/>
                          <a:pt x="1115" y="2032"/>
                          <a:pt x="1161" y="2159"/>
                        </a:cubicBezTo>
                        <a:cubicBezTo>
                          <a:pt x="1161" y="2183"/>
                          <a:pt x="1173" y="2194"/>
                          <a:pt x="1173" y="2206"/>
                        </a:cubicBezTo>
                        <a:lnTo>
                          <a:pt x="1579" y="2206"/>
                        </a:lnTo>
                        <a:cubicBezTo>
                          <a:pt x="1545" y="2148"/>
                          <a:pt x="1533" y="2090"/>
                          <a:pt x="1510" y="2032"/>
                        </a:cubicBezTo>
                        <a:cubicBezTo>
                          <a:pt x="1463" y="1892"/>
                          <a:pt x="1417" y="1776"/>
                          <a:pt x="1370" y="1672"/>
                        </a:cubicBezTo>
                        <a:cubicBezTo>
                          <a:pt x="1080" y="859"/>
                          <a:pt x="604" y="2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2742" name="Google Shape;2742;p33"/>
              <p:cNvSpPr/>
              <p:nvPr/>
            </p:nvSpPr>
            <p:spPr>
              <a:xfrm>
                <a:off x="2084885" y="2870540"/>
                <a:ext cx="156004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814" extrusionOk="0">
                    <a:moveTo>
                      <a:pt x="2984" y="1"/>
                    </a:moveTo>
                    <a:cubicBezTo>
                      <a:pt x="2555" y="35"/>
                      <a:pt x="2125" y="82"/>
                      <a:pt x="1707" y="140"/>
                    </a:cubicBezTo>
                    <a:cubicBezTo>
                      <a:pt x="1103" y="244"/>
                      <a:pt x="535" y="326"/>
                      <a:pt x="0" y="430"/>
                    </a:cubicBezTo>
                    <a:lnTo>
                      <a:pt x="0" y="813"/>
                    </a:lnTo>
                    <a:cubicBezTo>
                      <a:pt x="546" y="709"/>
                      <a:pt x="1127" y="604"/>
                      <a:pt x="1753" y="523"/>
                    </a:cubicBezTo>
                    <a:cubicBezTo>
                      <a:pt x="2160" y="465"/>
                      <a:pt x="2566" y="419"/>
                      <a:pt x="2984" y="372"/>
                    </a:cubicBezTo>
                    <a:lnTo>
                      <a:pt x="2984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3" name="Google Shape;2743;p33"/>
              <p:cNvSpPr/>
              <p:nvPr/>
            </p:nvSpPr>
            <p:spPr>
              <a:xfrm>
                <a:off x="2162548" y="2910574"/>
                <a:ext cx="78341" cy="29131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574" extrusionOk="0">
                    <a:moveTo>
                      <a:pt x="0" y="1"/>
                    </a:moveTo>
                    <a:lnTo>
                      <a:pt x="0" y="5573"/>
                    </a:lnTo>
                    <a:lnTo>
                      <a:pt x="1498" y="5573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4" name="Google Shape;2744;p33"/>
              <p:cNvSpPr/>
              <p:nvPr/>
            </p:nvSpPr>
            <p:spPr>
              <a:xfrm>
                <a:off x="1764513" y="1830611"/>
                <a:ext cx="797317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20665" extrusionOk="0">
                    <a:moveTo>
                      <a:pt x="7616" y="0"/>
                    </a:moveTo>
                    <a:lnTo>
                      <a:pt x="2624" y="7802"/>
                    </a:lnTo>
                    <a:lnTo>
                      <a:pt x="5120" y="7802"/>
                    </a:lnTo>
                    <a:lnTo>
                      <a:pt x="1266" y="13839"/>
                    </a:lnTo>
                    <a:lnTo>
                      <a:pt x="4354" y="13839"/>
                    </a:lnTo>
                    <a:lnTo>
                      <a:pt x="1" y="20665"/>
                    </a:lnTo>
                    <a:lnTo>
                      <a:pt x="15255" y="20665"/>
                    </a:lnTo>
                    <a:lnTo>
                      <a:pt x="10902" y="13839"/>
                    </a:lnTo>
                    <a:lnTo>
                      <a:pt x="13990" y="13839"/>
                    </a:lnTo>
                    <a:lnTo>
                      <a:pt x="10112" y="7802"/>
                    </a:lnTo>
                    <a:lnTo>
                      <a:pt x="12608" y="7802"/>
                    </a:lnTo>
                    <a:lnTo>
                      <a:pt x="76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5" name="Google Shape;2745;p33"/>
              <p:cNvSpPr/>
              <p:nvPr/>
            </p:nvSpPr>
            <p:spPr>
              <a:xfrm>
                <a:off x="1722650" y="1789375"/>
                <a:ext cx="881041" cy="1143713"/>
              </a:xfrm>
              <a:custGeom>
                <a:avLst/>
                <a:gdLst/>
                <a:ahLst/>
                <a:cxnLst/>
                <a:rect l="l" t="t" r="r" b="b"/>
                <a:pathLst>
                  <a:path w="16858" h="21884" extrusionOk="0">
                    <a:moveTo>
                      <a:pt x="8417" y="1614"/>
                    </a:moveTo>
                    <a:lnTo>
                      <a:pt x="12620" y="8173"/>
                    </a:lnTo>
                    <a:lnTo>
                      <a:pt x="10136" y="8173"/>
                    </a:lnTo>
                    <a:lnTo>
                      <a:pt x="13990" y="14210"/>
                    </a:lnTo>
                    <a:lnTo>
                      <a:pt x="10902" y="14210"/>
                    </a:lnTo>
                    <a:lnTo>
                      <a:pt x="15255" y="21013"/>
                    </a:lnTo>
                    <a:lnTo>
                      <a:pt x="1591" y="21013"/>
                    </a:lnTo>
                    <a:lnTo>
                      <a:pt x="5956" y="14210"/>
                    </a:lnTo>
                    <a:lnTo>
                      <a:pt x="2868" y="14210"/>
                    </a:lnTo>
                    <a:lnTo>
                      <a:pt x="6723" y="8173"/>
                    </a:lnTo>
                    <a:lnTo>
                      <a:pt x="4227" y="8173"/>
                    </a:lnTo>
                    <a:lnTo>
                      <a:pt x="8417" y="1614"/>
                    </a:lnTo>
                    <a:close/>
                    <a:moveTo>
                      <a:pt x="8417" y="0"/>
                    </a:moveTo>
                    <a:lnTo>
                      <a:pt x="2636" y="9044"/>
                    </a:lnTo>
                    <a:lnTo>
                      <a:pt x="5132" y="9044"/>
                    </a:lnTo>
                    <a:lnTo>
                      <a:pt x="1266" y="15080"/>
                    </a:lnTo>
                    <a:lnTo>
                      <a:pt x="4354" y="15080"/>
                    </a:lnTo>
                    <a:lnTo>
                      <a:pt x="1" y="21883"/>
                    </a:lnTo>
                    <a:lnTo>
                      <a:pt x="16857" y="21883"/>
                    </a:lnTo>
                    <a:lnTo>
                      <a:pt x="12481" y="15080"/>
                    </a:lnTo>
                    <a:lnTo>
                      <a:pt x="15580" y="15080"/>
                    </a:lnTo>
                    <a:lnTo>
                      <a:pt x="11715" y="9044"/>
                    </a:lnTo>
                    <a:lnTo>
                      <a:pt x="14210" y="9044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6" name="Google Shape;2746;p33"/>
              <p:cNvSpPr/>
              <p:nvPr/>
            </p:nvSpPr>
            <p:spPr>
              <a:xfrm>
                <a:off x="2162548" y="1830611"/>
                <a:ext cx="399285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0665" extrusionOk="0">
                    <a:moveTo>
                      <a:pt x="0" y="0"/>
                    </a:moveTo>
                    <a:lnTo>
                      <a:pt x="0" y="20665"/>
                    </a:lnTo>
                    <a:lnTo>
                      <a:pt x="7639" y="20665"/>
                    </a:lnTo>
                    <a:lnTo>
                      <a:pt x="3286" y="13839"/>
                    </a:lnTo>
                    <a:lnTo>
                      <a:pt x="6374" y="13839"/>
                    </a:lnTo>
                    <a:lnTo>
                      <a:pt x="2496" y="7802"/>
                    </a:lnTo>
                    <a:lnTo>
                      <a:pt x="4992" y="7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747" name="Google Shape;2747;p33"/>
          <p:cNvGrpSpPr/>
          <p:nvPr/>
        </p:nvGrpSpPr>
        <p:grpSpPr>
          <a:xfrm>
            <a:off x="159075" y="2407915"/>
            <a:ext cx="1586934" cy="2756085"/>
            <a:chOff x="159075" y="2407915"/>
            <a:chExt cx="1586934" cy="2756085"/>
          </a:xfrm>
        </p:grpSpPr>
        <p:sp>
          <p:nvSpPr>
            <p:cNvPr id="2748" name="Google Shape;2748;p33"/>
            <p:cNvSpPr/>
            <p:nvPr/>
          </p:nvSpPr>
          <p:spPr>
            <a:xfrm>
              <a:off x="159075" y="4084675"/>
              <a:ext cx="1187700" cy="1079325"/>
            </a:xfrm>
            <a:custGeom>
              <a:avLst/>
              <a:gdLst/>
              <a:ahLst/>
              <a:cxnLst/>
              <a:rect l="l" t="t" r="r" b="b"/>
              <a:pathLst>
                <a:path w="47508" h="43173" extrusionOk="0">
                  <a:moveTo>
                    <a:pt x="38171" y="0"/>
                  </a:moveTo>
                  <a:lnTo>
                    <a:pt x="0" y="43173"/>
                  </a:lnTo>
                  <a:lnTo>
                    <a:pt x="5728" y="43173"/>
                  </a:lnTo>
                  <a:lnTo>
                    <a:pt x="12602" y="42798"/>
                  </a:lnTo>
                  <a:lnTo>
                    <a:pt x="47508" y="0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grpSp>
          <p:nvGrpSpPr>
            <p:cNvPr id="2749" name="Google Shape;2749;p33"/>
            <p:cNvGrpSpPr/>
            <p:nvPr/>
          </p:nvGrpSpPr>
          <p:grpSpPr>
            <a:xfrm>
              <a:off x="715102" y="2407915"/>
              <a:ext cx="1030906" cy="1678338"/>
              <a:chOff x="1722650" y="1789375"/>
              <a:chExt cx="881041" cy="1434354"/>
            </a:xfrm>
          </p:grpSpPr>
          <p:sp>
            <p:nvSpPr>
              <p:cNvPr id="2750" name="Google Shape;2750;p33"/>
              <p:cNvSpPr/>
              <p:nvPr/>
            </p:nvSpPr>
            <p:spPr>
              <a:xfrm>
                <a:off x="2118175" y="1962775"/>
                <a:ext cx="274318" cy="274315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5690" extrusionOk="0">
                    <a:moveTo>
                      <a:pt x="2845" y="1"/>
                    </a:moveTo>
                    <a:lnTo>
                      <a:pt x="2566" y="2288"/>
                    </a:lnTo>
                    <a:lnTo>
                      <a:pt x="1278" y="1255"/>
                    </a:lnTo>
                    <a:lnTo>
                      <a:pt x="2288" y="2566"/>
                    </a:lnTo>
                    <a:lnTo>
                      <a:pt x="1" y="2845"/>
                    </a:lnTo>
                    <a:lnTo>
                      <a:pt x="2288" y="3112"/>
                    </a:lnTo>
                    <a:lnTo>
                      <a:pt x="1278" y="4424"/>
                    </a:lnTo>
                    <a:lnTo>
                      <a:pt x="1278" y="4424"/>
                    </a:lnTo>
                    <a:lnTo>
                      <a:pt x="2566" y="3391"/>
                    </a:lnTo>
                    <a:lnTo>
                      <a:pt x="2845" y="5689"/>
                    </a:lnTo>
                    <a:lnTo>
                      <a:pt x="3135" y="3391"/>
                    </a:lnTo>
                    <a:lnTo>
                      <a:pt x="4424" y="4424"/>
                    </a:lnTo>
                    <a:lnTo>
                      <a:pt x="3402" y="3112"/>
                    </a:lnTo>
                    <a:lnTo>
                      <a:pt x="5701" y="2845"/>
                    </a:lnTo>
                    <a:lnTo>
                      <a:pt x="3402" y="2566"/>
                    </a:lnTo>
                    <a:lnTo>
                      <a:pt x="4424" y="1255"/>
                    </a:lnTo>
                    <a:lnTo>
                      <a:pt x="3135" y="2288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1" name="Google Shape;2751;p33"/>
              <p:cNvSpPr/>
              <p:nvPr/>
            </p:nvSpPr>
            <p:spPr>
              <a:xfrm>
                <a:off x="2084885" y="2789271"/>
                <a:ext cx="156004" cy="41198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883" extrusionOk="0">
                    <a:moveTo>
                      <a:pt x="0" y="0"/>
                    </a:moveTo>
                    <a:lnTo>
                      <a:pt x="0" y="7883"/>
                    </a:lnTo>
                    <a:lnTo>
                      <a:pt x="2984" y="7883"/>
                    </a:ln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2" name="Google Shape;2752;p33"/>
              <p:cNvSpPr/>
              <p:nvPr/>
            </p:nvSpPr>
            <p:spPr>
              <a:xfrm>
                <a:off x="2084885" y="2789271"/>
                <a:ext cx="15600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568" extrusionOk="0">
                    <a:moveTo>
                      <a:pt x="2926" y="0"/>
                    </a:moveTo>
                    <a:cubicBezTo>
                      <a:pt x="2763" y="221"/>
                      <a:pt x="2589" y="406"/>
                      <a:pt x="2392" y="522"/>
                    </a:cubicBezTo>
                    <a:cubicBezTo>
                      <a:pt x="2148" y="662"/>
                      <a:pt x="1812" y="708"/>
                      <a:pt x="1475" y="766"/>
                    </a:cubicBezTo>
                    <a:cubicBezTo>
                      <a:pt x="1243" y="789"/>
                      <a:pt x="1010" y="836"/>
                      <a:pt x="790" y="906"/>
                    </a:cubicBezTo>
                    <a:cubicBezTo>
                      <a:pt x="697" y="940"/>
                      <a:pt x="604" y="987"/>
                      <a:pt x="500" y="1010"/>
                    </a:cubicBezTo>
                    <a:cubicBezTo>
                      <a:pt x="360" y="1068"/>
                      <a:pt x="233" y="1115"/>
                      <a:pt x="82" y="1161"/>
                    </a:cubicBezTo>
                    <a:cubicBezTo>
                      <a:pt x="59" y="1173"/>
                      <a:pt x="24" y="1173"/>
                      <a:pt x="0" y="1184"/>
                    </a:cubicBezTo>
                    <a:lnTo>
                      <a:pt x="0" y="1567"/>
                    </a:lnTo>
                    <a:cubicBezTo>
                      <a:pt x="70" y="1556"/>
                      <a:pt x="128" y="1532"/>
                      <a:pt x="186" y="1509"/>
                    </a:cubicBezTo>
                    <a:cubicBezTo>
                      <a:pt x="349" y="1463"/>
                      <a:pt x="488" y="1405"/>
                      <a:pt x="639" y="1358"/>
                    </a:cubicBezTo>
                    <a:cubicBezTo>
                      <a:pt x="720" y="1335"/>
                      <a:pt x="825" y="1289"/>
                      <a:pt x="906" y="1265"/>
                    </a:cubicBezTo>
                    <a:cubicBezTo>
                      <a:pt x="1103" y="1207"/>
                      <a:pt x="1301" y="1173"/>
                      <a:pt x="1533" y="1126"/>
                    </a:cubicBezTo>
                    <a:cubicBezTo>
                      <a:pt x="1893" y="1068"/>
                      <a:pt x="2276" y="1010"/>
                      <a:pt x="2578" y="836"/>
                    </a:cubicBezTo>
                    <a:cubicBezTo>
                      <a:pt x="2729" y="755"/>
                      <a:pt x="2868" y="639"/>
                      <a:pt x="2984" y="511"/>
                    </a:cubicBez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53" name="Google Shape;2753;p33"/>
              <p:cNvGrpSpPr/>
              <p:nvPr/>
            </p:nvGrpSpPr>
            <p:grpSpPr>
              <a:xfrm>
                <a:off x="2061837" y="2766171"/>
                <a:ext cx="202099" cy="457558"/>
                <a:chOff x="2061837" y="2766171"/>
                <a:chExt cx="202099" cy="457558"/>
              </a:xfrm>
            </p:grpSpPr>
            <p:sp>
              <p:nvSpPr>
                <p:cNvPr id="2754" name="Google Shape;2754;p33"/>
                <p:cNvSpPr/>
                <p:nvPr/>
              </p:nvSpPr>
              <p:spPr>
                <a:xfrm>
                  <a:off x="2061837" y="2766171"/>
                  <a:ext cx="202099" cy="45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8755" extrusionOk="0">
                      <a:moveTo>
                        <a:pt x="2996" y="872"/>
                      </a:moveTo>
                      <a:lnTo>
                        <a:pt x="2996" y="7884"/>
                      </a:lnTo>
                      <a:lnTo>
                        <a:pt x="871" y="7884"/>
                      </a:lnTo>
                      <a:lnTo>
                        <a:pt x="871" y="872"/>
                      </a:lnTo>
                      <a:close/>
                      <a:moveTo>
                        <a:pt x="0" y="1"/>
                      </a:moveTo>
                      <a:lnTo>
                        <a:pt x="0" y="8754"/>
                      </a:lnTo>
                      <a:lnTo>
                        <a:pt x="3866" y="8754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755" name="Google Shape;2755;p33"/>
                <p:cNvGrpSpPr/>
                <p:nvPr/>
              </p:nvGrpSpPr>
              <p:grpSpPr>
                <a:xfrm>
                  <a:off x="2084885" y="2956722"/>
                  <a:ext cx="156004" cy="245740"/>
                  <a:chOff x="2084885" y="2956722"/>
                  <a:chExt cx="156004" cy="245740"/>
                </a:xfrm>
              </p:grpSpPr>
              <p:sp>
                <p:nvSpPr>
                  <p:cNvPr id="2756" name="Google Shape;2756;p33"/>
                  <p:cNvSpPr/>
                  <p:nvPr/>
                </p:nvSpPr>
                <p:spPr>
                  <a:xfrm>
                    <a:off x="2084885" y="3019803"/>
                    <a:ext cx="156004" cy="61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1185" extrusionOk="0">
                        <a:moveTo>
                          <a:pt x="0" y="1"/>
                        </a:moveTo>
                        <a:lnTo>
                          <a:pt x="0" y="395"/>
                        </a:lnTo>
                        <a:cubicBezTo>
                          <a:pt x="1057" y="697"/>
                          <a:pt x="2090" y="952"/>
                          <a:pt x="2880" y="1161"/>
                        </a:cubicBezTo>
                        <a:cubicBezTo>
                          <a:pt x="2914" y="1173"/>
                          <a:pt x="2938" y="1173"/>
                          <a:pt x="2984" y="1185"/>
                        </a:cubicBezTo>
                        <a:lnTo>
                          <a:pt x="2984" y="802"/>
                        </a:lnTo>
                        <a:cubicBezTo>
                          <a:pt x="2160" y="581"/>
                          <a:pt x="1103" y="30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57" name="Google Shape;2757;p33"/>
                  <p:cNvSpPr/>
                  <p:nvPr/>
                </p:nvSpPr>
                <p:spPr>
                  <a:xfrm>
                    <a:off x="2084885" y="2956722"/>
                    <a:ext cx="156004" cy="2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453" extrusionOk="0">
                        <a:moveTo>
                          <a:pt x="0" y="0"/>
                        </a:moveTo>
                        <a:lnTo>
                          <a:pt x="0" y="383"/>
                        </a:lnTo>
                        <a:cubicBezTo>
                          <a:pt x="987" y="383"/>
                          <a:pt x="1986" y="383"/>
                          <a:pt x="2984" y="453"/>
                        </a:cubicBezTo>
                        <a:lnTo>
                          <a:pt x="2984" y="70"/>
                        </a:lnTo>
                        <a:cubicBezTo>
                          <a:pt x="1997" y="0"/>
                          <a:pt x="987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58" name="Google Shape;2758;p33"/>
                  <p:cNvSpPr/>
                  <p:nvPr/>
                </p:nvSpPr>
                <p:spPr>
                  <a:xfrm>
                    <a:off x="2084885" y="3087170"/>
                    <a:ext cx="82575" cy="115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06" extrusionOk="0">
                        <a:moveTo>
                          <a:pt x="0" y="0"/>
                        </a:moveTo>
                        <a:lnTo>
                          <a:pt x="0" y="418"/>
                        </a:lnTo>
                        <a:cubicBezTo>
                          <a:pt x="546" y="755"/>
                          <a:pt x="848" y="1312"/>
                          <a:pt x="1022" y="1800"/>
                        </a:cubicBezTo>
                        <a:cubicBezTo>
                          <a:pt x="1069" y="1904"/>
                          <a:pt x="1115" y="2032"/>
                          <a:pt x="1161" y="2159"/>
                        </a:cubicBezTo>
                        <a:cubicBezTo>
                          <a:pt x="1161" y="2183"/>
                          <a:pt x="1173" y="2194"/>
                          <a:pt x="1173" y="2206"/>
                        </a:cubicBezTo>
                        <a:lnTo>
                          <a:pt x="1579" y="2206"/>
                        </a:lnTo>
                        <a:cubicBezTo>
                          <a:pt x="1545" y="2148"/>
                          <a:pt x="1533" y="2090"/>
                          <a:pt x="1510" y="2032"/>
                        </a:cubicBezTo>
                        <a:cubicBezTo>
                          <a:pt x="1463" y="1892"/>
                          <a:pt x="1417" y="1776"/>
                          <a:pt x="1370" y="1672"/>
                        </a:cubicBezTo>
                        <a:cubicBezTo>
                          <a:pt x="1080" y="859"/>
                          <a:pt x="604" y="2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2759" name="Google Shape;2759;p33"/>
              <p:cNvSpPr/>
              <p:nvPr/>
            </p:nvSpPr>
            <p:spPr>
              <a:xfrm>
                <a:off x="2084885" y="2870540"/>
                <a:ext cx="156004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814" extrusionOk="0">
                    <a:moveTo>
                      <a:pt x="2984" y="1"/>
                    </a:moveTo>
                    <a:cubicBezTo>
                      <a:pt x="2555" y="35"/>
                      <a:pt x="2125" y="82"/>
                      <a:pt x="1707" y="140"/>
                    </a:cubicBezTo>
                    <a:cubicBezTo>
                      <a:pt x="1103" y="244"/>
                      <a:pt x="535" y="326"/>
                      <a:pt x="0" y="430"/>
                    </a:cubicBezTo>
                    <a:lnTo>
                      <a:pt x="0" y="813"/>
                    </a:lnTo>
                    <a:cubicBezTo>
                      <a:pt x="546" y="709"/>
                      <a:pt x="1127" y="604"/>
                      <a:pt x="1753" y="523"/>
                    </a:cubicBezTo>
                    <a:cubicBezTo>
                      <a:pt x="2160" y="465"/>
                      <a:pt x="2566" y="419"/>
                      <a:pt x="2984" y="372"/>
                    </a:cubicBezTo>
                    <a:lnTo>
                      <a:pt x="2984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2162548" y="2910574"/>
                <a:ext cx="78341" cy="29131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574" extrusionOk="0">
                    <a:moveTo>
                      <a:pt x="0" y="1"/>
                    </a:moveTo>
                    <a:lnTo>
                      <a:pt x="0" y="5573"/>
                    </a:lnTo>
                    <a:lnTo>
                      <a:pt x="1498" y="5573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1" name="Google Shape;2761;p33"/>
              <p:cNvSpPr/>
              <p:nvPr/>
            </p:nvSpPr>
            <p:spPr>
              <a:xfrm>
                <a:off x="1764513" y="1830611"/>
                <a:ext cx="797317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20665" extrusionOk="0">
                    <a:moveTo>
                      <a:pt x="7616" y="0"/>
                    </a:moveTo>
                    <a:lnTo>
                      <a:pt x="2624" y="7802"/>
                    </a:lnTo>
                    <a:lnTo>
                      <a:pt x="5120" y="7802"/>
                    </a:lnTo>
                    <a:lnTo>
                      <a:pt x="1266" y="13839"/>
                    </a:lnTo>
                    <a:lnTo>
                      <a:pt x="4354" y="13839"/>
                    </a:lnTo>
                    <a:lnTo>
                      <a:pt x="1" y="20665"/>
                    </a:lnTo>
                    <a:lnTo>
                      <a:pt x="15255" y="20665"/>
                    </a:lnTo>
                    <a:lnTo>
                      <a:pt x="10902" y="13839"/>
                    </a:lnTo>
                    <a:lnTo>
                      <a:pt x="13990" y="13839"/>
                    </a:lnTo>
                    <a:lnTo>
                      <a:pt x="10112" y="7802"/>
                    </a:lnTo>
                    <a:lnTo>
                      <a:pt x="12608" y="7802"/>
                    </a:lnTo>
                    <a:lnTo>
                      <a:pt x="76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2" name="Google Shape;2762;p33"/>
              <p:cNvSpPr/>
              <p:nvPr/>
            </p:nvSpPr>
            <p:spPr>
              <a:xfrm>
                <a:off x="1722650" y="1789375"/>
                <a:ext cx="881041" cy="1143713"/>
              </a:xfrm>
              <a:custGeom>
                <a:avLst/>
                <a:gdLst/>
                <a:ahLst/>
                <a:cxnLst/>
                <a:rect l="l" t="t" r="r" b="b"/>
                <a:pathLst>
                  <a:path w="16858" h="21884" extrusionOk="0">
                    <a:moveTo>
                      <a:pt x="8417" y="1614"/>
                    </a:moveTo>
                    <a:lnTo>
                      <a:pt x="12620" y="8173"/>
                    </a:lnTo>
                    <a:lnTo>
                      <a:pt x="10136" y="8173"/>
                    </a:lnTo>
                    <a:lnTo>
                      <a:pt x="13990" y="14210"/>
                    </a:lnTo>
                    <a:lnTo>
                      <a:pt x="10902" y="14210"/>
                    </a:lnTo>
                    <a:lnTo>
                      <a:pt x="15255" y="21013"/>
                    </a:lnTo>
                    <a:lnTo>
                      <a:pt x="1591" y="21013"/>
                    </a:lnTo>
                    <a:lnTo>
                      <a:pt x="5956" y="14210"/>
                    </a:lnTo>
                    <a:lnTo>
                      <a:pt x="2868" y="14210"/>
                    </a:lnTo>
                    <a:lnTo>
                      <a:pt x="6723" y="8173"/>
                    </a:lnTo>
                    <a:lnTo>
                      <a:pt x="4227" y="8173"/>
                    </a:lnTo>
                    <a:lnTo>
                      <a:pt x="8417" y="1614"/>
                    </a:lnTo>
                    <a:close/>
                    <a:moveTo>
                      <a:pt x="8417" y="0"/>
                    </a:moveTo>
                    <a:lnTo>
                      <a:pt x="2636" y="9044"/>
                    </a:lnTo>
                    <a:lnTo>
                      <a:pt x="5132" y="9044"/>
                    </a:lnTo>
                    <a:lnTo>
                      <a:pt x="1266" y="15080"/>
                    </a:lnTo>
                    <a:lnTo>
                      <a:pt x="4354" y="15080"/>
                    </a:lnTo>
                    <a:lnTo>
                      <a:pt x="1" y="21883"/>
                    </a:lnTo>
                    <a:lnTo>
                      <a:pt x="16857" y="21883"/>
                    </a:lnTo>
                    <a:lnTo>
                      <a:pt x="12481" y="15080"/>
                    </a:lnTo>
                    <a:lnTo>
                      <a:pt x="15580" y="15080"/>
                    </a:lnTo>
                    <a:lnTo>
                      <a:pt x="11715" y="9044"/>
                    </a:lnTo>
                    <a:lnTo>
                      <a:pt x="14210" y="9044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3" name="Google Shape;2763;p33"/>
              <p:cNvSpPr/>
              <p:nvPr/>
            </p:nvSpPr>
            <p:spPr>
              <a:xfrm>
                <a:off x="2162548" y="1830611"/>
                <a:ext cx="399285" cy="1080005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0665" extrusionOk="0">
                    <a:moveTo>
                      <a:pt x="0" y="0"/>
                    </a:moveTo>
                    <a:lnTo>
                      <a:pt x="0" y="20665"/>
                    </a:lnTo>
                    <a:lnTo>
                      <a:pt x="7639" y="20665"/>
                    </a:lnTo>
                    <a:lnTo>
                      <a:pt x="3286" y="13839"/>
                    </a:lnTo>
                    <a:lnTo>
                      <a:pt x="6374" y="13839"/>
                    </a:lnTo>
                    <a:lnTo>
                      <a:pt x="2496" y="7802"/>
                    </a:lnTo>
                    <a:lnTo>
                      <a:pt x="4992" y="7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5"/>
          <p:cNvSpPr txBox="1">
            <a:spLocks noGrp="1"/>
          </p:cNvSpPr>
          <p:nvPr>
            <p:ph type="title"/>
          </p:nvPr>
        </p:nvSpPr>
        <p:spPr>
          <a:xfrm>
            <a:off x="3871875" y="1358025"/>
            <a:ext cx="41787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40" name="Google Shape;2940;p35"/>
          <p:cNvSpPr txBox="1">
            <a:spLocks noGrp="1"/>
          </p:cNvSpPr>
          <p:nvPr>
            <p:ph type="subTitle" idx="1"/>
          </p:nvPr>
        </p:nvSpPr>
        <p:spPr>
          <a:xfrm>
            <a:off x="3871875" y="2303830"/>
            <a:ext cx="4178700" cy="247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Wildland fires have the potential to be extremly disastrous events.  Their destruction and effects reach far beyond the area burned.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Total area burned in the past 25 years averages around 2.5 million hectars annualy</a:t>
            </a:r>
            <a:endParaRPr dirty="0"/>
          </a:p>
        </p:txBody>
      </p:sp>
      <p:grpSp>
        <p:nvGrpSpPr>
          <p:cNvPr id="2941" name="Google Shape;2941;p35"/>
          <p:cNvGrpSpPr/>
          <p:nvPr/>
        </p:nvGrpSpPr>
        <p:grpSpPr>
          <a:xfrm>
            <a:off x="492713" y="646038"/>
            <a:ext cx="8298743" cy="3874915"/>
            <a:chOff x="492713" y="646038"/>
            <a:chExt cx="8298743" cy="3874915"/>
          </a:xfrm>
        </p:grpSpPr>
        <p:sp>
          <p:nvSpPr>
            <p:cNvPr id="2942" name="Google Shape;2942;p35"/>
            <p:cNvSpPr/>
            <p:nvPr/>
          </p:nvSpPr>
          <p:spPr>
            <a:xfrm>
              <a:off x="8334900" y="2054975"/>
              <a:ext cx="274319" cy="274325"/>
            </a:xfrm>
            <a:custGeom>
              <a:avLst/>
              <a:gdLst/>
              <a:ahLst/>
              <a:cxnLst/>
              <a:rect l="l" t="t" r="r" b="b"/>
              <a:pathLst>
                <a:path w="6780" h="6781" extrusionOk="0">
                  <a:moveTo>
                    <a:pt x="3402" y="1"/>
                  </a:moveTo>
                  <a:lnTo>
                    <a:pt x="3065" y="2729"/>
                  </a:lnTo>
                  <a:lnTo>
                    <a:pt x="1509" y="1510"/>
                  </a:lnTo>
                  <a:lnTo>
                    <a:pt x="2728" y="3042"/>
                  </a:lnTo>
                  <a:lnTo>
                    <a:pt x="0" y="3379"/>
                  </a:lnTo>
                  <a:lnTo>
                    <a:pt x="2728" y="3716"/>
                  </a:lnTo>
                  <a:lnTo>
                    <a:pt x="1509" y="5248"/>
                  </a:lnTo>
                  <a:lnTo>
                    <a:pt x="3065" y="4052"/>
                  </a:lnTo>
                  <a:lnTo>
                    <a:pt x="3402" y="6781"/>
                  </a:lnTo>
                  <a:lnTo>
                    <a:pt x="3715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0" y="3379"/>
                  </a:lnTo>
                  <a:lnTo>
                    <a:pt x="4052" y="3042"/>
                  </a:lnTo>
                  <a:lnTo>
                    <a:pt x="5271" y="1510"/>
                  </a:lnTo>
                  <a:lnTo>
                    <a:pt x="3715" y="272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1405800" y="99067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1026213" y="42466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92713" y="1610162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7365113" y="6460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7395113" y="4179813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2784213" y="6460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8517138" y="375308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210663" y="402738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951" name="Google Shape;2951;p35"/>
          <p:cNvCxnSpPr/>
          <p:nvPr/>
        </p:nvCxnSpPr>
        <p:spPr>
          <a:xfrm>
            <a:off x="3475900" y="1201650"/>
            <a:ext cx="0" cy="304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2" name="Google Shape;2952;p35"/>
          <p:cNvGrpSpPr/>
          <p:nvPr/>
        </p:nvGrpSpPr>
        <p:grpSpPr>
          <a:xfrm>
            <a:off x="387391" y="1746871"/>
            <a:ext cx="2424906" cy="2554832"/>
            <a:chOff x="435600" y="1746900"/>
            <a:chExt cx="2424906" cy="2554832"/>
          </a:xfrm>
        </p:grpSpPr>
        <p:grpSp>
          <p:nvGrpSpPr>
            <p:cNvPr id="2953" name="Google Shape;2953;p35"/>
            <p:cNvGrpSpPr/>
            <p:nvPr/>
          </p:nvGrpSpPr>
          <p:grpSpPr>
            <a:xfrm>
              <a:off x="1497758" y="1746900"/>
              <a:ext cx="1362748" cy="1530736"/>
              <a:chOff x="1364270" y="1884551"/>
              <a:chExt cx="1289260" cy="1448189"/>
            </a:xfrm>
          </p:grpSpPr>
          <p:grpSp>
            <p:nvGrpSpPr>
              <p:cNvPr id="2954" name="Google Shape;2954;p35"/>
              <p:cNvGrpSpPr/>
              <p:nvPr/>
            </p:nvGrpSpPr>
            <p:grpSpPr>
              <a:xfrm>
                <a:off x="1364270" y="1884551"/>
                <a:ext cx="1289260" cy="1445628"/>
                <a:chOff x="4699240" y="2171940"/>
                <a:chExt cx="331685" cy="371913"/>
              </a:xfrm>
            </p:grpSpPr>
            <p:sp>
              <p:nvSpPr>
                <p:cNvPr id="2955" name="Google Shape;2955;p35"/>
                <p:cNvSpPr/>
                <p:nvPr/>
              </p:nvSpPr>
              <p:spPr>
                <a:xfrm>
                  <a:off x="4707114" y="2179053"/>
                  <a:ext cx="317526" cy="3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8" h="10741" extrusionOk="0">
                      <a:moveTo>
                        <a:pt x="858" y="0"/>
                      </a:moveTo>
                      <a:cubicBezTo>
                        <a:pt x="381" y="0"/>
                        <a:pt x="0" y="381"/>
                        <a:pt x="0" y="858"/>
                      </a:cubicBezTo>
                      <a:lnTo>
                        <a:pt x="0" y="9883"/>
                      </a:lnTo>
                      <a:cubicBezTo>
                        <a:pt x="0" y="10360"/>
                        <a:pt x="381" y="10741"/>
                        <a:pt x="858" y="10741"/>
                      </a:cubicBezTo>
                      <a:lnTo>
                        <a:pt x="8693" y="10741"/>
                      </a:lnTo>
                      <a:cubicBezTo>
                        <a:pt x="9169" y="10741"/>
                        <a:pt x="9597" y="10360"/>
                        <a:pt x="9550" y="9883"/>
                      </a:cubicBezTo>
                      <a:lnTo>
                        <a:pt x="9550" y="858"/>
                      </a:lnTo>
                      <a:cubicBezTo>
                        <a:pt x="9550" y="381"/>
                        <a:pt x="9169" y="0"/>
                        <a:pt x="86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6" name="Google Shape;2956;p35"/>
                <p:cNvSpPr/>
                <p:nvPr/>
              </p:nvSpPr>
              <p:spPr>
                <a:xfrm>
                  <a:off x="4741785" y="2311416"/>
                  <a:ext cx="247391" cy="1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5716" extrusionOk="0">
                      <a:moveTo>
                        <a:pt x="0" y="0"/>
                      </a:moveTo>
                      <a:lnTo>
                        <a:pt x="0" y="4477"/>
                      </a:lnTo>
                      <a:cubicBezTo>
                        <a:pt x="0" y="5168"/>
                        <a:pt x="524" y="5716"/>
                        <a:pt x="1215" y="5716"/>
                      </a:cubicBezTo>
                      <a:lnTo>
                        <a:pt x="6239" y="5716"/>
                      </a:lnTo>
                      <a:cubicBezTo>
                        <a:pt x="6930" y="5716"/>
                        <a:pt x="7478" y="5168"/>
                        <a:pt x="7478" y="4477"/>
                      </a:cubicBez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7" name="Google Shape;2957;p35"/>
                <p:cNvSpPr/>
                <p:nvPr/>
              </p:nvSpPr>
              <p:spPr>
                <a:xfrm>
                  <a:off x="4825285" y="2435872"/>
                  <a:ext cx="79596" cy="3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6" h="954" extrusionOk="0">
                      <a:moveTo>
                        <a:pt x="0" y="1"/>
                      </a:moveTo>
                      <a:lnTo>
                        <a:pt x="0" y="953"/>
                      </a:lnTo>
                      <a:lnTo>
                        <a:pt x="2406" y="953"/>
                      </a:lnTo>
                      <a:lnTo>
                        <a:pt x="2406" y="1"/>
                      </a:lnTo>
                      <a:close/>
                    </a:path>
                  </a:pathLst>
                </a:custGeom>
                <a:solidFill>
                  <a:srgbClr val="FFD34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8" name="Google Shape;2958;p35"/>
                <p:cNvSpPr/>
                <p:nvPr/>
              </p:nvSpPr>
              <p:spPr>
                <a:xfrm>
                  <a:off x="4792202" y="2342117"/>
                  <a:ext cx="146555" cy="9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0" h="2835" extrusionOk="0">
                      <a:moveTo>
                        <a:pt x="548" y="1"/>
                      </a:moveTo>
                      <a:cubicBezTo>
                        <a:pt x="286" y="25"/>
                        <a:pt x="48" y="215"/>
                        <a:pt x="24" y="477"/>
                      </a:cubicBezTo>
                      <a:cubicBezTo>
                        <a:pt x="0" y="787"/>
                        <a:pt x="238" y="1049"/>
                        <a:pt x="548" y="1049"/>
                      </a:cubicBezTo>
                      <a:lnTo>
                        <a:pt x="1691" y="1049"/>
                      </a:lnTo>
                      <a:lnTo>
                        <a:pt x="1691" y="2835"/>
                      </a:lnTo>
                      <a:lnTo>
                        <a:pt x="2739" y="2835"/>
                      </a:lnTo>
                      <a:lnTo>
                        <a:pt x="2739" y="1049"/>
                      </a:lnTo>
                      <a:lnTo>
                        <a:pt x="3858" y="1049"/>
                      </a:lnTo>
                      <a:cubicBezTo>
                        <a:pt x="4120" y="1049"/>
                        <a:pt x="4358" y="834"/>
                        <a:pt x="4382" y="572"/>
                      </a:cubicBezTo>
                      <a:cubicBezTo>
                        <a:pt x="4430" y="287"/>
                        <a:pt x="4192" y="1"/>
                        <a:pt x="38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9" name="Google Shape;2959;p35"/>
                <p:cNvSpPr/>
                <p:nvPr/>
              </p:nvSpPr>
              <p:spPr>
                <a:xfrm>
                  <a:off x="4699240" y="2171940"/>
                  <a:ext cx="331685" cy="37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6" h="11242" extrusionOk="0">
                      <a:moveTo>
                        <a:pt x="8931" y="430"/>
                      </a:moveTo>
                      <a:cubicBezTo>
                        <a:pt x="9288" y="430"/>
                        <a:pt x="9597" y="715"/>
                        <a:pt x="9597" y="1073"/>
                      </a:cubicBezTo>
                      <a:lnTo>
                        <a:pt x="9597" y="10098"/>
                      </a:lnTo>
                      <a:cubicBezTo>
                        <a:pt x="9597" y="10455"/>
                        <a:pt x="9288" y="10765"/>
                        <a:pt x="8931" y="10765"/>
                      </a:cubicBezTo>
                      <a:lnTo>
                        <a:pt x="1096" y="10765"/>
                      </a:lnTo>
                      <a:cubicBezTo>
                        <a:pt x="738" y="10765"/>
                        <a:pt x="453" y="10455"/>
                        <a:pt x="453" y="10098"/>
                      </a:cubicBezTo>
                      <a:lnTo>
                        <a:pt x="453" y="1073"/>
                      </a:lnTo>
                      <a:cubicBezTo>
                        <a:pt x="453" y="715"/>
                        <a:pt x="738" y="430"/>
                        <a:pt x="1096" y="430"/>
                      </a:cubicBezTo>
                      <a:close/>
                      <a:moveTo>
                        <a:pt x="1096" y="1"/>
                      </a:moveTo>
                      <a:cubicBezTo>
                        <a:pt x="500" y="1"/>
                        <a:pt x="0" y="477"/>
                        <a:pt x="0" y="1120"/>
                      </a:cubicBezTo>
                      <a:lnTo>
                        <a:pt x="0" y="10122"/>
                      </a:lnTo>
                      <a:cubicBezTo>
                        <a:pt x="0" y="10717"/>
                        <a:pt x="476" y="11241"/>
                        <a:pt x="1096" y="11241"/>
                      </a:cubicBezTo>
                      <a:lnTo>
                        <a:pt x="8931" y="11241"/>
                      </a:lnTo>
                      <a:cubicBezTo>
                        <a:pt x="9526" y="11241"/>
                        <a:pt x="10026" y="10741"/>
                        <a:pt x="10026" y="10122"/>
                      </a:cubicBezTo>
                      <a:lnTo>
                        <a:pt x="10026" y="1120"/>
                      </a:lnTo>
                      <a:cubicBezTo>
                        <a:pt x="10026" y="477"/>
                        <a:pt x="9526" y="1"/>
                        <a:pt x="89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0" name="Google Shape;2960;p35"/>
                <p:cNvSpPr/>
                <p:nvPr/>
              </p:nvSpPr>
              <p:spPr>
                <a:xfrm>
                  <a:off x="4822142" y="2211242"/>
                  <a:ext cx="14192" cy="72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2198" extrusionOk="0">
                      <a:moveTo>
                        <a:pt x="202" y="1"/>
                      </a:moveTo>
                      <a:cubicBezTo>
                        <a:pt x="80" y="1"/>
                        <a:pt x="0" y="109"/>
                        <a:pt x="0" y="218"/>
                      </a:cubicBezTo>
                      <a:lnTo>
                        <a:pt x="0" y="1980"/>
                      </a:lnTo>
                      <a:cubicBezTo>
                        <a:pt x="0" y="2089"/>
                        <a:pt x="99" y="2198"/>
                        <a:pt x="207" y="2198"/>
                      </a:cubicBezTo>
                      <a:cubicBezTo>
                        <a:pt x="218" y="2198"/>
                        <a:pt x="228" y="2197"/>
                        <a:pt x="238" y="2195"/>
                      </a:cubicBezTo>
                      <a:cubicBezTo>
                        <a:pt x="357" y="2147"/>
                        <a:pt x="429" y="2076"/>
                        <a:pt x="429" y="1956"/>
                      </a:cubicBezTo>
                      <a:lnTo>
                        <a:pt x="429" y="218"/>
                      </a:lnTo>
                      <a:cubicBezTo>
                        <a:pt x="429" y="99"/>
                        <a:pt x="334" y="4"/>
                        <a:pt x="238" y="4"/>
                      </a:cubicBezTo>
                      <a:cubicBezTo>
                        <a:pt x="226" y="2"/>
                        <a:pt x="21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1" name="Google Shape;2961;p35"/>
                <p:cNvSpPr/>
                <p:nvPr/>
              </p:nvSpPr>
              <p:spPr>
                <a:xfrm>
                  <a:off x="4757532" y="2212929"/>
                  <a:ext cx="38640" cy="6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2096" extrusionOk="0">
                      <a:moveTo>
                        <a:pt x="215" y="0"/>
                      </a:moveTo>
                      <a:cubicBezTo>
                        <a:pt x="96" y="0"/>
                        <a:pt x="0" y="72"/>
                        <a:pt x="0" y="191"/>
                      </a:cubicBezTo>
                      <a:lnTo>
                        <a:pt x="0" y="1929"/>
                      </a:lnTo>
                      <a:cubicBezTo>
                        <a:pt x="24" y="2025"/>
                        <a:pt x="119" y="2096"/>
                        <a:pt x="239" y="2096"/>
                      </a:cubicBezTo>
                      <a:cubicBezTo>
                        <a:pt x="358" y="2096"/>
                        <a:pt x="453" y="2001"/>
                        <a:pt x="453" y="1905"/>
                      </a:cubicBezTo>
                      <a:lnTo>
                        <a:pt x="453" y="1239"/>
                      </a:lnTo>
                      <a:lnTo>
                        <a:pt x="858" y="1239"/>
                      </a:lnTo>
                      <a:cubicBezTo>
                        <a:pt x="977" y="1239"/>
                        <a:pt x="1072" y="1143"/>
                        <a:pt x="1072" y="1072"/>
                      </a:cubicBezTo>
                      <a:cubicBezTo>
                        <a:pt x="1096" y="905"/>
                        <a:pt x="977" y="834"/>
                        <a:pt x="858" y="834"/>
                      </a:cubicBezTo>
                      <a:lnTo>
                        <a:pt x="453" y="834"/>
                      </a:lnTo>
                      <a:lnTo>
                        <a:pt x="453" y="405"/>
                      </a:lnTo>
                      <a:lnTo>
                        <a:pt x="929" y="405"/>
                      </a:lnTo>
                      <a:cubicBezTo>
                        <a:pt x="1048" y="405"/>
                        <a:pt x="1120" y="310"/>
                        <a:pt x="1120" y="238"/>
                      </a:cubicBezTo>
                      <a:cubicBezTo>
                        <a:pt x="1167" y="72"/>
                        <a:pt x="1048" y="0"/>
                        <a:pt x="9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2" name="Google Shape;2962;p35"/>
                <p:cNvSpPr/>
                <p:nvPr/>
              </p:nvSpPr>
              <p:spPr>
                <a:xfrm>
                  <a:off x="4933200" y="2212929"/>
                  <a:ext cx="40228" cy="70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144" extrusionOk="0">
                      <a:moveTo>
                        <a:pt x="215" y="0"/>
                      </a:moveTo>
                      <a:cubicBezTo>
                        <a:pt x="96" y="0"/>
                        <a:pt x="1" y="72"/>
                        <a:pt x="1" y="191"/>
                      </a:cubicBezTo>
                      <a:lnTo>
                        <a:pt x="1" y="1953"/>
                      </a:lnTo>
                      <a:cubicBezTo>
                        <a:pt x="1" y="2048"/>
                        <a:pt x="144" y="2144"/>
                        <a:pt x="263" y="2144"/>
                      </a:cubicBezTo>
                      <a:lnTo>
                        <a:pt x="977" y="2144"/>
                      </a:lnTo>
                      <a:cubicBezTo>
                        <a:pt x="1096" y="2144"/>
                        <a:pt x="1168" y="2048"/>
                        <a:pt x="1168" y="1953"/>
                      </a:cubicBezTo>
                      <a:cubicBezTo>
                        <a:pt x="1216" y="1810"/>
                        <a:pt x="1096" y="1715"/>
                        <a:pt x="977" y="1715"/>
                      </a:cubicBezTo>
                      <a:lnTo>
                        <a:pt x="453" y="1715"/>
                      </a:lnTo>
                      <a:lnTo>
                        <a:pt x="453" y="1262"/>
                      </a:lnTo>
                      <a:lnTo>
                        <a:pt x="906" y="1262"/>
                      </a:lnTo>
                      <a:cubicBezTo>
                        <a:pt x="1025" y="1262"/>
                        <a:pt x="1120" y="1191"/>
                        <a:pt x="1120" y="1096"/>
                      </a:cubicBezTo>
                      <a:cubicBezTo>
                        <a:pt x="1144" y="953"/>
                        <a:pt x="1025" y="858"/>
                        <a:pt x="906" y="858"/>
                      </a:cubicBezTo>
                      <a:lnTo>
                        <a:pt x="453" y="858"/>
                      </a:lnTo>
                      <a:lnTo>
                        <a:pt x="453" y="405"/>
                      </a:lnTo>
                      <a:lnTo>
                        <a:pt x="977" y="405"/>
                      </a:lnTo>
                      <a:cubicBezTo>
                        <a:pt x="1096" y="405"/>
                        <a:pt x="1168" y="310"/>
                        <a:pt x="1168" y="238"/>
                      </a:cubicBezTo>
                      <a:cubicBezTo>
                        <a:pt x="1216" y="72"/>
                        <a:pt x="1096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3" name="Google Shape;2963;p35"/>
                <p:cNvSpPr/>
                <p:nvPr/>
              </p:nvSpPr>
              <p:spPr>
                <a:xfrm>
                  <a:off x="4863098" y="2208993"/>
                  <a:ext cx="45720" cy="7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2226" extrusionOk="0">
                      <a:moveTo>
                        <a:pt x="667" y="500"/>
                      </a:moveTo>
                      <a:cubicBezTo>
                        <a:pt x="834" y="500"/>
                        <a:pt x="929" y="619"/>
                        <a:pt x="929" y="738"/>
                      </a:cubicBezTo>
                      <a:cubicBezTo>
                        <a:pt x="929" y="858"/>
                        <a:pt x="834" y="977"/>
                        <a:pt x="667" y="977"/>
                      </a:cubicBezTo>
                      <a:lnTo>
                        <a:pt x="429" y="977"/>
                      </a:lnTo>
                      <a:lnTo>
                        <a:pt x="429" y="500"/>
                      </a:lnTo>
                      <a:close/>
                      <a:moveTo>
                        <a:pt x="167" y="0"/>
                      </a:moveTo>
                      <a:cubicBezTo>
                        <a:pt x="72" y="24"/>
                        <a:pt x="24" y="119"/>
                        <a:pt x="24" y="191"/>
                      </a:cubicBezTo>
                      <a:lnTo>
                        <a:pt x="1" y="2024"/>
                      </a:lnTo>
                      <a:cubicBezTo>
                        <a:pt x="1" y="2125"/>
                        <a:pt x="86" y="2226"/>
                        <a:pt x="184" y="2226"/>
                      </a:cubicBezTo>
                      <a:cubicBezTo>
                        <a:pt x="202" y="2226"/>
                        <a:pt x="220" y="2222"/>
                        <a:pt x="239" y="2215"/>
                      </a:cubicBezTo>
                      <a:cubicBezTo>
                        <a:pt x="358" y="2215"/>
                        <a:pt x="429" y="2096"/>
                        <a:pt x="429" y="1977"/>
                      </a:cubicBezTo>
                      <a:lnTo>
                        <a:pt x="429" y="1501"/>
                      </a:lnTo>
                      <a:lnTo>
                        <a:pt x="1001" y="2120"/>
                      </a:lnTo>
                      <a:cubicBezTo>
                        <a:pt x="1025" y="2191"/>
                        <a:pt x="1096" y="2191"/>
                        <a:pt x="1144" y="2191"/>
                      </a:cubicBezTo>
                      <a:cubicBezTo>
                        <a:pt x="1215" y="2191"/>
                        <a:pt x="1239" y="2167"/>
                        <a:pt x="1310" y="2120"/>
                      </a:cubicBezTo>
                      <a:cubicBezTo>
                        <a:pt x="1382" y="2048"/>
                        <a:pt x="1382" y="1929"/>
                        <a:pt x="1334" y="1834"/>
                      </a:cubicBezTo>
                      <a:lnTo>
                        <a:pt x="882" y="1334"/>
                      </a:lnTo>
                      <a:cubicBezTo>
                        <a:pt x="1191" y="1239"/>
                        <a:pt x="1382" y="1000"/>
                        <a:pt x="1382" y="667"/>
                      </a:cubicBezTo>
                      <a:cubicBezTo>
                        <a:pt x="1382" y="310"/>
                        <a:pt x="1096" y="0"/>
                        <a:pt x="7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4" name="Google Shape;2964;p35"/>
                <p:cNvSpPr/>
                <p:nvPr/>
              </p:nvSpPr>
              <p:spPr>
                <a:xfrm>
                  <a:off x="4733878" y="2303509"/>
                  <a:ext cx="263171" cy="20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5" h="6122" extrusionOk="0">
                      <a:moveTo>
                        <a:pt x="215" y="1"/>
                      </a:moveTo>
                      <a:cubicBezTo>
                        <a:pt x="96" y="1"/>
                        <a:pt x="1" y="72"/>
                        <a:pt x="1" y="191"/>
                      </a:cubicBezTo>
                      <a:lnTo>
                        <a:pt x="1" y="4692"/>
                      </a:lnTo>
                      <a:cubicBezTo>
                        <a:pt x="1" y="5502"/>
                        <a:pt x="644" y="6121"/>
                        <a:pt x="1430" y="6121"/>
                      </a:cubicBezTo>
                      <a:lnTo>
                        <a:pt x="6455" y="6121"/>
                      </a:lnTo>
                      <a:cubicBezTo>
                        <a:pt x="7264" y="6121"/>
                        <a:pt x="7884" y="5478"/>
                        <a:pt x="7884" y="4692"/>
                      </a:cubicBezTo>
                      <a:lnTo>
                        <a:pt x="7884" y="191"/>
                      </a:lnTo>
                      <a:cubicBezTo>
                        <a:pt x="7955" y="120"/>
                        <a:pt x="7812" y="1"/>
                        <a:pt x="7717" y="1"/>
                      </a:cubicBezTo>
                      <a:lnTo>
                        <a:pt x="4954" y="1"/>
                      </a:lnTo>
                      <a:cubicBezTo>
                        <a:pt x="4835" y="1"/>
                        <a:pt x="4764" y="72"/>
                        <a:pt x="4764" y="168"/>
                      </a:cubicBezTo>
                      <a:cubicBezTo>
                        <a:pt x="4716" y="311"/>
                        <a:pt x="4835" y="406"/>
                        <a:pt x="4954" y="406"/>
                      </a:cubicBezTo>
                      <a:lnTo>
                        <a:pt x="7502" y="406"/>
                      </a:lnTo>
                      <a:lnTo>
                        <a:pt x="7502" y="4692"/>
                      </a:lnTo>
                      <a:cubicBezTo>
                        <a:pt x="7502" y="5264"/>
                        <a:pt x="7050" y="5716"/>
                        <a:pt x="6478" y="5716"/>
                      </a:cubicBezTo>
                      <a:lnTo>
                        <a:pt x="1454" y="5716"/>
                      </a:lnTo>
                      <a:cubicBezTo>
                        <a:pt x="882" y="5716"/>
                        <a:pt x="453" y="5264"/>
                        <a:pt x="453" y="4692"/>
                      </a:cubicBezTo>
                      <a:lnTo>
                        <a:pt x="453" y="406"/>
                      </a:lnTo>
                      <a:lnTo>
                        <a:pt x="2978" y="406"/>
                      </a:lnTo>
                      <a:cubicBezTo>
                        <a:pt x="3097" y="406"/>
                        <a:pt x="3192" y="311"/>
                        <a:pt x="3192" y="239"/>
                      </a:cubicBezTo>
                      <a:cubicBezTo>
                        <a:pt x="3216" y="72"/>
                        <a:pt x="3097" y="1"/>
                        <a:pt x="29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5" name="Google Shape;2965;p35"/>
                <p:cNvSpPr/>
                <p:nvPr/>
              </p:nvSpPr>
              <p:spPr>
                <a:xfrm>
                  <a:off x="4785090" y="2335831"/>
                  <a:ext cx="160781" cy="138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0" h="4192" extrusionOk="0">
                      <a:moveTo>
                        <a:pt x="4073" y="453"/>
                      </a:moveTo>
                      <a:cubicBezTo>
                        <a:pt x="4216" y="453"/>
                        <a:pt x="4383" y="572"/>
                        <a:pt x="4383" y="715"/>
                      </a:cubicBezTo>
                      <a:cubicBezTo>
                        <a:pt x="4407" y="881"/>
                        <a:pt x="4287" y="1048"/>
                        <a:pt x="4073" y="1048"/>
                      </a:cubicBezTo>
                      <a:lnTo>
                        <a:pt x="2954" y="1048"/>
                      </a:lnTo>
                      <a:cubicBezTo>
                        <a:pt x="2835" y="1048"/>
                        <a:pt x="2740" y="1120"/>
                        <a:pt x="2740" y="1239"/>
                      </a:cubicBezTo>
                      <a:lnTo>
                        <a:pt x="2740" y="2787"/>
                      </a:lnTo>
                      <a:lnTo>
                        <a:pt x="2097" y="2787"/>
                      </a:lnTo>
                      <a:lnTo>
                        <a:pt x="2097" y="1239"/>
                      </a:lnTo>
                      <a:cubicBezTo>
                        <a:pt x="2097" y="1120"/>
                        <a:pt x="2025" y="1048"/>
                        <a:pt x="1906" y="1048"/>
                      </a:cubicBezTo>
                      <a:lnTo>
                        <a:pt x="763" y="1048"/>
                      </a:lnTo>
                      <a:cubicBezTo>
                        <a:pt x="620" y="1048"/>
                        <a:pt x="477" y="929"/>
                        <a:pt x="477" y="762"/>
                      </a:cubicBezTo>
                      <a:cubicBezTo>
                        <a:pt x="430" y="596"/>
                        <a:pt x="596" y="453"/>
                        <a:pt x="763" y="453"/>
                      </a:cubicBezTo>
                      <a:close/>
                      <a:moveTo>
                        <a:pt x="3430" y="3239"/>
                      </a:moveTo>
                      <a:lnTo>
                        <a:pt x="3430" y="3787"/>
                      </a:lnTo>
                      <a:lnTo>
                        <a:pt x="1454" y="3787"/>
                      </a:lnTo>
                      <a:lnTo>
                        <a:pt x="1454" y="3239"/>
                      </a:lnTo>
                      <a:close/>
                      <a:moveTo>
                        <a:pt x="763" y="0"/>
                      </a:moveTo>
                      <a:cubicBezTo>
                        <a:pt x="382" y="0"/>
                        <a:pt x="25" y="286"/>
                        <a:pt x="25" y="691"/>
                      </a:cubicBezTo>
                      <a:cubicBezTo>
                        <a:pt x="1" y="1120"/>
                        <a:pt x="358" y="1477"/>
                        <a:pt x="763" y="1477"/>
                      </a:cubicBezTo>
                      <a:lnTo>
                        <a:pt x="1692" y="1477"/>
                      </a:lnTo>
                      <a:lnTo>
                        <a:pt x="1692" y="2834"/>
                      </a:lnTo>
                      <a:lnTo>
                        <a:pt x="1239" y="2834"/>
                      </a:lnTo>
                      <a:cubicBezTo>
                        <a:pt x="1120" y="2834"/>
                        <a:pt x="1049" y="2906"/>
                        <a:pt x="1049" y="3025"/>
                      </a:cubicBezTo>
                      <a:lnTo>
                        <a:pt x="1049" y="3977"/>
                      </a:lnTo>
                      <a:cubicBezTo>
                        <a:pt x="1049" y="4096"/>
                        <a:pt x="1120" y="4192"/>
                        <a:pt x="1239" y="4192"/>
                      </a:cubicBezTo>
                      <a:lnTo>
                        <a:pt x="3668" y="4192"/>
                      </a:lnTo>
                      <a:cubicBezTo>
                        <a:pt x="3787" y="4192"/>
                        <a:pt x="3859" y="4096"/>
                        <a:pt x="3859" y="3977"/>
                      </a:cubicBezTo>
                      <a:lnTo>
                        <a:pt x="3859" y="3025"/>
                      </a:lnTo>
                      <a:cubicBezTo>
                        <a:pt x="3859" y="2906"/>
                        <a:pt x="3787" y="2834"/>
                        <a:pt x="3668" y="2834"/>
                      </a:cubicBezTo>
                      <a:lnTo>
                        <a:pt x="3216" y="2834"/>
                      </a:lnTo>
                      <a:lnTo>
                        <a:pt x="3216" y="1477"/>
                      </a:lnTo>
                      <a:lnTo>
                        <a:pt x="4097" y="1477"/>
                      </a:lnTo>
                      <a:cubicBezTo>
                        <a:pt x="4478" y="1477"/>
                        <a:pt x="4859" y="1191"/>
                        <a:pt x="4859" y="810"/>
                      </a:cubicBezTo>
                      <a:cubicBezTo>
                        <a:pt x="4859" y="358"/>
                        <a:pt x="4526" y="0"/>
                        <a:pt x="40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6" name="Google Shape;2966;p35"/>
                <p:cNvSpPr/>
                <p:nvPr/>
              </p:nvSpPr>
              <p:spPr>
                <a:xfrm>
                  <a:off x="4926120" y="2390318"/>
                  <a:ext cx="42577" cy="53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616" extrusionOk="0">
                      <a:moveTo>
                        <a:pt x="525" y="0"/>
                      </a:moveTo>
                      <a:cubicBezTo>
                        <a:pt x="460" y="0"/>
                        <a:pt x="406" y="59"/>
                        <a:pt x="406" y="139"/>
                      </a:cubicBezTo>
                      <a:lnTo>
                        <a:pt x="406" y="878"/>
                      </a:lnTo>
                      <a:lnTo>
                        <a:pt x="382" y="854"/>
                      </a:lnTo>
                      <a:cubicBezTo>
                        <a:pt x="334" y="806"/>
                        <a:pt x="275" y="782"/>
                        <a:pt x="218" y="782"/>
                      </a:cubicBezTo>
                      <a:cubicBezTo>
                        <a:pt x="161" y="782"/>
                        <a:pt x="108" y="806"/>
                        <a:pt x="72" y="854"/>
                      </a:cubicBezTo>
                      <a:cubicBezTo>
                        <a:pt x="1" y="949"/>
                        <a:pt x="1" y="1092"/>
                        <a:pt x="72" y="1140"/>
                      </a:cubicBezTo>
                      <a:lnTo>
                        <a:pt x="501" y="1568"/>
                      </a:lnTo>
                      <a:cubicBezTo>
                        <a:pt x="525" y="1592"/>
                        <a:pt x="572" y="1616"/>
                        <a:pt x="644" y="1616"/>
                      </a:cubicBezTo>
                      <a:cubicBezTo>
                        <a:pt x="715" y="1616"/>
                        <a:pt x="763" y="1592"/>
                        <a:pt x="787" y="1568"/>
                      </a:cubicBezTo>
                      <a:lnTo>
                        <a:pt x="1215" y="1140"/>
                      </a:lnTo>
                      <a:cubicBezTo>
                        <a:pt x="1287" y="1068"/>
                        <a:pt x="1287" y="901"/>
                        <a:pt x="1215" y="854"/>
                      </a:cubicBezTo>
                      <a:cubicBezTo>
                        <a:pt x="1168" y="806"/>
                        <a:pt x="1108" y="782"/>
                        <a:pt x="1051" y="782"/>
                      </a:cubicBezTo>
                      <a:cubicBezTo>
                        <a:pt x="995" y="782"/>
                        <a:pt x="941" y="806"/>
                        <a:pt x="906" y="854"/>
                      </a:cubicBezTo>
                      <a:lnTo>
                        <a:pt x="882" y="878"/>
                      </a:lnTo>
                      <a:lnTo>
                        <a:pt x="882" y="282"/>
                      </a:lnTo>
                      <a:cubicBezTo>
                        <a:pt x="810" y="163"/>
                        <a:pt x="739" y="68"/>
                        <a:pt x="620" y="44"/>
                      </a:cubicBezTo>
                      <a:cubicBezTo>
                        <a:pt x="589" y="13"/>
                        <a:pt x="556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7" name="Google Shape;2967;p35"/>
                <p:cNvSpPr/>
                <p:nvPr/>
              </p:nvSpPr>
              <p:spPr>
                <a:xfrm>
                  <a:off x="4763057" y="2392534"/>
                  <a:ext cx="43338" cy="51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549" extrusionOk="0">
                      <a:moveTo>
                        <a:pt x="667" y="1"/>
                      </a:moveTo>
                      <a:cubicBezTo>
                        <a:pt x="548" y="1"/>
                        <a:pt x="453" y="96"/>
                        <a:pt x="453" y="215"/>
                      </a:cubicBezTo>
                      <a:lnTo>
                        <a:pt x="453" y="811"/>
                      </a:lnTo>
                      <a:lnTo>
                        <a:pt x="429" y="787"/>
                      </a:lnTo>
                      <a:cubicBezTo>
                        <a:pt x="373" y="731"/>
                        <a:pt x="309" y="708"/>
                        <a:pt x="246" y="708"/>
                      </a:cubicBezTo>
                      <a:cubicBezTo>
                        <a:pt x="202" y="708"/>
                        <a:pt x="159" y="720"/>
                        <a:pt x="119" y="739"/>
                      </a:cubicBezTo>
                      <a:cubicBezTo>
                        <a:pt x="0" y="834"/>
                        <a:pt x="0" y="977"/>
                        <a:pt x="95" y="1073"/>
                      </a:cubicBezTo>
                      <a:lnTo>
                        <a:pt x="500" y="1501"/>
                      </a:lnTo>
                      <a:cubicBezTo>
                        <a:pt x="548" y="1525"/>
                        <a:pt x="595" y="1549"/>
                        <a:pt x="667" y="1549"/>
                      </a:cubicBezTo>
                      <a:cubicBezTo>
                        <a:pt x="714" y="1549"/>
                        <a:pt x="786" y="1525"/>
                        <a:pt x="810" y="1501"/>
                      </a:cubicBezTo>
                      <a:lnTo>
                        <a:pt x="1215" y="1073"/>
                      </a:lnTo>
                      <a:cubicBezTo>
                        <a:pt x="1310" y="977"/>
                        <a:pt x="1310" y="834"/>
                        <a:pt x="1215" y="787"/>
                      </a:cubicBezTo>
                      <a:cubicBezTo>
                        <a:pt x="1179" y="739"/>
                        <a:pt x="1119" y="715"/>
                        <a:pt x="1063" y="715"/>
                      </a:cubicBezTo>
                      <a:cubicBezTo>
                        <a:pt x="1006" y="715"/>
                        <a:pt x="953" y="739"/>
                        <a:pt x="929" y="787"/>
                      </a:cubicBezTo>
                      <a:lnTo>
                        <a:pt x="905" y="811"/>
                      </a:lnTo>
                      <a:lnTo>
                        <a:pt x="905" y="215"/>
                      </a:lnTo>
                      <a:cubicBezTo>
                        <a:pt x="881" y="96"/>
                        <a:pt x="786" y="1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8" name="Google Shape;2968;p35"/>
                <p:cNvSpPr/>
                <p:nvPr/>
              </p:nvSpPr>
              <p:spPr>
                <a:xfrm>
                  <a:off x="4859161" y="2304303"/>
                  <a:ext cx="13431" cy="1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406" extrusionOk="0">
                      <a:moveTo>
                        <a:pt x="191" y="1"/>
                      </a:moveTo>
                      <a:cubicBezTo>
                        <a:pt x="143" y="1"/>
                        <a:pt x="72" y="25"/>
                        <a:pt x="48" y="48"/>
                      </a:cubicBezTo>
                      <a:cubicBezTo>
                        <a:pt x="24" y="96"/>
                        <a:pt x="0" y="144"/>
                        <a:pt x="0" y="215"/>
                      </a:cubicBezTo>
                      <a:cubicBezTo>
                        <a:pt x="0" y="263"/>
                        <a:pt x="24" y="334"/>
                        <a:pt x="48" y="358"/>
                      </a:cubicBezTo>
                      <a:cubicBezTo>
                        <a:pt x="72" y="382"/>
                        <a:pt x="143" y="406"/>
                        <a:pt x="191" y="406"/>
                      </a:cubicBezTo>
                      <a:cubicBezTo>
                        <a:pt x="262" y="406"/>
                        <a:pt x="310" y="382"/>
                        <a:pt x="358" y="358"/>
                      </a:cubicBezTo>
                      <a:cubicBezTo>
                        <a:pt x="381" y="334"/>
                        <a:pt x="405" y="263"/>
                        <a:pt x="405" y="215"/>
                      </a:cubicBezTo>
                      <a:cubicBezTo>
                        <a:pt x="405" y="144"/>
                        <a:pt x="381" y="96"/>
                        <a:pt x="358" y="48"/>
                      </a:cubicBezTo>
                      <a:cubicBezTo>
                        <a:pt x="310" y="25"/>
                        <a:pt x="262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969" name="Google Shape;2969;p35"/>
              <p:cNvSpPr/>
              <p:nvPr/>
            </p:nvSpPr>
            <p:spPr>
              <a:xfrm>
                <a:off x="2013394" y="1910265"/>
                <a:ext cx="633350" cy="1422475"/>
              </a:xfrm>
              <a:custGeom>
                <a:avLst/>
                <a:gdLst/>
                <a:ahLst/>
                <a:cxnLst/>
                <a:rect l="l" t="t" r="r" b="b"/>
                <a:pathLst>
                  <a:path w="25334" h="56899" extrusionOk="0">
                    <a:moveTo>
                      <a:pt x="66" y="268"/>
                    </a:moveTo>
                    <a:cubicBezTo>
                      <a:pt x="1046" y="-182"/>
                      <a:pt x="13931" y="18"/>
                      <a:pt x="17712" y="268"/>
                    </a:cubicBezTo>
                    <a:cubicBezTo>
                      <a:pt x="21493" y="518"/>
                      <a:pt x="21494" y="418"/>
                      <a:pt x="22754" y="1767"/>
                    </a:cubicBezTo>
                    <a:cubicBezTo>
                      <a:pt x="24014" y="3117"/>
                      <a:pt x="24994" y="118"/>
                      <a:pt x="25274" y="8365"/>
                    </a:cubicBezTo>
                    <a:cubicBezTo>
                      <a:pt x="25554" y="16613"/>
                      <a:pt x="24783" y="43554"/>
                      <a:pt x="24433" y="51252"/>
                    </a:cubicBezTo>
                    <a:cubicBezTo>
                      <a:pt x="24083" y="58950"/>
                      <a:pt x="24505" y="53751"/>
                      <a:pt x="23175" y="54551"/>
                    </a:cubicBezTo>
                    <a:cubicBezTo>
                      <a:pt x="21845" y="55351"/>
                      <a:pt x="20241" y="55685"/>
                      <a:pt x="16451" y="56051"/>
                    </a:cubicBezTo>
                    <a:cubicBezTo>
                      <a:pt x="12662" y="56417"/>
                      <a:pt x="1943" y="57239"/>
                      <a:pt x="438" y="56745"/>
                    </a:cubicBezTo>
                    <a:cubicBezTo>
                      <a:pt x="-1067" y="56251"/>
                      <a:pt x="5520" y="54504"/>
                      <a:pt x="7419" y="53089"/>
                    </a:cubicBezTo>
                    <a:cubicBezTo>
                      <a:pt x="9318" y="51674"/>
                      <a:pt x="10547" y="51009"/>
                      <a:pt x="11830" y="48254"/>
                    </a:cubicBezTo>
                    <a:cubicBezTo>
                      <a:pt x="13113" y="45499"/>
                      <a:pt x="14568" y="43055"/>
                      <a:pt x="15116" y="36557"/>
                    </a:cubicBezTo>
                    <a:cubicBezTo>
                      <a:pt x="15664" y="30059"/>
                      <a:pt x="15664" y="14863"/>
                      <a:pt x="15116" y="9265"/>
                    </a:cubicBezTo>
                    <a:cubicBezTo>
                      <a:pt x="14568" y="3667"/>
                      <a:pt x="14338" y="4467"/>
                      <a:pt x="11830" y="2967"/>
                    </a:cubicBezTo>
                    <a:cubicBezTo>
                      <a:pt x="9322" y="1468"/>
                      <a:pt x="-914" y="718"/>
                      <a:pt x="66" y="268"/>
                    </a:cubicBez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</p:sp>
        </p:grpSp>
        <p:sp>
          <p:nvSpPr>
            <p:cNvPr id="2970" name="Google Shape;2970;p35"/>
            <p:cNvSpPr/>
            <p:nvPr/>
          </p:nvSpPr>
          <p:spPr>
            <a:xfrm>
              <a:off x="435600" y="3208545"/>
              <a:ext cx="2337899" cy="1093187"/>
            </a:xfrm>
            <a:custGeom>
              <a:avLst/>
              <a:gdLst/>
              <a:ahLst/>
              <a:cxnLst/>
              <a:rect l="l" t="t" r="r" b="b"/>
              <a:pathLst>
                <a:path w="88473" h="30453" extrusionOk="0">
                  <a:moveTo>
                    <a:pt x="40288" y="0"/>
                  </a:moveTo>
                  <a:lnTo>
                    <a:pt x="0" y="30063"/>
                  </a:lnTo>
                  <a:lnTo>
                    <a:pt x="77517" y="30453"/>
                  </a:lnTo>
                  <a:lnTo>
                    <a:pt x="88473" y="1163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40"/>
          <p:cNvSpPr txBox="1">
            <a:spLocks noGrp="1"/>
          </p:cNvSpPr>
          <p:nvPr>
            <p:ph type="title"/>
          </p:nvPr>
        </p:nvSpPr>
        <p:spPr>
          <a:xfrm>
            <a:off x="264750" y="543507"/>
            <a:ext cx="40796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VISION</a:t>
            </a:r>
            <a:endParaRPr dirty="0"/>
          </a:p>
        </p:txBody>
      </p:sp>
      <p:sp>
        <p:nvSpPr>
          <p:cNvPr id="3507" name="Google Shape;3507;p40"/>
          <p:cNvSpPr txBox="1">
            <a:spLocks noGrp="1"/>
          </p:cNvSpPr>
          <p:nvPr>
            <p:ph type="subTitle" idx="1"/>
          </p:nvPr>
        </p:nvSpPr>
        <p:spPr>
          <a:xfrm>
            <a:off x="1033036" y="1437990"/>
            <a:ext cx="29076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SOURCES</a:t>
            </a:r>
            <a:endParaRPr dirty="0"/>
          </a:p>
        </p:txBody>
      </p:sp>
      <p:sp>
        <p:nvSpPr>
          <p:cNvPr id="3508" name="Google Shape;3508;p40"/>
          <p:cNvSpPr txBox="1">
            <a:spLocks noGrp="1"/>
          </p:cNvSpPr>
          <p:nvPr>
            <p:ph type="subTitle" idx="2"/>
          </p:nvPr>
        </p:nvSpPr>
        <p:spPr>
          <a:xfrm>
            <a:off x="1033036" y="2838229"/>
            <a:ext cx="2907600" cy="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3509" name="Google Shape;3509;p40"/>
          <p:cNvSpPr txBox="1">
            <a:spLocks noGrp="1"/>
          </p:cNvSpPr>
          <p:nvPr>
            <p:ph type="subTitle" idx="3"/>
          </p:nvPr>
        </p:nvSpPr>
        <p:spPr>
          <a:xfrm>
            <a:off x="1020536" y="1887929"/>
            <a:ext cx="29076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Studying fuel sources and the impact of presribed burns to control combustible material</a:t>
            </a:r>
            <a:endParaRPr dirty="0"/>
          </a:p>
        </p:txBody>
      </p:sp>
      <p:sp>
        <p:nvSpPr>
          <p:cNvPr id="3510" name="Google Shape;3510;p40"/>
          <p:cNvSpPr txBox="1">
            <a:spLocks noGrp="1"/>
          </p:cNvSpPr>
          <p:nvPr>
            <p:ph type="subTitle" idx="4"/>
          </p:nvPr>
        </p:nvSpPr>
        <p:spPr>
          <a:xfrm>
            <a:off x="1154316" y="3274418"/>
            <a:ext cx="2907600" cy="69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Incorporating weather data to help predict locations of concern</a:t>
            </a:r>
            <a:endParaRPr dirty="0"/>
          </a:p>
        </p:txBody>
      </p:sp>
      <p:grpSp>
        <p:nvGrpSpPr>
          <p:cNvPr id="3511" name="Google Shape;3511;p40"/>
          <p:cNvGrpSpPr/>
          <p:nvPr/>
        </p:nvGrpSpPr>
        <p:grpSpPr>
          <a:xfrm>
            <a:off x="282075" y="768575"/>
            <a:ext cx="8483425" cy="3839915"/>
            <a:chOff x="282075" y="768575"/>
            <a:chExt cx="8483425" cy="3839915"/>
          </a:xfrm>
        </p:grpSpPr>
        <p:sp>
          <p:nvSpPr>
            <p:cNvPr id="3512" name="Google Shape;3512;p40"/>
            <p:cNvSpPr/>
            <p:nvPr/>
          </p:nvSpPr>
          <p:spPr>
            <a:xfrm>
              <a:off x="8291738" y="768575"/>
              <a:ext cx="274318" cy="274318"/>
            </a:xfrm>
            <a:custGeom>
              <a:avLst/>
              <a:gdLst/>
              <a:ahLst/>
              <a:cxnLst/>
              <a:rect l="l" t="t" r="r" b="b"/>
              <a:pathLst>
                <a:path w="5701" h="5701" extrusionOk="0">
                  <a:moveTo>
                    <a:pt x="2856" y="0"/>
                  </a:moveTo>
                  <a:lnTo>
                    <a:pt x="2566" y="2287"/>
                  </a:lnTo>
                  <a:lnTo>
                    <a:pt x="1277" y="1277"/>
                  </a:lnTo>
                  <a:lnTo>
                    <a:pt x="2299" y="2578"/>
                  </a:lnTo>
                  <a:lnTo>
                    <a:pt x="0" y="2856"/>
                  </a:lnTo>
                  <a:lnTo>
                    <a:pt x="2299" y="3135"/>
                  </a:lnTo>
                  <a:lnTo>
                    <a:pt x="1277" y="4423"/>
                  </a:lnTo>
                  <a:lnTo>
                    <a:pt x="2566" y="3402"/>
                  </a:lnTo>
                  <a:lnTo>
                    <a:pt x="2844" y="5700"/>
                  </a:lnTo>
                  <a:lnTo>
                    <a:pt x="3135" y="3402"/>
                  </a:lnTo>
                  <a:lnTo>
                    <a:pt x="4423" y="4435"/>
                  </a:lnTo>
                  <a:lnTo>
                    <a:pt x="3413" y="3135"/>
                  </a:lnTo>
                  <a:lnTo>
                    <a:pt x="5700" y="2856"/>
                  </a:lnTo>
                  <a:lnTo>
                    <a:pt x="3413" y="2578"/>
                  </a:lnTo>
                  <a:lnTo>
                    <a:pt x="4423" y="1277"/>
                  </a:lnTo>
                  <a:lnTo>
                    <a:pt x="3135" y="2287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40"/>
            <p:cNvSpPr/>
            <p:nvPr/>
          </p:nvSpPr>
          <p:spPr>
            <a:xfrm>
              <a:off x="8491175" y="3275837"/>
              <a:ext cx="274325" cy="274325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3379" y="1"/>
                  </a:moveTo>
                  <a:lnTo>
                    <a:pt x="3066" y="2729"/>
                  </a:lnTo>
                  <a:lnTo>
                    <a:pt x="1510" y="1510"/>
                  </a:lnTo>
                  <a:lnTo>
                    <a:pt x="2729" y="3066"/>
                  </a:lnTo>
                  <a:lnTo>
                    <a:pt x="1" y="3379"/>
                  </a:lnTo>
                  <a:lnTo>
                    <a:pt x="2729" y="3716"/>
                  </a:lnTo>
                  <a:lnTo>
                    <a:pt x="1510" y="5271"/>
                  </a:lnTo>
                  <a:lnTo>
                    <a:pt x="3066" y="4052"/>
                  </a:lnTo>
                  <a:lnTo>
                    <a:pt x="3379" y="6781"/>
                  </a:lnTo>
                  <a:lnTo>
                    <a:pt x="3716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1" y="3379"/>
                  </a:lnTo>
                  <a:lnTo>
                    <a:pt x="4052" y="3066"/>
                  </a:lnTo>
                  <a:lnTo>
                    <a:pt x="5271" y="1510"/>
                  </a:lnTo>
                  <a:lnTo>
                    <a:pt x="3716" y="2729"/>
                  </a:lnTo>
                  <a:lnTo>
                    <a:pt x="3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40"/>
            <p:cNvSpPr/>
            <p:nvPr/>
          </p:nvSpPr>
          <p:spPr>
            <a:xfrm>
              <a:off x="4618700" y="1991800"/>
              <a:ext cx="274319" cy="274325"/>
            </a:xfrm>
            <a:custGeom>
              <a:avLst/>
              <a:gdLst/>
              <a:ahLst/>
              <a:cxnLst/>
              <a:rect l="l" t="t" r="r" b="b"/>
              <a:pathLst>
                <a:path w="6780" h="6781" extrusionOk="0">
                  <a:moveTo>
                    <a:pt x="3402" y="1"/>
                  </a:moveTo>
                  <a:lnTo>
                    <a:pt x="3065" y="2729"/>
                  </a:lnTo>
                  <a:lnTo>
                    <a:pt x="1509" y="1510"/>
                  </a:lnTo>
                  <a:lnTo>
                    <a:pt x="2728" y="3042"/>
                  </a:lnTo>
                  <a:lnTo>
                    <a:pt x="0" y="3379"/>
                  </a:lnTo>
                  <a:lnTo>
                    <a:pt x="2728" y="3716"/>
                  </a:lnTo>
                  <a:lnTo>
                    <a:pt x="1509" y="5248"/>
                  </a:lnTo>
                  <a:lnTo>
                    <a:pt x="3065" y="4052"/>
                  </a:lnTo>
                  <a:lnTo>
                    <a:pt x="3402" y="6781"/>
                  </a:lnTo>
                  <a:lnTo>
                    <a:pt x="3715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0" y="3379"/>
                  </a:lnTo>
                  <a:lnTo>
                    <a:pt x="4052" y="3042"/>
                  </a:lnTo>
                  <a:lnTo>
                    <a:pt x="5271" y="1510"/>
                  </a:lnTo>
                  <a:lnTo>
                    <a:pt x="3715" y="272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40"/>
            <p:cNvSpPr/>
            <p:nvPr/>
          </p:nvSpPr>
          <p:spPr>
            <a:xfrm>
              <a:off x="282075" y="385417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40"/>
            <p:cNvSpPr/>
            <p:nvPr/>
          </p:nvSpPr>
          <p:spPr>
            <a:xfrm>
              <a:off x="7555338" y="14643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40"/>
            <p:cNvSpPr/>
            <p:nvPr/>
          </p:nvSpPr>
          <p:spPr>
            <a:xfrm>
              <a:off x="577938" y="9790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40"/>
            <p:cNvSpPr/>
            <p:nvPr/>
          </p:nvSpPr>
          <p:spPr>
            <a:xfrm>
              <a:off x="4344375" y="433417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40"/>
            <p:cNvSpPr/>
            <p:nvPr/>
          </p:nvSpPr>
          <p:spPr>
            <a:xfrm>
              <a:off x="1244111" y="1808921"/>
              <a:ext cx="255562" cy="255552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BEBE82-95BC-41CA-9800-3E9378FF6FA0}"/>
              </a:ext>
            </a:extLst>
          </p:cNvPr>
          <p:cNvGrpSpPr/>
          <p:nvPr/>
        </p:nvGrpSpPr>
        <p:grpSpPr>
          <a:xfrm>
            <a:off x="330486" y="1418960"/>
            <a:ext cx="526325" cy="608475"/>
            <a:chOff x="4308825" y="3455363"/>
            <a:chExt cx="526325" cy="608475"/>
          </a:xfrm>
        </p:grpSpPr>
        <p:sp>
          <p:nvSpPr>
            <p:cNvPr id="21" name="Google Shape;4638;p63">
              <a:extLst>
                <a:ext uri="{FF2B5EF4-FFF2-40B4-BE49-F238E27FC236}">
                  <a16:creationId xmlns:a16="http://schemas.microsoft.com/office/drawing/2014/main" id="{33933CF1-C482-A3BE-FB45-1D92E291F9B4}"/>
                </a:ext>
              </a:extLst>
            </p:cNvPr>
            <p:cNvSpPr/>
            <p:nvPr/>
          </p:nvSpPr>
          <p:spPr>
            <a:xfrm>
              <a:off x="4317750" y="3465488"/>
              <a:ext cx="509050" cy="456650"/>
            </a:xfrm>
            <a:custGeom>
              <a:avLst/>
              <a:gdLst/>
              <a:ahLst/>
              <a:cxnLst/>
              <a:rect l="l" t="t" r="r" b="b"/>
              <a:pathLst>
                <a:path w="20362" h="18266" extrusionOk="0">
                  <a:moveTo>
                    <a:pt x="10169" y="0"/>
                  </a:moveTo>
                  <a:cubicBezTo>
                    <a:pt x="7907" y="0"/>
                    <a:pt x="6049" y="1786"/>
                    <a:pt x="5930" y="4049"/>
                  </a:cubicBezTo>
                  <a:cubicBezTo>
                    <a:pt x="3597" y="4073"/>
                    <a:pt x="1715" y="5978"/>
                    <a:pt x="1715" y="8288"/>
                  </a:cubicBezTo>
                  <a:cubicBezTo>
                    <a:pt x="1715" y="9002"/>
                    <a:pt x="1906" y="9693"/>
                    <a:pt x="2239" y="10288"/>
                  </a:cubicBezTo>
                  <a:cubicBezTo>
                    <a:pt x="882" y="11026"/>
                    <a:pt x="1" y="12455"/>
                    <a:pt x="24" y="14098"/>
                  </a:cubicBezTo>
                  <a:cubicBezTo>
                    <a:pt x="48" y="16385"/>
                    <a:pt x="2049" y="18266"/>
                    <a:pt x="4335" y="18266"/>
                  </a:cubicBezTo>
                  <a:lnTo>
                    <a:pt x="16051" y="18266"/>
                  </a:lnTo>
                  <a:cubicBezTo>
                    <a:pt x="18338" y="18266"/>
                    <a:pt x="20290" y="16385"/>
                    <a:pt x="20362" y="14098"/>
                  </a:cubicBezTo>
                  <a:cubicBezTo>
                    <a:pt x="20362" y="12455"/>
                    <a:pt x="19481" y="11026"/>
                    <a:pt x="18123" y="10288"/>
                  </a:cubicBezTo>
                  <a:cubicBezTo>
                    <a:pt x="18457" y="9693"/>
                    <a:pt x="18647" y="9002"/>
                    <a:pt x="18647" y="8288"/>
                  </a:cubicBezTo>
                  <a:cubicBezTo>
                    <a:pt x="18647" y="5978"/>
                    <a:pt x="16766" y="4073"/>
                    <a:pt x="14432" y="4049"/>
                  </a:cubicBezTo>
                  <a:cubicBezTo>
                    <a:pt x="14313" y="1786"/>
                    <a:pt x="12479" y="0"/>
                    <a:pt x="10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639;p63">
              <a:extLst>
                <a:ext uri="{FF2B5EF4-FFF2-40B4-BE49-F238E27FC236}">
                  <a16:creationId xmlns:a16="http://schemas.microsoft.com/office/drawing/2014/main" id="{DF3AAC7E-6079-4B5D-524B-74764C1C267A}"/>
                </a:ext>
              </a:extLst>
            </p:cNvPr>
            <p:cNvSpPr/>
            <p:nvPr/>
          </p:nvSpPr>
          <p:spPr>
            <a:xfrm>
              <a:off x="4317150" y="3465488"/>
              <a:ext cx="255450" cy="456650"/>
            </a:xfrm>
            <a:custGeom>
              <a:avLst/>
              <a:gdLst/>
              <a:ahLst/>
              <a:cxnLst/>
              <a:rect l="l" t="t" r="r" b="b"/>
              <a:pathLst>
                <a:path w="10218" h="18266" extrusionOk="0">
                  <a:moveTo>
                    <a:pt x="10217" y="0"/>
                  </a:moveTo>
                  <a:cubicBezTo>
                    <a:pt x="7907" y="0"/>
                    <a:pt x="6073" y="1786"/>
                    <a:pt x="5931" y="4049"/>
                  </a:cubicBezTo>
                  <a:cubicBezTo>
                    <a:pt x="3597" y="4073"/>
                    <a:pt x="1715" y="5978"/>
                    <a:pt x="1715" y="8288"/>
                  </a:cubicBezTo>
                  <a:cubicBezTo>
                    <a:pt x="1715" y="9002"/>
                    <a:pt x="1906" y="9693"/>
                    <a:pt x="2239" y="10288"/>
                  </a:cubicBezTo>
                  <a:cubicBezTo>
                    <a:pt x="882" y="11026"/>
                    <a:pt x="1" y="12455"/>
                    <a:pt x="25" y="14098"/>
                  </a:cubicBezTo>
                  <a:cubicBezTo>
                    <a:pt x="96" y="16385"/>
                    <a:pt x="2049" y="18266"/>
                    <a:pt x="4335" y="18266"/>
                  </a:cubicBezTo>
                  <a:lnTo>
                    <a:pt x="6693" y="18266"/>
                  </a:lnTo>
                  <a:cubicBezTo>
                    <a:pt x="5288" y="18266"/>
                    <a:pt x="4168" y="16361"/>
                    <a:pt x="4168" y="14003"/>
                  </a:cubicBezTo>
                  <a:cubicBezTo>
                    <a:pt x="4168" y="12408"/>
                    <a:pt x="4692" y="11003"/>
                    <a:pt x="5478" y="10288"/>
                  </a:cubicBezTo>
                  <a:cubicBezTo>
                    <a:pt x="5288" y="9693"/>
                    <a:pt x="5168" y="9002"/>
                    <a:pt x="5168" y="8288"/>
                  </a:cubicBezTo>
                  <a:cubicBezTo>
                    <a:pt x="5168" y="5978"/>
                    <a:pt x="6312" y="4073"/>
                    <a:pt x="7669" y="4049"/>
                  </a:cubicBezTo>
                  <a:cubicBezTo>
                    <a:pt x="7740" y="1786"/>
                    <a:pt x="8836" y="0"/>
                    <a:pt x="10217" y="0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640;p63">
              <a:extLst>
                <a:ext uri="{FF2B5EF4-FFF2-40B4-BE49-F238E27FC236}">
                  <a16:creationId xmlns:a16="http://schemas.microsoft.com/office/drawing/2014/main" id="{EDFC1606-82C2-C242-D91D-C0AAA0638F1B}"/>
                </a:ext>
              </a:extLst>
            </p:cNvPr>
            <p:cNvSpPr/>
            <p:nvPr/>
          </p:nvSpPr>
          <p:spPr>
            <a:xfrm>
              <a:off x="4472550" y="3681138"/>
              <a:ext cx="201250" cy="372575"/>
            </a:xfrm>
            <a:custGeom>
              <a:avLst/>
              <a:gdLst/>
              <a:ahLst/>
              <a:cxnLst/>
              <a:rect l="l" t="t" r="r" b="b"/>
              <a:pathLst>
                <a:path w="8050" h="14903" extrusionOk="0">
                  <a:moveTo>
                    <a:pt x="4001" y="1"/>
                  </a:moveTo>
                  <a:cubicBezTo>
                    <a:pt x="3469" y="1"/>
                    <a:pt x="3049" y="438"/>
                    <a:pt x="3049" y="972"/>
                  </a:cubicBezTo>
                  <a:lnTo>
                    <a:pt x="3049" y="3901"/>
                  </a:lnTo>
                  <a:lnTo>
                    <a:pt x="1501" y="3210"/>
                  </a:lnTo>
                  <a:cubicBezTo>
                    <a:pt x="1363" y="3154"/>
                    <a:pt x="1223" y="3127"/>
                    <a:pt x="1088" y="3127"/>
                  </a:cubicBezTo>
                  <a:cubicBezTo>
                    <a:pt x="711" y="3127"/>
                    <a:pt x="372" y="3336"/>
                    <a:pt x="215" y="3686"/>
                  </a:cubicBezTo>
                  <a:cubicBezTo>
                    <a:pt x="0" y="4163"/>
                    <a:pt x="215" y="4734"/>
                    <a:pt x="715" y="4972"/>
                  </a:cubicBezTo>
                  <a:lnTo>
                    <a:pt x="3049" y="5973"/>
                  </a:lnTo>
                  <a:lnTo>
                    <a:pt x="3049" y="14903"/>
                  </a:lnTo>
                  <a:lnTo>
                    <a:pt x="4978" y="14903"/>
                  </a:lnTo>
                  <a:lnTo>
                    <a:pt x="4978" y="5973"/>
                  </a:lnTo>
                  <a:lnTo>
                    <a:pt x="7288" y="4972"/>
                  </a:lnTo>
                  <a:cubicBezTo>
                    <a:pt x="7811" y="4758"/>
                    <a:pt x="8050" y="4186"/>
                    <a:pt x="7811" y="3686"/>
                  </a:cubicBezTo>
                  <a:cubicBezTo>
                    <a:pt x="7655" y="3338"/>
                    <a:pt x="7293" y="3117"/>
                    <a:pt x="6924" y="3117"/>
                  </a:cubicBezTo>
                  <a:cubicBezTo>
                    <a:pt x="6789" y="3117"/>
                    <a:pt x="6653" y="3146"/>
                    <a:pt x="6525" y="3210"/>
                  </a:cubicBezTo>
                  <a:lnTo>
                    <a:pt x="4978" y="3901"/>
                  </a:lnTo>
                  <a:lnTo>
                    <a:pt x="4978" y="972"/>
                  </a:lnTo>
                  <a:cubicBezTo>
                    <a:pt x="4978" y="495"/>
                    <a:pt x="4644" y="114"/>
                    <a:pt x="4192" y="19"/>
                  </a:cubicBezTo>
                  <a:cubicBezTo>
                    <a:pt x="4127" y="7"/>
                    <a:pt x="4063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641;p63">
              <a:extLst>
                <a:ext uri="{FF2B5EF4-FFF2-40B4-BE49-F238E27FC236}">
                  <a16:creationId xmlns:a16="http://schemas.microsoft.com/office/drawing/2014/main" id="{BD481440-FE57-24DB-D84B-68063FB1B98D}"/>
                </a:ext>
              </a:extLst>
            </p:cNvPr>
            <p:cNvSpPr/>
            <p:nvPr/>
          </p:nvSpPr>
          <p:spPr>
            <a:xfrm>
              <a:off x="4308825" y="3455363"/>
              <a:ext cx="526325" cy="608475"/>
            </a:xfrm>
            <a:custGeom>
              <a:avLst/>
              <a:gdLst/>
              <a:ahLst/>
              <a:cxnLst/>
              <a:rect l="l" t="t" r="r" b="b"/>
              <a:pathLst>
                <a:path w="21053" h="24339" extrusionOk="0">
                  <a:moveTo>
                    <a:pt x="10502" y="0"/>
                  </a:moveTo>
                  <a:cubicBezTo>
                    <a:pt x="9669" y="0"/>
                    <a:pt x="8883" y="215"/>
                    <a:pt x="8169" y="620"/>
                  </a:cubicBezTo>
                  <a:cubicBezTo>
                    <a:pt x="7978" y="715"/>
                    <a:pt x="7931" y="953"/>
                    <a:pt x="8050" y="1144"/>
                  </a:cubicBezTo>
                  <a:cubicBezTo>
                    <a:pt x="8097" y="1253"/>
                    <a:pt x="8216" y="1322"/>
                    <a:pt x="8346" y="1322"/>
                  </a:cubicBezTo>
                  <a:cubicBezTo>
                    <a:pt x="8414" y="1322"/>
                    <a:pt x="8485" y="1303"/>
                    <a:pt x="8550" y="1263"/>
                  </a:cubicBezTo>
                  <a:cubicBezTo>
                    <a:pt x="9145" y="905"/>
                    <a:pt x="9836" y="715"/>
                    <a:pt x="10502" y="715"/>
                  </a:cubicBezTo>
                  <a:cubicBezTo>
                    <a:pt x="12598" y="715"/>
                    <a:pt x="14289" y="2334"/>
                    <a:pt x="14408" y="4406"/>
                  </a:cubicBezTo>
                  <a:cubicBezTo>
                    <a:pt x="14408" y="4597"/>
                    <a:pt x="14599" y="4740"/>
                    <a:pt x="14765" y="4740"/>
                  </a:cubicBezTo>
                  <a:cubicBezTo>
                    <a:pt x="15813" y="4740"/>
                    <a:pt x="16766" y="5144"/>
                    <a:pt x="17480" y="5906"/>
                  </a:cubicBezTo>
                  <a:cubicBezTo>
                    <a:pt x="18195" y="6645"/>
                    <a:pt x="18599" y="7597"/>
                    <a:pt x="18599" y="8645"/>
                  </a:cubicBezTo>
                  <a:cubicBezTo>
                    <a:pt x="18599" y="9264"/>
                    <a:pt x="18457" y="9907"/>
                    <a:pt x="18171" y="10479"/>
                  </a:cubicBezTo>
                  <a:cubicBezTo>
                    <a:pt x="18076" y="10669"/>
                    <a:pt x="18123" y="10860"/>
                    <a:pt x="18314" y="10955"/>
                  </a:cubicBezTo>
                  <a:cubicBezTo>
                    <a:pt x="19552" y="11646"/>
                    <a:pt x="20338" y="12956"/>
                    <a:pt x="20338" y="14384"/>
                  </a:cubicBezTo>
                  <a:cubicBezTo>
                    <a:pt x="20338" y="16528"/>
                    <a:pt x="16432" y="18290"/>
                    <a:pt x="16432" y="18290"/>
                  </a:cubicBezTo>
                  <a:lnTo>
                    <a:pt x="11884" y="18290"/>
                  </a:lnTo>
                  <a:lnTo>
                    <a:pt x="11884" y="15242"/>
                  </a:lnTo>
                  <a:lnTo>
                    <a:pt x="13956" y="14313"/>
                  </a:lnTo>
                  <a:cubicBezTo>
                    <a:pt x="14622" y="14027"/>
                    <a:pt x="14956" y="13241"/>
                    <a:pt x="14646" y="12574"/>
                  </a:cubicBezTo>
                  <a:cubicBezTo>
                    <a:pt x="14434" y="12079"/>
                    <a:pt x="13945" y="11767"/>
                    <a:pt x="13424" y="11767"/>
                  </a:cubicBezTo>
                  <a:cubicBezTo>
                    <a:pt x="13245" y="11767"/>
                    <a:pt x="13061" y="11804"/>
                    <a:pt x="12884" y="11884"/>
                  </a:cubicBezTo>
                  <a:lnTo>
                    <a:pt x="11908" y="12336"/>
                  </a:lnTo>
                  <a:lnTo>
                    <a:pt x="11908" y="9955"/>
                  </a:lnTo>
                  <a:cubicBezTo>
                    <a:pt x="11908" y="9955"/>
                    <a:pt x="11288" y="8645"/>
                    <a:pt x="10550" y="8645"/>
                  </a:cubicBezTo>
                  <a:cubicBezTo>
                    <a:pt x="9788" y="8645"/>
                    <a:pt x="9240" y="9240"/>
                    <a:pt x="9240" y="9955"/>
                  </a:cubicBezTo>
                  <a:lnTo>
                    <a:pt x="9240" y="12336"/>
                  </a:lnTo>
                  <a:lnTo>
                    <a:pt x="8192" y="11884"/>
                  </a:lnTo>
                  <a:cubicBezTo>
                    <a:pt x="8017" y="11802"/>
                    <a:pt x="7833" y="11764"/>
                    <a:pt x="7652" y="11764"/>
                  </a:cubicBezTo>
                  <a:cubicBezTo>
                    <a:pt x="7145" y="11764"/>
                    <a:pt x="6658" y="12066"/>
                    <a:pt x="6430" y="12574"/>
                  </a:cubicBezTo>
                  <a:cubicBezTo>
                    <a:pt x="6144" y="13217"/>
                    <a:pt x="6430" y="14027"/>
                    <a:pt x="7121" y="14313"/>
                  </a:cubicBezTo>
                  <a:lnTo>
                    <a:pt x="9240" y="15242"/>
                  </a:lnTo>
                  <a:lnTo>
                    <a:pt x="9240" y="18290"/>
                  </a:lnTo>
                  <a:lnTo>
                    <a:pt x="4597" y="18290"/>
                  </a:lnTo>
                  <a:cubicBezTo>
                    <a:pt x="2453" y="18290"/>
                    <a:pt x="691" y="16551"/>
                    <a:pt x="691" y="14384"/>
                  </a:cubicBezTo>
                  <a:cubicBezTo>
                    <a:pt x="691" y="12956"/>
                    <a:pt x="1453" y="11646"/>
                    <a:pt x="2715" y="10955"/>
                  </a:cubicBezTo>
                  <a:cubicBezTo>
                    <a:pt x="2882" y="10860"/>
                    <a:pt x="2953" y="10669"/>
                    <a:pt x="2858" y="10479"/>
                  </a:cubicBezTo>
                  <a:cubicBezTo>
                    <a:pt x="2572" y="9907"/>
                    <a:pt x="2406" y="9288"/>
                    <a:pt x="2406" y="8645"/>
                  </a:cubicBezTo>
                  <a:cubicBezTo>
                    <a:pt x="2406" y="7597"/>
                    <a:pt x="2810" y="6645"/>
                    <a:pt x="3549" y="5906"/>
                  </a:cubicBezTo>
                  <a:cubicBezTo>
                    <a:pt x="4263" y="5144"/>
                    <a:pt x="5239" y="4763"/>
                    <a:pt x="6264" y="4740"/>
                  </a:cubicBezTo>
                  <a:cubicBezTo>
                    <a:pt x="6430" y="4740"/>
                    <a:pt x="6621" y="4597"/>
                    <a:pt x="6621" y="4406"/>
                  </a:cubicBezTo>
                  <a:cubicBezTo>
                    <a:pt x="6668" y="3525"/>
                    <a:pt x="7002" y="2715"/>
                    <a:pt x="7573" y="2049"/>
                  </a:cubicBezTo>
                  <a:cubicBezTo>
                    <a:pt x="7692" y="1906"/>
                    <a:pt x="7692" y="1668"/>
                    <a:pt x="7526" y="1548"/>
                  </a:cubicBezTo>
                  <a:cubicBezTo>
                    <a:pt x="7457" y="1492"/>
                    <a:pt x="7368" y="1462"/>
                    <a:pt x="7279" y="1462"/>
                  </a:cubicBezTo>
                  <a:cubicBezTo>
                    <a:pt x="7183" y="1462"/>
                    <a:pt x="7088" y="1498"/>
                    <a:pt x="7026" y="1572"/>
                  </a:cubicBezTo>
                  <a:cubicBezTo>
                    <a:pt x="6430" y="2263"/>
                    <a:pt x="6049" y="3120"/>
                    <a:pt x="5930" y="4049"/>
                  </a:cubicBezTo>
                  <a:cubicBezTo>
                    <a:pt x="4835" y="4144"/>
                    <a:pt x="3811" y="4620"/>
                    <a:pt x="3049" y="5430"/>
                  </a:cubicBezTo>
                  <a:cubicBezTo>
                    <a:pt x="2167" y="6287"/>
                    <a:pt x="1691" y="7454"/>
                    <a:pt x="1691" y="8669"/>
                  </a:cubicBezTo>
                  <a:cubicBezTo>
                    <a:pt x="1691" y="9312"/>
                    <a:pt x="1858" y="9955"/>
                    <a:pt x="2096" y="10550"/>
                  </a:cubicBezTo>
                  <a:cubicBezTo>
                    <a:pt x="786" y="11408"/>
                    <a:pt x="0" y="12836"/>
                    <a:pt x="0" y="14408"/>
                  </a:cubicBezTo>
                  <a:cubicBezTo>
                    <a:pt x="0" y="16980"/>
                    <a:pt x="4620" y="19028"/>
                    <a:pt x="4620" y="19028"/>
                  </a:cubicBezTo>
                  <a:lnTo>
                    <a:pt x="9264" y="19028"/>
                  </a:lnTo>
                  <a:lnTo>
                    <a:pt x="9264" y="23982"/>
                  </a:lnTo>
                  <a:cubicBezTo>
                    <a:pt x="9264" y="24172"/>
                    <a:pt x="9407" y="24339"/>
                    <a:pt x="9621" y="24339"/>
                  </a:cubicBezTo>
                  <a:lnTo>
                    <a:pt x="11503" y="24339"/>
                  </a:lnTo>
                  <a:cubicBezTo>
                    <a:pt x="11693" y="24339"/>
                    <a:pt x="11860" y="24172"/>
                    <a:pt x="11860" y="23982"/>
                  </a:cubicBezTo>
                  <a:lnTo>
                    <a:pt x="11860" y="21886"/>
                  </a:lnTo>
                  <a:cubicBezTo>
                    <a:pt x="11860" y="21719"/>
                    <a:pt x="11741" y="21529"/>
                    <a:pt x="11527" y="21529"/>
                  </a:cubicBezTo>
                  <a:cubicBezTo>
                    <a:pt x="11513" y="21527"/>
                    <a:pt x="11499" y="21526"/>
                    <a:pt x="11486" y="21526"/>
                  </a:cubicBezTo>
                  <a:cubicBezTo>
                    <a:pt x="11292" y="21526"/>
                    <a:pt x="11145" y="21685"/>
                    <a:pt x="11145" y="21886"/>
                  </a:cubicBezTo>
                  <a:lnTo>
                    <a:pt x="11145" y="23648"/>
                  </a:lnTo>
                  <a:lnTo>
                    <a:pt x="9955" y="23648"/>
                  </a:lnTo>
                  <a:lnTo>
                    <a:pt x="9955" y="15075"/>
                  </a:lnTo>
                  <a:cubicBezTo>
                    <a:pt x="9955" y="14908"/>
                    <a:pt x="9860" y="14789"/>
                    <a:pt x="9740" y="14742"/>
                  </a:cubicBezTo>
                  <a:lnTo>
                    <a:pt x="7478" y="13718"/>
                  </a:lnTo>
                  <a:cubicBezTo>
                    <a:pt x="7168" y="13575"/>
                    <a:pt x="7026" y="13265"/>
                    <a:pt x="7168" y="12932"/>
                  </a:cubicBezTo>
                  <a:cubicBezTo>
                    <a:pt x="7256" y="12704"/>
                    <a:pt x="7472" y="12567"/>
                    <a:pt x="7704" y="12567"/>
                  </a:cubicBezTo>
                  <a:cubicBezTo>
                    <a:pt x="7787" y="12567"/>
                    <a:pt x="7872" y="12584"/>
                    <a:pt x="7954" y="12622"/>
                  </a:cubicBezTo>
                  <a:lnTo>
                    <a:pt x="9431" y="13313"/>
                  </a:lnTo>
                  <a:cubicBezTo>
                    <a:pt x="9481" y="13334"/>
                    <a:pt x="9533" y="13345"/>
                    <a:pt x="9584" y="13345"/>
                  </a:cubicBezTo>
                  <a:cubicBezTo>
                    <a:pt x="9703" y="13345"/>
                    <a:pt x="9817" y="13287"/>
                    <a:pt x="9883" y="13170"/>
                  </a:cubicBezTo>
                  <a:cubicBezTo>
                    <a:pt x="9907" y="13098"/>
                    <a:pt x="9907" y="13051"/>
                    <a:pt x="9907" y="12979"/>
                  </a:cubicBezTo>
                  <a:lnTo>
                    <a:pt x="9907" y="10050"/>
                  </a:lnTo>
                  <a:cubicBezTo>
                    <a:pt x="9907" y="9741"/>
                    <a:pt x="10145" y="9455"/>
                    <a:pt x="10455" y="9407"/>
                  </a:cubicBezTo>
                  <a:cubicBezTo>
                    <a:pt x="10470" y="9406"/>
                    <a:pt x="10485" y="9406"/>
                    <a:pt x="10500" y="9406"/>
                  </a:cubicBezTo>
                  <a:cubicBezTo>
                    <a:pt x="10836" y="9406"/>
                    <a:pt x="11098" y="9660"/>
                    <a:pt x="11098" y="10003"/>
                  </a:cubicBezTo>
                  <a:lnTo>
                    <a:pt x="11098" y="12932"/>
                  </a:lnTo>
                  <a:cubicBezTo>
                    <a:pt x="11098" y="12932"/>
                    <a:pt x="11169" y="13170"/>
                    <a:pt x="11288" y="13217"/>
                  </a:cubicBezTo>
                  <a:cubicBezTo>
                    <a:pt x="11350" y="13264"/>
                    <a:pt x="11431" y="13290"/>
                    <a:pt x="11513" y="13290"/>
                  </a:cubicBezTo>
                  <a:cubicBezTo>
                    <a:pt x="11558" y="13290"/>
                    <a:pt x="11603" y="13282"/>
                    <a:pt x="11646" y="13265"/>
                  </a:cubicBezTo>
                  <a:lnTo>
                    <a:pt x="13170" y="12574"/>
                  </a:lnTo>
                  <a:cubicBezTo>
                    <a:pt x="13246" y="12536"/>
                    <a:pt x="13328" y="12518"/>
                    <a:pt x="13409" y="12518"/>
                  </a:cubicBezTo>
                  <a:cubicBezTo>
                    <a:pt x="13632" y="12518"/>
                    <a:pt x="13851" y="12651"/>
                    <a:pt x="13956" y="12860"/>
                  </a:cubicBezTo>
                  <a:cubicBezTo>
                    <a:pt x="14122" y="13170"/>
                    <a:pt x="13956" y="13527"/>
                    <a:pt x="13670" y="13670"/>
                  </a:cubicBezTo>
                  <a:lnTo>
                    <a:pt x="11384" y="14694"/>
                  </a:lnTo>
                  <a:cubicBezTo>
                    <a:pt x="11265" y="14742"/>
                    <a:pt x="11169" y="14861"/>
                    <a:pt x="11169" y="15004"/>
                  </a:cubicBezTo>
                  <a:lnTo>
                    <a:pt x="11169" y="20624"/>
                  </a:lnTo>
                  <a:cubicBezTo>
                    <a:pt x="11169" y="20838"/>
                    <a:pt x="11336" y="20981"/>
                    <a:pt x="11527" y="20981"/>
                  </a:cubicBezTo>
                  <a:cubicBezTo>
                    <a:pt x="11741" y="20981"/>
                    <a:pt x="11884" y="20838"/>
                    <a:pt x="11884" y="20624"/>
                  </a:cubicBezTo>
                  <a:lnTo>
                    <a:pt x="11884" y="18957"/>
                  </a:lnTo>
                  <a:lnTo>
                    <a:pt x="16432" y="18957"/>
                  </a:lnTo>
                  <a:cubicBezTo>
                    <a:pt x="16461" y="18957"/>
                    <a:pt x="16490" y="18958"/>
                    <a:pt x="16518" y="18958"/>
                  </a:cubicBezTo>
                  <a:cubicBezTo>
                    <a:pt x="19050" y="18958"/>
                    <a:pt x="21052" y="16880"/>
                    <a:pt x="21052" y="14361"/>
                  </a:cubicBezTo>
                  <a:cubicBezTo>
                    <a:pt x="21052" y="12836"/>
                    <a:pt x="20243" y="11408"/>
                    <a:pt x="18933" y="10550"/>
                  </a:cubicBezTo>
                  <a:cubicBezTo>
                    <a:pt x="19195" y="9955"/>
                    <a:pt x="19314" y="9336"/>
                    <a:pt x="19314" y="8669"/>
                  </a:cubicBezTo>
                  <a:cubicBezTo>
                    <a:pt x="19314" y="7454"/>
                    <a:pt x="18838" y="6287"/>
                    <a:pt x="17980" y="5430"/>
                  </a:cubicBezTo>
                  <a:cubicBezTo>
                    <a:pt x="17194" y="4620"/>
                    <a:pt x="16170" y="4168"/>
                    <a:pt x="15099" y="4049"/>
                  </a:cubicBezTo>
                  <a:cubicBezTo>
                    <a:pt x="14837" y="1763"/>
                    <a:pt x="12860" y="0"/>
                    <a:pt x="10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642;p63">
              <a:extLst>
                <a:ext uri="{FF2B5EF4-FFF2-40B4-BE49-F238E27FC236}">
                  <a16:creationId xmlns:a16="http://schemas.microsoft.com/office/drawing/2014/main" id="{A28A1EE3-C1F4-A52B-4AFD-FDD01BFA4B4E}"/>
                </a:ext>
              </a:extLst>
            </p:cNvPr>
            <p:cNvSpPr/>
            <p:nvPr/>
          </p:nvSpPr>
          <p:spPr>
            <a:xfrm>
              <a:off x="4656500" y="3640213"/>
              <a:ext cx="42300" cy="40825"/>
            </a:xfrm>
            <a:custGeom>
              <a:avLst/>
              <a:gdLst/>
              <a:ahLst/>
              <a:cxnLst/>
              <a:rect l="l" t="t" r="r" b="b"/>
              <a:pathLst>
                <a:path w="1692" h="1633" extrusionOk="0">
                  <a:moveTo>
                    <a:pt x="1299" y="1"/>
                  </a:moveTo>
                  <a:cubicBezTo>
                    <a:pt x="1210" y="1"/>
                    <a:pt x="1120" y="37"/>
                    <a:pt x="1049" y="108"/>
                  </a:cubicBezTo>
                  <a:lnTo>
                    <a:pt x="144" y="1013"/>
                  </a:lnTo>
                  <a:cubicBezTo>
                    <a:pt x="1" y="1156"/>
                    <a:pt x="1" y="1370"/>
                    <a:pt x="144" y="1513"/>
                  </a:cubicBezTo>
                  <a:cubicBezTo>
                    <a:pt x="215" y="1561"/>
                    <a:pt x="287" y="1632"/>
                    <a:pt x="406" y="1632"/>
                  </a:cubicBezTo>
                  <a:cubicBezTo>
                    <a:pt x="525" y="1632"/>
                    <a:pt x="596" y="1585"/>
                    <a:pt x="644" y="1513"/>
                  </a:cubicBezTo>
                  <a:lnTo>
                    <a:pt x="1549" y="632"/>
                  </a:lnTo>
                  <a:cubicBezTo>
                    <a:pt x="1692" y="465"/>
                    <a:pt x="1692" y="275"/>
                    <a:pt x="1549" y="108"/>
                  </a:cubicBezTo>
                  <a:cubicBezTo>
                    <a:pt x="1477" y="37"/>
                    <a:pt x="1388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643;p63">
              <a:extLst>
                <a:ext uri="{FF2B5EF4-FFF2-40B4-BE49-F238E27FC236}">
                  <a16:creationId xmlns:a16="http://schemas.microsoft.com/office/drawing/2014/main" id="{77ED351B-CCFA-5119-8FD1-7771123D9B68}"/>
                </a:ext>
              </a:extLst>
            </p:cNvPr>
            <p:cNvSpPr/>
            <p:nvPr/>
          </p:nvSpPr>
          <p:spPr>
            <a:xfrm>
              <a:off x="4728550" y="3787863"/>
              <a:ext cx="42300" cy="40825"/>
            </a:xfrm>
            <a:custGeom>
              <a:avLst/>
              <a:gdLst/>
              <a:ahLst/>
              <a:cxnLst/>
              <a:rect l="l" t="t" r="r" b="b"/>
              <a:pathLst>
                <a:path w="1692" h="1633" extrusionOk="0">
                  <a:moveTo>
                    <a:pt x="1298" y="1"/>
                  </a:moveTo>
                  <a:cubicBezTo>
                    <a:pt x="1209" y="1"/>
                    <a:pt x="1120" y="37"/>
                    <a:pt x="1048" y="108"/>
                  </a:cubicBezTo>
                  <a:lnTo>
                    <a:pt x="143" y="989"/>
                  </a:lnTo>
                  <a:cubicBezTo>
                    <a:pt x="1" y="1156"/>
                    <a:pt x="1" y="1346"/>
                    <a:pt x="143" y="1513"/>
                  </a:cubicBezTo>
                  <a:cubicBezTo>
                    <a:pt x="215" y="1561"/>
                    <a:pt x="310" y="1632"/>
                    <a:pt x="405" y="1632"/>
                  </a:cubicBezTo>
                  <a:cubicBezTo>
                    <a:pt x="501" y="1632"/>
                    <a:pt x="596" y="1584"/>
                    <a:pt x="644" y="1513"/>
                  </a:cubicBezTo>
                  <a:lnTo>
                    <a:pt x="1548" y="608"/>
                  </a:lnTo>
                  <a:cubicBezTo>
                    <a:pt x="1691" y="465"/>
                    <a:pt x="1691" y="251"/>
                    <a:pt x="1548" y="108"/>
                  </a:cubicBezTo>
                  <a:cubicBezTo>
                    <a:pt x="1477" y="37"/>
                    <a:pt x="138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644;p63">
              <a:extLst>
                <a:ext uri="{FF2B5EF4-FFF2-40B4-BE49-F238E27FC236}">
                  <a16:creationId xmlns:a16="http://schemas.microsoft.com/office/drawing/2014/main" id="{1485D536-FDF2-8F0C-70D1-84D3627FA609}"/>
                </a:ext>
              </a:extLst>
            </p:cNvPr>
            <p:cNvSpPr/>
            <p:nvPr/>
          </p:nvSpPr>
          <p:spPr>
            <a:xfrm>
              <a:off x="4440400" y="3615213"/>
              <a:ext cx="42875" cy="40800"/>
            </a:xfrm>
            <a:custGeom>
              <a:avLst/>
              <a:gdLst/>
              <a:ahLst/>
              <a:cxnLst/>
              <a:rect l="l" t="t" r="r" b="b"/>
              <a:pathLst>
                <a:path w="1715" h="1632" extrusionOk="0">
                  <a:moveTo>
                    <a:pt x="1298" y="1"/>
                  </a:moveTo>
                  <a:cubicBezTo>
                    <a:pt x="1209" y="1"/>
                    <a:pt x="1120" y="36"/>
                    <a:pt x="1048" y="108"/>
                  </a:cubicBezTo>
                  <a:lnTo>
                    <a:pt x="167" y="989"/>
                  </a:lnTo>
                  <a:cubicBezTo>
                    <a:pt x="0" y="1156"/>
                    <a:pt x="0" y="1346"/>
                    <a:pt x="167" y="1513"/>
                  </a:cubicBezTo>
                  <a:cubicBezTo>
                    <a:pt x="215" y="1560"/>
                    <a:pt x="310" y="1632"/>
                    <a:pt x="429" y="1632"/>
                  </a:cubicBezTo>
                  <a:cubicBezTo>
                    <a:pt x="548" y="1632"/>
                    <a:pt x="572" y="1560"/>
                    <a:pt x="667" y="1513"/>
                  </a:cubicBezTo>
                  <a:lnTo>
                    <a:pt x="1548" y="608"/>
                  </a:lnTo>
                  <a:cubicBezTo>
                    <a:pt x="1715" y="465"/>
                    <a:pt x="1715" y="251"/>
                    <a:pt x="1548" y="108"/>
                  </a:cubicBezTo>
                  <a:cubicBezTo>
                    <a:pt x="1477" y="36"/>
                    <a:pt x="138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645;p63">
              <a:extLst>
                <a:ext uri="{FF2B5EF4-FFF2-40B4-BE49-F238E27FC236}">
                  <a16:creationId xmlns:a16="http://schemas.microsoft.com/office/drawing/2014/main" id="{21797ADA-397A-5F5A-428F-E7C07EA1DC9C}"/>
                </a:ext>
              </a:extLst>
            </p:cNvPr>
            <p:cNvSpPr/>
            <p:nvPr/>
          </p:nvSpPr>
          <p:spPr>
            <a:xfrm>
              <a:off x="4493975" y="3599288"/>
              <a:ext cx="43500" cy="40650"/>
            </a:xfrm>
            <a:custGeom>
              <a:avLst/>
              <a:gdLst/>
              <a:ahLst/>
              <a:cxnLst/>
              <a:rect l="l" t="t" r="r" b="b"/>
              <a:pathLst>
                <a:path w="1740" h="1626" extrusionOk="0">
                  <a:moveTo>
                    <a:pt x="1322" y="1"/>
                  </a:moveTo>
                  <a:cubicBezTo>
                    <a:pt x="1233" y="1"/>
                    <a:pt x="1144" y="42"/>
                    <a:pt x="1072" y="126"/>
                  </a:cubicBezTo>
                  <a:lnTo>
                    <a:pt x="191" y="1007"/>
                  </a:lnTo>
                  <a:cubicBezTo>
                    <a:pt x="1" y="1150"/>
                    <a:pt x="1" y="1388"/>
                    <a:pt x="167" y="1507"/>
                  </a:cubicBezTo>
                  <a:cubicBezTo>
                    <a:pt x="215" y="1578"/>
                    <a:pt x="310" y="1626"/>
                    <a:pt x="429" y="1626"/>
                  </a:cubicBezTo>
                  <a:cubicBezTo>
                    <a:pt x="548" y="1626"/>
                    <a:pt x="596" y="1602"/>
                    <a:pt x="691" y="1507"/>
                  </a:cubicBezTo>
                  <a:lnTo>
                    <a:pt x="1572" y="626"/>
                  </a:lnTo>
                  <a:cubicBezTo>
                    <a:pt x="1739" y="483"/>
                    <a:pt x="1739" y="269"/>
                    <a:pt x="1572" y="126"/>
                  </a:cubicBezTo>
                  <a:cubicBezTo>
                    <a:pt x="1501" y="42"/>
                    <a:pt x="1412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646;p63">
              <a:extLst>
                <a:ext uri="{FF2B5EF4-FFF2-40B4-BE49-F238E27FC236}">
                  <a16:creationId xmlns:a16="http://schemas.microsoft.com/office/drawing/2014/main" id="{95F5F8BE-CA35-E260-EBB0-1D5EB63AF3DE}"/>
                </a:ext>
              </a:extLst>
            </p:cNvPr>
            <p:cNvSpPr/>
            <p:nvPr/>
          </p:nvSpPr>
          <p:spPr>
            <a:xfrm>
              <a:off x="4407050" y="3839063"/>
              <a:ext cx="42900" cy="40825"/>
            </a:xfrm>
            <a:custGeom>
              <a:avLst/>
              <a:gdLst/>
              <a:ahLst/>
              <a:cxnLst/>
              <a:rect l="l" t="t" r="r" b="b"/>
              <a:pathLst>
                <a:path w="1716" h="1633" extrusionOk="0">
                  <a:moveTo>
                    <a:pt x="1302" y="1"/>
                  </a:moveTo>
                  <a:cubicBezTo>
                    <a:pt x="1209" y="1"/>
                    <a:pt x="1120" y="37"/>
                    <a:pt x="1049" y="108"/>
                  </a:cubicBezTo>
                  <a:lnTo>
                    <a:pt x="144" y="1013"/>
                  </a:lnTo>
                  <a:cubicBezTo>
                    <a:pt x="1" y="1156"/>
                    <a:pt x="1" y="1346"/>
                    <a:pt x="144" y="1513"/>
                  </a:cubicBezTo>
                  <a:cubicBezTo>
                    <a:pt x="215" y="1561"/>
                    <a:pt x="310" y="1632"/>
                    <a:pt x="406" y="1632"/>
                  </a:cubicBezTo>
                  <a:cubicBezTo>
                    <a:pt x="525" y="1632"/>
                    <a:pt x="596" y="1608"/>
                    <a:pt x="691" y="1513"/>
                  </a:cubicBezTo>
                  <a:lnTo>
                    <a:pt x="1572" y="608"/>
                  </a:lnTo>
                  <a:cubicBezTo>
                    <a:pt x="1715" y="465"/>
                    <a:pt x="1715" y="251"/>
                    <a:pt x="1572" y="108"/>
                  </a:cubicBezTo>
                  <a:cubicBezTo>
                    <a:pt x="1489" y="37"/>
                    <a:pt x="1394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3506;p40">
            <a:extLst>
              <a:ext uri="{FF2B5EF4-FFF2-40B4-BE49-F238E27FC236}">
                <a16:creationId xmlns:a16="http://schemas.microsoft.com/office/drawing/2014/main" id="{898FFE3D-C422-79DE-A39E-4DEFBCF339A5}"/>
              </a:ext>
            </a:extLst>
          </p:cNvPr>
          <p:cNvSpPr txBox="1">
            <a:spLocks/>
          </p:cNvSpPr>
          <p:nvPr/>
        </p:nvSpPr>
        <p:spPr>
          <a:xfrm>
            <a:off x="715097" y="418498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800" dirty="0"/>
              <a:t>OXYGEN, FUEL AND HEAT = WILDFIRE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E2C0A9-94D3-3C23-48E0-B094874FB212}"/>
              </a:ext>
            </a:extLst>
          </p:cNvPr>
          <p:cNvGrpSpPr/>
          <p:nvPr/>
        </p:nvGrpSpPr>
        <p:grpSpPr>
          <a:xfrm>
            <a:off x="450161" y="3167725"/>
            <a:ext cx="273300" cy="607300"/>
            <a:chOff x="6047150" y="2268100"/>
            <a:chExt cx="273300" cy="607300"/>
          </a:xfrm>
        </p:grpSpPr>
        <p:sp>
          <p:nvSpPr>
            <p:cNvPr id="32" name="Google Shape;4658;p63">
              <a:extLst>
                <a:ext uri="{FF2B5EF4-FFF2-40B4-BE49-F238E27FC236}">
                  <a16:creationId xmlns:a16="http://schemas.microsoft.com/office/drawing/2014/main" id="{08A9602A-69CD-DFF9-4B36-DCDB523F520C}"/>
                </a:ext>
              </a:extLst>
            </p:cNvPr>
            <p:cNvSpPr/>
            <p:nvPr/>
          </p:nvSpPr>
          <p:spPr>
            <a:xfrm>
              <a:off x="6054900" y="2277625"/>
              <a:ext cx="256025" cy="588850"/>
            </a:xfrm>
            <a:custGeom>
              <a:avLst/>
              <a:gdLst/>
              <a:ahLst/>
              <a:cxnLst/>
              <a:rect l="l" t="t" r="r" b="b"/>
              <a:pathLst>
                <a:path w="10241" h="23554" extrusionOk="0">
                  <a:moveTo>
                    <a:pt x="5120" y="1"/>
                  </a:moveTo>
                  <a:cubicBezTo>
                    <a:pt x="3525" y="1"/>
                    <a:pt x="2263" y="1287"/>
                    <a:pt x="2263" y="2859"/>
                  </a:cubicBezTo>
                  <a:lnTo>
                    <a:pt x="2263" y="14218"/>
                  </a:lnTo>
                  <a:cubicBezTo>
                    <a:pt x="881" y="15123"/>
                    <a:pt x="0" y="16671"/>
                    <a:pt x="0" y="18457"/>
                  </a:cubicBezTo>
                  <a:cubicBezTo>
                    <a:pt x="0" y="21276"/>
                    <a:pt x="2286" y="23554"/>
                    <a:pt x="5100" y="23554"/>
                  </a:cubicBezTo>
                  <a:cubicBezTo>
                    <a:pt x="5115" y="23554"/>
                    <a:pt x="5129" y="23554"/>
                    <a:pt x="5144" y="23553"/>
                  </a:cubicBezTo>
                  <a:cubicBezTo>
                    <a:pt x="7930" y="23530"/>
                    <a:pt x="10193" y="21267"/>
                    <a:pt x="10193" y="18433"/>
                  </a:cubicBezTo>
                  <a:cubicBezTo>
                    <a:pt x="10240" y="16671"/>
                    <a:pt x="9335" y="15123"/>
                    <a:pt x="7978" y="14218"/>
                  </a:cubicBezTo>
                  <a:lnTo>
                    <a:pt x="7978" y="2859"/>
                  </a:lnTo>
                  <a:cubicBezTo>
                    <a:pt x="7978" y="1287"/>
                    <a:pt x="6692" y="1"/>
                    <a:pt x="5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659;p63">
              <a:extLst>
                <a:ext uri="{FF2B5EF4-FFF2-40B4-BE49-F238E27FC236}">
                  <a16:creationId xmlns:a16="http://schemas.microsoft.com/office/drawing/2014/main" id="{3B5D7028-9922-41A6-5D80-EC4082D117A1}"/>
                </a:ext>
              </a:extLst>
            </p:cNvPr>
            <p:cNvSpPr/>
            <p:nvPr/>
          </p:nvSpPr>
          <p:spPr>
            <a:xfrm>
              <a:off x="6102525" y="2458025"/>
              <a:ext cx="164350" cy="363800"/>
            </a:xfrm>
            <a:custGeom>
              <a:avLst/>
              <a:gdLst/>
              <a:ahLst/>
              <a:cxnLst/>
              <a:rect l="l" t="t" r="r" b="b"/>
              <a:pathLst>
                <a:path w="6574" h="14552" extrusionOk="0">
                  <a:moveTo>
                    <a:pt x="2263" y="1"/>
                  </a:moveTo>
                  <a:lnTo>
                    <a:pt x="2263" y="8002"/>
                  </a:lnTo>
                  <a:lnTo>
                    <a:pt x="1453" y="8550"/>
                  </a:lnTo>
                  <a:cubicBezTo>
                    <a:pt x="524" y="9169"/>
                    <a:pt x="0" y="10169"/>
                    <a:pt x="0" y="11289"/>
                  </a:cubicBezTo>
                  <a:cubicBezTo>
                    <a:pt x="0" y="13075"/>
                    <a:pt x="1453" y="14551"/>
                    <a:pt x="3263" y="14551"/>
                  </a:cubicBezTo>
                  <a:cubicBezTo>
                    <a:pt x="5049" y="14551"/>
                    <a:pt x="6549" y="13075"/>
                    <a:pt x="6573" y="11289"/>
                  </a:cubicBezTo>
                  <a:cubicBezTo>
                    <a:pt x="6573" y="10169"/>
                    <a:pt x="6025" y="9169"/>
                    <a:pt x="5097" y="8550"/>
                  </a:cubicBezTo>
                  <a:lnTo>
                    <a:pt x="4311" y="8002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660;p63">
              <a:extLst>
                <a:ext uri="{FF2B5EF4-FFF2-40B4-BE49-F238E27FC236}">
                  <a16:creationId xmlns:a16="http://schemas.microsoft.com/office/drawing/2014/main" id="{45EE3CC8-56BF-26AF-A38A-D7E7403291CA}"/>
                </a:ext>
              </a:extLst>
            </p:cNvPr>
            <p:cNvSpPr/>
            <p:nvPr/>
          </p:nvSpPr>
          <p:spPr>
            <a:xfrm>
              <a:off x="6101325" y="2659850"/>
              <a:ext cx="102425" cy="161375"/>
            </a:xfrm>
            <a:custGeom>
              <a:avLst/>
              <a:gdLst/>
              <a:ahLst/>
              <a:cxnLst/>
              <a:rect l="l" t="t" r="r" b="b"/>
              <a:pathLst>
                <a:path w="4097" h="6455" extrusionOk="0">
                  <a:moveTo>
                    <a:pt x="2144" y="1"/>
                  </a:moveTo>
                  <a:lnTo>
                    <a:pt x="1477" y="429"/>
                  </a:lnTo>
                  <a:cubicBezTo>
                    <a:pt x="548" y="1072"/>
                    <a:pt x="1" y="2073"/>
                    <a:pt x="1" y="3168"/>
                  </a:cubicBezTo>
                  <a:cubicBezTo>
                    <a:pt x="1" y="5002"/>
                    <a:pt x="1501" y="6455"/>
                    <a:pt x="3287" y="6455"/>
                  </a:cubicBezTo>
                  <a:cubicBezTo>
                    <a:pt x="3549" y="6455"/>
                    <a:pt x="3859" y="6431"/>
                    <a:pt x="4097" y="6359"/>
                  </a:cubicBezTo>
                  <a:cubicBezTo>
                    <a:pt x="2692" y="6002"/>
                    <a:pt x="1644" y="4692"/>
                    <a:pt x="1644" y="3168"/>
                  </a:cubicBezTo>
                  <a:cubicBezTo>
                    <a:pt x="1644" y="2644"/>
                    <a:pt x="1787" y="2096"/>
                    <a:pt x="2025" y="1620"/>
                  </a:cubicBezTo>
                  <a:cubicBezTo>
                    <a:pt x="2311" y="1096"/>
                    <a:pt x="2311" y="549"/>
                    <a:pt x="2144" y="1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661;p63">
              <a:extLst>
                <a:ext uri="{FF2B5EF4-FFF2-40B4-BE49-F238E27FC236}">
                  <a16:creationId xmlns:a16="http://schemas.microsoft.com/office/drawing/2014/main" id="{AE648E24-7BD3-8142-AED8-10FB206F247B}"/>
                </a:ext>
              </a:extLst>
            </p:cNvPr>
            <p:cNvSpPr/>
            <p:nvPr/>
          </p:nvSpPr>
          <p:spPr>
            <a:xfrm>
              <a:off x="6159075" y="2333600"/>
              <a:ext cx="51225" cy="124450"/>
            </a:xfrm>
            <a:custGeom>
              <a:avLst/>
              <a:gdLst/>
              <a:ahLst/>
              <a:cxnLst/>
              <a:rect l="l" t="t" r="r" b="b"/>
              <a:pathLst>
                <a:path w="2049" h="4978" extrusionOk="0">
                  <a:moveTo>
                    <a:pt x="1001" y="1"/>
                  </a:moveTo>
                  <a:cubicBezTo>
                    <a:pt x="429" y="1"/>
                    <a:pt x="1" y="453"/>
                    <a:pt x="1" y="1025"/>
                  </a:cubicBezTo>
                  <a:lnTo>
                    <a:pt x="1" y="4978"/>
                  </a:lnTo>
                  <a:lnTo>
                    <a:pt x="2049" y="4978"/>
                  </a:lnTo>
                  <a:lnTo>
                    <a:pt x="2049" y="1025"/>
                  </a:lnTo>
                  <a:cubicBezTo>
                    <a:pt x="2025" y="453"/>
                    <a:pt x="1549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662;p63">
              <a:extLst>
                <a:ext uri="{FF2B5EF4-FFF2-40B4-BE49-F238E27FC236}">
                  <a16:creationId xmlns:a16="http://schemas.microsoft.com/office/drawing/2014/main" id="{BDCBFD6E-0545-E181-69CA-7F4ECEDA7F6B}"/>
                </a:ext>
              </a:extLst>
            </p:cNvPr>
            <p:cNvSpPr/>
            <p:nvPr/>
          </p:nvSpPr>
          <p:spPr>
            <a:xfrm>
              <a:off x="6195400" y="2705700"/>
              <a:ext cx="30975" cy="31575"/>
            </a:xfrm>
            <a:custGeom>
              <a:avLst/>
              <a:gdLst/>
              <a:ahLst/>
              <a:cxnLst/>
              <a:rect l="l" t="t" r="r" b="b"/>
              <a:pathLst>
                <a:path w="1239" h="1263" extrusionOk="0">
                  <a:moveTo>
                    <a:pt x="620" y="1"/>
                  </a:moveTo>
                  <a:cubicBezTo>
                    <a:pt x="286" y="1"/>
                    <a:pt x="0" y="286"/>
                    <a:pt x="0" y="620"/>
                  </a:cubicBezTo>
                  <a:cubicBezTo>
                    <a:pt x="0" y="977"/>
                    <a:pt x="286" y="1263"/>
                    <a:pt x="620" y="1263"/>
                  </a:cubicBezTo>
                  <a:cubicBezTo>
                    <a:pt x="953" y="1263"/>
                    <a:pt x="1239" y="977"/>
                    <a:pt x="1239" y="620"/>
                  </a:cubicBezTo>
                  <a:cubicBezTo>
                    <a:pt x="1239" y="286"/>
                    <a:pt x="953" y="1"/>
                    <a:pt x="620" y="1"/>
                  </a:cubicBezTo>
                  <a:close/>
                </a:path>
              </a:pathLst>
            </a:custGeom>
            <a:solidFill>
              <a:srgbClr val="FE6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663;p63">
              <a:extLst>
                <a:ext uri="{FF2B5EF4-FFF2-40B4-BE49-F238E27FC236}">
                  <a16:creationId xmlns:a16="http://schemas.microsoft.com/office/drawing/2014/main" id="{45BE10C4-1AC5-767B-8CE8-8B06D5A7581F}"/>
                </a:ext>
              </a:extLst>
            </p:cNvPr>
            <p:cNvSpPr/>
            <p:nvPr/>
          </p:nvSpPr>
          <p:spPr>
            <a:xfrm>
              <a:off x="6047150" y="2268100"/>
              <a:ext cx="273300" cy="607300"/>
            </a:xfrm>
            <a:custGeom>
              <a:avLst/>
              <a:gdLst/>
              <a:ahLst/>
              <a:cxnLst/>
              <a:rect l="l" t="t" r="r" b="b"/>
              <a:pathLst>
                <a:path w="10932" h="24292" extrusionOk="0">
                  <a:moveTo>
                    <a:pt x="5502" y="1"/>
                  </a:moveTo>
                  <a:cubicBezTo>
                    <a:pt x="4644" y="1"/>
                    <a:pt x="3811" y="334"/>
                    <a:pt x="3216" y="954"/>
                  </a:cubicBezTo>
                  <a:cubicBezTo>
                    <a:pt x="2620" y="1549"/>
                    <a:pt x="2263" y="2359"/>
                    <a:pt x="2263" y="3216"/>
                  </a:cubicBezTo>
                  <a:lnTo>
                    <a:pt x="2263" y="4645"/>
                  </a:lnTo>
                  <a:cubicBezTo>
                    <a:pt x="2263" y="4859"/>
                    <a:pt x="2406" y="5002"/>
                    <a:pt x="2620" y="5002"/>
                  </a:cubicBezTo>
                  <a:cubicBezTo>
                    <a:pt x="2834" y="5002"/>
                    <a:pt x="2977" y="4859"/>
                    <a:pt x="2977" y="4645"/>
                  </a:cubicBezTo>
                  <a:lnTo>
                    <a:pt x="2977" y="3216"/>
                  </a:lnTo>
                  <a:cubicBezTo>
                    <a:pt x="2977" y="2573"/>
                    <a:pt x="3239" y="1930"/>
                    <a:pt x="3716" y="1454"/>
                  </a:cubicBezTo>
                  <a:cubicBezTo>
                    <a:pt x="4192" y="977"/>
                    <a:pt x="4811" y="739"/>
                    <a:pt x="5478" y="715"/>
                  </a:cubicBezTo>
                  <a:cubicBezTo>
                    <a:pt x="6859" y="715"/>
                    <a:pt x="7978" y="1882"/>
                    <a:pt x="7978" y="3240"/>
                  </a:cubicBezTo>
                  <a:lnTo>
                    <a:pt x="7978" y="14552"/>
                  </a:lnTo>
                  <a:cubicBezTo>
                    <a:pt x="7978" y="14671"/>
                    <a:pt x="8050" y="14790"/>
                    <a:pt x="8121" y="14861"/>
                  </a:cubicBezTo>
                  <a:cubicBezTo>
                    <a:pt x="9431" y="15742"/>
                    <a:pt x="10241" y="17219"/>
                    <a:pt x="10241" y="18814"/>
                  </a:cubicBezTo>
                  <a:cubicBezTo>
                    <a:pt x="10241" y="20076"/>
                    <a:pt x="9764" y="21267"/>
                    <a:pt x="8883" y="22148"/>
                  </a:cubicBezTo>
                  <a:cubicBezTo>
                    <a:pt x="7978" y="23053"/>
                    <a:pt x="6788" y="23553"/>
                    <a:pt x="5549" y="23553"/>
                  </a:cubicBezTo>
                  <a:lnTo>
                    <a:pt x="5478" y="23553"/>
                  </a:lnTo>
                  <a:cubicBezTo>
                    <a:pt x="4240" y="23553"/>
                    <a:pt x="3049" y="23077"/>
                    <a:pt x="2144" y="22172"/>
                  </a:cubicBezTo>
                  <a:cubicBezTo>
                    <a:pt x="1215" y="21291"/>
                    <a:pt x="715" y="20100"/>
                    <a:pt x="715" y="18814"/>
                  </a:cubicBezTo>
                  <a:cubicBezTo>
                    <a:pt x="715" y="17243"/>
                    <a:pt x="1501" y="15742"/>
                    <a:pt x="2834" y="14861"/>
                  </a:cubicBezTo>
                  <a:cubicBezTo>
                    <a:pt x="2930" y="14790"/>
                    <a:pt x="2977" y="14671"/>
                    <a:pt x="2977" y="14552"/>
                  </a:cubicBezTo>
                  <a:lnTo>
                    <a:pt x="2977" y="6312"/>
                  </a:lnTo>
                  <a:cubicBezTo>
                    <a:pt x="2977" y="6097"/>
                    <a:pt x="2834" y="5955"/>
                    <a:pt x="2620" y="5955"/>
                  </a:cubicBezTo>
                  <a:cubicBezTo>
                    <a:pt x="2406" y="5955"/>
                    <a:pt x="2263" y="6097"/>
                    <a:pt x="2263" y="6312"/>
                  </a:cubicBezTo>
                  <a:lnTo>
                    <a:pt x="2263" y="14409"/>
                  </a:lnTo>
                  <a:cubicBezTo>
                    <a:pt x="834" y="15456"/>
                    <a:pt x="1" y="17100"/>
                    <a:pt x="1" y="18838"/>
                  </a:cubicBezTo>
                  <a:cubicBezTo>
                    <a:pt x="1" y="20291"/>
                    <a:pt x="572" y="21672"/>
                    <a:pt x="1644" y="22720"/>
                  </a:cubicBezTo>
                  <a:cubicBezTo>
                    <a:pt x="2692" y="23720"/>
                    <a:pt x="4025" y="24292"/>
                    <a:pt x="5478" y="24292"/>
                  </a:cubicBezTo>
                  <a:lnTo>
                    <a:pt x="5549" y="24292"/>
                  </a:lnTo>
                  <a:cubicBezTo>
                    <a:pt x="7002" y="24292"/>
                    <a:pt x="8336" y="23696"/>
                    <a:pt x="9360" y="22696"/>
                  </a:cubicBezTo>
                  <a:cubicBezTo>
                    <a:pt x="10360" y="21648"/>
                    <a:pt x="10931" y="20315"/>
                    <a:pt x="10931" y="18838"/>
                  </a:cubicBezTo>
                  <a:cubicBezTo>
                    <a:pt x="10931" y="17100"/>
                    <a:pt x="10098" y="15456"/>
                    <a:pt x="8669" y="14409"/>
                  </a:cubicBezTo>
                  <a:lnTo>
                    <a:pt x="8669" y="3240"/>
                  </a:lnTo>
                  <a:cubicBezTo>
                    <a:pt x="8669" y="1501"/>
                    <a:pt x="7264" y="25"/>
                    <a:pt x="5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664;p63">
              <a:extLst>
                <a:ext uri="{FF2B5EF4-FFF2-40B4-BE49-F238E27FC236}">
                  <a16:creationId xmlns:a16="http://schemas.microsoft.com/office/drawing/2014/main" id="{4101867D-C9AC-931C-ADDA-D8AEEE3EA711}"/>
                </a:ext>
              </a:extLst>
            </p:cNvPr>
            <p:cNvSpPr/>
            <p:nvPr/>
          </p:nvSpPr>
          <p:spPr>
            <a:xfrm>
              <a:off x="6090025" y="2324650"/>
              <a:ext cx="183975" cy="506100"/>
            </a:xfrm>
            <a:custGeom>
              <a:avLst/>
              <a:gdLst/>
              <a:ahLst/>
              <a:cxnLst/>
              <a:rect l="l" t="t" r="r" b="b"/>
              <a:pathLst>
                <a:path w="7359" h="20244" extrusionOk="0">
                  <a:moveTo>
                    <a:pt x="3723" y="711"/>
                  </a:moveTo>
                  <a:cubicBezTo>
                    <a:pt x="3752" y="711"/>
                    <a:pt x="3781" y="712"/>
                    <a:pt x="3811" y="716"/>
                  </a:cubicBezTo>
                  <a:cubicBezTo>
                    <a:pt x="4192" y="787"/>
                    <a:pt x="4382" y="1049"/>
                    <a:pt x="4382" y="1383"/>
                  </a:cubicBezTo>
                  <a:lnTo>
                    <a:pt x="4382" y="4955"/>
                  </a:lnTo>
                  <a:lnTo>
                    <a:pt x="3048" y="4955"/>
                  </a:lnTo>
                  <a:lnTo>
                    <a:pt x="3048" y="1383"/>
                  </a:lnTo>
                  <a:cubicBezTo>
                    <a:pt x="3048" y="985"/>
                    <a:pt x="3355" y="711"/>
                    <a:pt x="3723" y="711"/>
                  </a:cubicBezTo>
                  <a:close/>
                  <a:moveTo>
                    <a:pt x="3711" y="1"/>
                  </a:moveTo>
                  <a:cubicBezTo>
                    <a:pt x="3697" y="1"/>
                    <a:pt x="3682" y="1"/>
                    <a:pt x="3668" y="1"/>
                  </a:cubicBezTo>
                  <a:cubicBezTo>
                    <a:pt x="2929" y="25"/>
                    <a:pt x="2334" y="668"/>
                    <a:pt x="2334" y="1406"/>
                  </a:cubicBezTo>
                  <a:lnTo>
                    <a:pt x="2334" y="5336"/>
                  </a:lnTo>
                  <a:lnTo>
                    <a:pt x="2382" y="5336"/>
                  </a:lnTo>
                  <a:lnTo>
                    <a:pt x="2382" y="13123"/>
                  </a:lnTo>
                  <a:lnTo>
                    <a:pt x="1715" y="13576"/>
                  </a:lnTo>
                  <a:cubicBezTo>
                    <a:pt x="643" y="14290"/>
                    <a:pt x="0" y="15552"/>
                    <a:pt x="95" y="16862"/>
                  </a:cubicBezTo>
                  <a:cubicBezTo>
                    <a:pt x="237" y="18776"/>
                    <a:pt x="1855" y="20244"/>
                    <a:pt x="3765" y="20244"/>
                  </a:cubicBezTo>
                  <a:cubicBezTo>
                    <a:pt x="3780" y="20244"/>
                    <a:pt x="3795" y="20244"/>
                    <a:pt x="3811" y="20244"/>
                  </a:cubicBezTo>
                  <a:cubicBezTo>
                    <a:pt x="4930" y="20220"/>
                    <a:pt x="5906" y="19696"/>
                    <a:pt x="6597" y="18862"/>
                  </a:cubicBezTo>
                  <a:cubicBezTo>
                    <a:pt x="6716" y="18696"/>
                    <a:pt x="6668" y="18457"/>
                    <a:pt x="6502" y="18338"/>
                  </a:cubicBezTo>
                  <a:cubicBezTo>
                    <a:pt x="6447" y="18302"/>
                    <a:pt x="6381" y="18283"/>
                    <a:pt x="6314" y="18283"/>
                  </a:cubicBezTo>
                  <a:cubicBezTo>
                    <a:pt x="6208" y="18283"/>
                    <a:pt x="6098" y="18331"/>
                    <a:pt x="6025" y="18434"/>
                  </a:cubicBezTo>
                  <a:cubicBezTo>
                    <a:pt x="5454" y="19100"/>
                    <a:pt x="4620" y="19529"/>
                    <a:pt x="3739" y="19529"/>
                  </a:cubicBezTo>
                  <a:cubicBezTo>
                    <a:pt x="2120" y="19529"/>
                    <a:pt x="810" y="18219"/>
                    <a:pt x="810" y="16600"/>
                  </a:cubicBezTo>
                  <a:cubicBezTo>
                    <a:pt x="810" y="15624"/>
                    <a:pt x="1286" y="14742"/>
                    <a:pt x="2120" y="14171"/>
                  </a:cubicBezTo>
                  <a:lnTo>
                    <a:pt x="2929" y="13623"/>
                  </a:lnTo>
                  <a:cubicBezTo>
                    <a:pt x="3025" y="13576"/>
                    <a:pt x="3072" y="13456"/>
                    <a:pt x="3072" y="13337"/>
                  </a:cubicBezTo>
                  <a:lnTo>
                    <a:pt x="3072" y="5693"/>
                  </a:lnTo>
                  <a:lnTo>
                    <a:pt x="4406" y="5693"/>
                  </a:lnTo>
                  <a:lnTo>
                    <a:pt x="4406" y="13314"/>
                  </a:lnTo>
                  <a:cubicBezTo>
                    <a:pt x="4406" y="13433"/>
                    <a:pt x="4477" y="13552"/>
                    <a:pt x="4573" y="13599"/>
                  </a:cubicBezTo>
                  <a:lnTo>
                    <a:pt x="5358" y="14147"/>
                  </a:lnTo>
                  <a:cubicBezTo>
                    <a:pt x="6168" y="14671"/>
                    <a:pt x="6644" y="15600"/>
                    <a:pt x="6644" y="16576"/>
                  </a:cubicBezTo>
                  <a:cubicBezTo>
                    <a:pt x="6644" y="16719"/>
                    <a:pt x="6644" y="16886"/>
                    <a:pt x="6621" y="17029"/>
                  </a:cubicBezTo>
                  <a:cubicBezTo>
                    <a:pt x="6597" y="17219"/>
                    <a:pt x="6716" y="17386"/>
                    <a:pt x="6883" y="17433"/>
                  </a:cubicBezTo>
                  <a:cubicBezTo>
                    <a:pt x="6921" y="17446"/>
                    <a:pt x="6959" y="17452"/>
                    <a:pt x="6995" y="17452"/>
                  </a:cubicBezTo>
                  <a:cubicBezTo>
                    <a:pt x="7167" y="17452"/>
                    <a:pt x="7315" y="17324"/>
                    <a:pt x="7335" y="17148"/>
                  </a:cubicBezTo>
                  <a:cubicBezTo>
                    <a:pt x="7359" y="16957"/>
                    <a:pt x="7359" y="16767"/>
                    <a:pt x="7359" y="16576"/>
                  </a:cubicBezTo>
                  <a:cubicBezTo>
                    <a:pt x="7359" y="15362"/>
                    <a:pt x="6764" y="14242"/>
                    <a:pt x="5787" y="13552"/>
                  </a:cubicBezTo>
                  <a:lnTo>
                    <a:pt x="5168" y="13099"/>
                  </a:lnTo>
                  <a:lnTo>
                    <a:pt x="5168" y="5336"/>
                  </a:lnTo>
                  <a:lnTo>
                    <a:pt x="5168" y="1359"/>
                  </a:lnTo>
                  <a:cubicBezTo>
                    <a:pt x="5098" y="611"/>
                    <a:pt x="4477" y="1"/>
                    <a:pt x="3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341;p39">
            <a:extLst>
              <a:ext uri="{FF2B5EF4-FFF2-40B4-BE49-F238E27FC236}">
                <a16:creationId xmlns:a16="http://schemas.microsoft.com/office/drawing/2014/main" id="{DE0F2366-3804-600B-72A1-702E12F984B9}"/>
              </a:ext>
            </a:extLst>
          </p:cNvPr>
          <p:cNvSpPr txBox="1">
            <a:spLocks/>
          </p:cNvSpPr>
          <p:nvPr/>
        </p:nvSpPr>
        <p:spPr>
          <a:xfrm>
            <a:off x="5081800" y="539500"/>
            <a:ext cx="3683700" cy="7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l"/>
            <a:r>
              <a:rPr lang="en-CA"/>
              <a:t>POTENTIAL IMPACT</a:t>
            </a:r>
            <a:endParaRPr lang="en-CA" dirty="0"/>
          </a:p>
        </p:txBody>
      </p:sp>
      <p:sp>
        <p:nvSpPr>
          <p:cNvPr id="40" name="Google Shape;3342;p39">
            <a:extLst>
              <a:ext uri="{FF2B5EF4-FFF2-40B4-BE49-F238E27FC236}">
                <a16:creationId xmlns:a16="http://schemas.microsoft.com/office/drawing/2014/main" id="{4130F06E-0EE8-9D95-D71D-1B046BA31755}"/>
              </a:ext>
            </a:extLst>
          </p:cNvPr>
          <p:cNvSpPr txBox="1">
            <a:spLocks/>
          </p:cNvSpPr>
          <p:nvPr/>
        </p:nvSpPr>
        <p:spPr>
          <a:xfrm>
            <a:off x="5070064" y="1490558"/>
            <a:ext cx="3395775" cy="1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jalla One"/>
              <a:buNone/>
              <a:defRPr sz="2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600" dirty="0"/>
              <a:t>$800 million to $1.5 billion a year spent for fire suppression</a:t>
            </a:r>
          </a:p>
          <a:p>
            <a:endParaRPr lang="en-US" sz="1600" dirty="0"/>
          </a:p>
          <a:p>
            <a:r>
              <a:rPr lang="en-US" sz="1600" dirty="0"/>
              <a:t>Wildfire smoke exposure can affect millions of people’s respiratory health</a:t>
            </a:r>
          </a:p>
          <a:p>
            <a:endParaRPr lang="en-US" sz="1600" dirty="0"/>
          </a:p>
          <a:p>
            <a:r>
              <a:rPr lang="en-US" sz="1600" dirty="0"/>
              <a:t>Risk to local flora and fauna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p44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3709" name="Google Shape;3709;p44"/>
          <p:cNvSpPr txBox="1">
            <a:spLocks noGrp="1"/>
          </p:cNvSpPr>
          <p:nvPr>
            <p:ph type="title"/>
          </p:nvPr>
        </p:nvSpPr>
        <p:spPr>
          <a:xfrm>
            <a:off x="720000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SHAPE</a:t>
            </a:r>
            <a:endParaRPr dirty="0"/>
          </a:p>
        </p:txBody>
      </p:sp>
      <p:sp>
        <p:nvSpPr>
          <p:cNvPr id="3710" name="Google Shape;3710;p44"/>
          <p:cNvSpPr txBox="1">
            <a:spLocks noGrp="1"/>
          </p:cNvSpPr>
          <p:nvPr>
            <p:ph type="subTitle" idx="1"/>
          </p:nvPr>
        </p:nvSpPr>
        <p:spPr>
          <a:xfrm>
            <a:off x="720000" y="249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423,831 Occurances</a:t>
            </a:r>
            <a:endParaRPr dirty="0"/>
          </a:p>
        </p:txBody>
      </p:sp>
      <p:sp>
        <p:nvSpPr>
          <p:cNvPr id="3711" name="Google Shape;3711;p44"/>
          <p:cNvSpPr txBox="1">
            <a:spLocks noGrp="1"/>
          </p:cNvSpPr>
          <p:nvPr>
            <p:ph type="title" idx="2"/>
          </p:nvPr>
        </p:nvSpPr>
        <p:spPr>
          <a:xfrm>
            <a:off x="3419269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 SIZE</a:t>
            </a:r>
            <a:endParaRPr dirty="0"/>
          </a:p>
        </p:txBody>
      </p:sp>
      <p:sp>
        <p:nvSpPr>
          <p:cNvPr id="3712" name="Google Shape;3712;p44"/>
          <p:cNvSpPr txBox="1">
            <a:spLocks noGrp="1"/>
          </p:cNvSpPr>
          <p:nvPr>
            <p:ph type="subTitle" idx="3"/>
          </p:nvPr>
        </p:nvSpPr>
        <p:spPr>
          <a:xfrm>
            <a:off x="3419271" y="249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75% of wildland fires are under 1 hectare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3" name="Google Shape;3713;p44"/>
          <p:cNvSpPr txBox="1">
            <a:spLocks noGrp="1"/>
          </p:cNvSpPr>
          <p:nvPr>
            <p:ph type="title" idx="4"/>
          </p:nvPr>
        </p:nvSpPr>
        <p:spPr>
          <a:xfrm>
            <a:off x="720000" y="3268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DUPLICATES</a:t>
            </a:r>
            <a:endParaRPr dirty="0"/>
          </a:p>
        </p:txBody>
      </p:sp>
      <p:sp>
        <p:nvSpPr>
          <p:cNvPr id="3714" name="Google Shape;3714;p4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w/ Similar info</a:t>
            </a:r>
            <a:br>
              <a:rPr lang="en" dirty="0"/>
            </a:br>
            <a:r>
              <a:rPr lang="en" dirty="0"/>
              <a:t>Note columns included</a:t>
            </a:r>
            <a:endParaRPr dirty="0"/>
          </a:p>
        </p:txBody>
      </p:sp>
      <p:sp>
        <p:nvSpPr>
          <p:cNvPr id="3715" name="Google Shape;3715;p44"/>
          <p:cNvSpPr txBox="1">
            <a:spLocks noGrp="1"/>
          </p:cNvSpPr>
          <p:nvPr>
            <p:ph type="title" idx="6"/>
          </p:nvPr>
        </p:nvSpPr>
        <p:spPr>
          <a:xfrm>
            <a:off x="3419269" y="3268650"/>
            <a:ext cx="263955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UNUSABLE FEATURES</a:t>
            </a:r>
            <a:endParaRPr dirty="0"/>
          </a:p>
        </p:txBody>
      </p:sp>
      <p:sp>
        <p:nvSpPr>
          <p:cNvPr id="3716" name="Google Shape;3716;p44"/>
          <p:cNvSpPr txBox="1">
            <a:spLocks noGrp="1"/>
          </p:cNvSpPr>
          <p:nvPr>
            <p:ph type="subTitle" idx="7"/>
          </p:nvPr>
        </p:nvSpPr>
        <p:spPr>
          <a:xfrm>
            <a:off x="3419269" y="3702774"/>
            <a:ext cx="2305500" cy="901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half of the values in the FIRE TYPE and PROTZONE are missing</a:t>
            </a:r>
            <a:endParaRPr dirty="0"/>
          </a:p>
        </p:txBody>
      </p:sp>
      <p:sp>
        <p:nvSpPr>
          <p:cNvPr id="3717" name="Google Shape;3717;p44"/>
          <p:cNvSpPr txBox="1">
            <a:spLocks noGrp="1"/>
          </p:cNvSpPr>
          <p:nvPr>
            <p:ph type="title" idx="8"/>
          </p:nvPr>
        </p:nvSpPr>
        <p:spPr>
          <a:xfrm>
            <a:off x="6118545" y="2063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ECOZONES</a:t>
            </a:r>
            <a:endParaRPr dirty="0"/>
          </a:p>
        </p:txBody>
      </p:sp>
      <p:sp>
        <p:nvSpPr>
          <p:cNvPr id="3718" name="Google Shape;3718;p44"/>
          <p:cNvSpPr txBox="1">
            <a:spLocks noGrp="1"/>
          </p:cNvSpPr>
          <p:nvPr>
            <p:ph type="subTitle" idx="9"/>
          </p:nvPr>
        </p:nvSpPr>
        <p:spPr>
          <a:xfrm>
            <a:off x="6118548" y="2497975"/>
            <a:ext cx="28181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 zones but most wildfire occurances happen in only 4 </a:t>
            </a:r>
            <a:endParaRPr dirty="0"/>
          </a:p>
        </p:txBody>
      </p:sp>
      <p:sp>
        <p:nvSpPr>
          <p:cNvPr id="3719" name="Google Shape;3719;p44"/>
          <p:cNvSpPr txBox="1">
            <a:spLocks noGrp="1"/>
          </p:cNvSpPr>
          <p:nvPr>
            <p:ph type="title" idx="13"/>
          </p:nvPr>
        </p:nvSpPr>
        <p:spPr>
          <a:xfrm>
            <a:off x="6118544" y="3268650"/>
            <a:ext cx="258467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BRITISH COLUMBIA</a:t>
            </a:r>
            <a:endParaRPr dirty="0"/>
          </a:p>
        </p:txBody>
      </p:sp>
      <p:sp>
        <p:nvSpPr>
          <p:cNvPr id="3720" name="Google Shape;3720;p4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Accounts for 35% of all wildland fire occurances</a:t>
            </a:r>
            <a:endParaRPr dirty="0"/>
          </a:p>
        </p:txBody>
      </p:sp>
      <p:grpSp>
        <p:nvGrpSpPr>
          <p:cNvPr id="3721" name="Google Shape;3721;p44"/>
          <p:cNvGrpSpPr/>
          <p:nvPr/>
        </p:nvGrpSpPr>
        <p:grpSpPr>
          <a:xfrm>
            <a:off x="229400" y="1048025"/>
            <a:ext cx="8473818" cy="3697627"/>
            <a:chOff x="229400" y="1048025"/>
            <a:chExt cx="8473818" cy="3697627"/>
          </a:xfrm>
        </p:grpSpPr>
        <p:sp>
          <p:nvSpPr>
            <p:cNvPr id="3722" name="Google Shape;3722;p44"/>
            <p:cNvSpPr/>
            <p:nvPr/>
          </p:nvSpPr>
          <p:spPr>
            <a:xfrm>
              <a:off x="8428900" y="1789538"/>
              <a:ext cx="274318" cy="274318"/>
            </a:xfrm>
            <a:custGeom>
              <a:avLst/>
              <a:gdLst/>
              <a:ahLst/>
              <a:cxnLst/>
              <a:rect l="l" t="t" r="r" b="b"/>
              <a:pathLst>
                <a:path w="5701" h="5701" extrusionOk="0">
                  <a:moveTo>
                    <a:pt x="2856" y="0"/>
                  </a:moveTo>
                  <a:lnTo>
                    <a:pt x="2566" y="2287"/>
                  </a:lnTo>
                  <a:lnTo>
                    <a:pt x="1277" y="1277"/>
                  </a:lnTo>
                  <a:lnTo>
                    <a:pt x="2299" y="2578"/>
                  </a:lnTo>
                  <a:lnTo>
                    <a:pt x="0" y="2856"/>
                  </a:lnTo>
                  <a:lnTo>
                    <a:pt x="2299" y="3135"/>
                  </a:lnTo>
                  <a:lnTo>
                    <a:pt x="1277" y="4423"/>
                  </a:lnTo>
                  <a:lnTo>
                    <a:pt x="2566" y="3402"/>
                  </a:lnTo>
                  <a:lnTo>
                    <a:pt x="2844" y="5700"/>
                  </a:lnTo>
                  <a:lnTo>
                    <a:pt x="3135" y="3402"/>
                  </a:lnTo>
                  <a:lnTo>
                    <a:pt x="4423" y="4435"/>
                  </a:lnTo>
                  <a:lnTo>
                    <a:pt x="3413" y="3135"/>
                  </a:lnTo>
                  <a:lnTo>
                    <a:pt x="5700" y="2856"/>
                  </a:lnTo>
                  <a:lnTo>
                    <a:pt x="3413" y="2578"/>
                  </a:lnTo>
                  <a:lnTo>
                    <a:pt x="4423" y="1277"/>
                  </a:lnTo>
                  <a:lnTo>
                    <a:pt x="3135" y="2287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3" name="Google Shape;3723;p44"/>
            <p:cNvSpPr/>
            <p:nvPr/>
          </p:nvSpPr>
          <p:spPr>
            <a:xfrm>
              <a:off x="5784500" y="3268637"/>
              <a:ext cx="274319" cy="274325"/>
            </a:xfrm>
            <a:custGeom>
              <a:avLst/>
              <a:gdLst/>
              <a:ahLst/>
              <a:cxnLst/>
              <a:rect l="l" t="t" r="r" b="b"/>
              <a:pathLst>
                <a:path w="6780" h="6781" extrusionOk="0">
                  <a:moveTo>
                    <a:pt x="3402" y="1"/>
                  </a:moveTo>
                  <a:lnTo>
                    <a:pt x="3065" y="2729"/>
                  </a:lnTo>
                  <a:lnTo>
                    <a:pt x="1509" y="1510"/>
                  </a:lnTo>
                  <a:lnTo>
                    <a:pt x="2728" y="3042"/>
                  </a:lnTo>
                  <a:lnTo>
                    <a:pt x="0" y="3379"/>
                  </a:lnTo>
                  <a:lnTo>
                    <a:pt x="2728" y="3716"/>
                  </a:lnTo>
                  <a:lnTo>
                    <a:pt x="1509" y="5248"/>
                  </a:lnTo>
                  <a:lnTo>
                    <a:pt x="3065" y="4052"/>
                  </a:lnTo>
                  <a:lnTo>
                    <a:pt x="3402" y="6781"/>
                  </a:lnTo>
                  <a:lnTo>
                    <a:pt x="3715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0" y="3379"/>
                  </a:lnTo>
                  <a:lnTo>
                    <a:pt x="4052" y="3042"/>
                  </a:lnTo>
                  <a:lnTo>
                    <a:pt x="5271" y="1510"/>
                  </a:lnTo>
                  <a:lnTo>
                    <a:pt x="3715" y="272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4" name="Google Shape;3724;p44"/>
            <p:cNvSpPr/>
            <p:nvPr/>
          </p:nvSpPr>
          <p:spPr>
            <a:xfrm>
              <a:off x="348375" y="28941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5" name="Google Shape;3725;p44"/>
            <p:cNvSpPr/>
            <p:nvPr/>
          </p:nvSpPr>
          <p:spPr>
            <a:xfrm>
              <a:off x="6270775" y="12038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6" name="Google Shape;3726;p44"/>
            <p:cNvSpPr/>
            <p:nvPr/>
          </p:nvSpPr>
          <p:spPr>
            <a:xfrm>
              <a:off x="229400" y="104802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7" name="Google Shape;3727;p44"/>
            <p:cNvSpPr/>
            <p:nvPr/>
          </p:nvSpPr>
          <p:spPr>
            <a:xfrm>
              <a:off x="8428900" y="44713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8" name="Google Shape;3728;p44"/>
            <p:cNvSpPr/>
            <p:nvPr/>
          </p:nvSpPr>
          <p:spPr>
            <a:xfrm>
              <a:off x="3025499" y="1861571"/>
              <a:ext cx="255562" cy="255552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9" name="Google Shape;3729;p44"/>
            <p:cNvSpPr/>
            <p:nvPr/>
          </p:nvSpPr>
          <p:spPr>
            <a:xfrm>
              <a:off x="2981213" y="420257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30" name="Google Shape;3730;p44"/>
          <p:cNvGrpSpPr/>
          <p:nvPr/>
        </p:nvGrpSpPr>
        <p:grpSpPr>
          <a:xfrm>
            <a:off x="622695" y="418898"/>
            <a:ext cx="1186831" cy="1260386"/>
            <a:chOff x="7346957" y="3391375"/>
            <a:chExt cx="362424" cy="384863"/>
          </a:xfrm>
        </p:grpSpPr>
        <p:sp>
          <p:nvSpPr>
            <p:cNvPr id="3731" name="Google Shape;3731;p44"/>
            <p:cNvSpPr/>
            <p:nvPr/>
          </p:nvSpPr>
          <p:spPr>
            <a:xfrm>
              <a:off x="7538391" y="3426875"/>
              <a:ext cx="28383" cy="30764"/>
            </a:xfrm>
            <a:custGeom>
              <a:avLst/>
              <a:gdLst/>
              <a:ahLst/>
              <a:cxnLst/>
              <a:rect l="l" t="t" r="r" b="b"/>
              <a:pathLst>
                <a:path w="858" h="929" extrusionOk="0">
                  <a:moveTo>
                    <a:pt x="858" y="476"/>
                  </a:moveTo>
                  <a:lnTo>
                    <a:pt x="858" y="929"/>
                  </a:lnTo>
                  <a:lnTo>
                    <a:pt x="0" y="929"/>
                  </a:lnTo>
                  <a:lnTo>
                    <a:pt x="0" y="476"/>
                  </a:lnTo>
                  <a:cubicBezTo>
                    <a:pt x="0" y="214"/>
                    <a:pt x="239" y="0"/>
                    <a:pt x="500" y="72"/>
                  </a:cubicBezTo>
                  <a:cubicBezTo>
                    <a:pt x="715" y="95"/>
                    <a:pt x="858" y="286"/>
                    <a:pt x="858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2" name="Google Shape;3732;p44"/>
            <p:cNvSpPr/>
            <p:nvPr/>
          </p:nvSpPr>
          <p:spPr>
            <a:xfrm>
              <a:off x="7496644" y="3453665"/>
              <a:ext cx="111116" cy="24505"/>
            </a:xfrm>
            <a:custGeom>
              <a:avLst/>
              <a:gdLst/>
              <a:ahLst/>
              <a:cxnLst/>
              <a:rect l="l" t="t" r="r" b="b"/>
              <a:pathLst>
                <a:path w="3359" h="740" extrusionOk="0">
                  <a:moveTo>
                    <a:pt x="3358" y="620"/>
                  </a:moveTo>
                  <a:cubicBezTo>
                    <a:pt x="3358" y="263"/>
                    <a:pt x="3096" y="1"/>
                    <a:pt x="2739" y="1"/>
                  </a:cubicBezTo>
                  <a:lnTo>
                    <a:pt x="619" y="1"/>
                  </a:lnTo>
                  <a:cubicBezTo>
                    <a:pt x="262" y="1"/>
                    <a:pt x="0" y="263"/>
                    <a:pt x="0" y="620"/>
                  </a:cubicBezTo>
                  <a:lnTo>
                    <a:pt x="1667" y="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3" name="Google Shape;3733;p44"/>
            <p:cNvSpPr/>
            <p:nvPr/>
          </p:nvSpPr>
          <p:spPr>
            <a:xfrm>
              <a:off x="7564392" y="3453665"/>
              <a:ext cx="43368" cy="20531"/>
            </a:xfrm>
            <a:custGeom>
              <a:avLst/>
              <a:gdLst/>
              <a:ahLst/>
              <a:cxnLst/>
              <a:rect l="l" t="t" r="r" b="b"/>
              <a:pathLst>
                <a:path w="1311" h="620" extrusionOk="0">
                  <a:moveTo>
                    <a:pt x="1310" y="620"/>
                  </a:moveTo>
                  <a:cubicBezTo>
                    <a:pt x="1310" y="263"/>
                    <a:pt x="1024" y="1"/>
                    <a:pt x="691" y="1"/>
                  </a:cubicBezTo>
                  <a:lnTo>
                    <a:pt x="0" y="1"/>
                  </a:lnTo>
                  <a:cubicBezTo>
                    <a:pt x="357" y="1"/>
                    <a:pt x="643" y="310"/>
                    <a:pt x="643" y="620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4" name="Google Shape;3734;p44"/>
            <p:cNvSpPr/>
            <p:nvPr/>
          </p:nvSpPr>
          <p:spPr>
            <a:xfrm>
              <a:off x="7351687" y="3444988"/>
              <a:ext cx="308835" cy="115969"/>
            </a:xfrm>
            <a:custGeom>
              <a:avLst/>
              <a:gdLst/>
              <a:ahLst/>
              <a:cxnLst/>
              <a:rect l="l" t="t" r="r" b="b"/>
              <a:pathLst>
                <a:path w="9336" h="3502" extrusionOk="0">
                  <a:moveTo>
                    <a:pt x="7716" y="882"/>
                  </a:moveTo>
                  <a:lnTo>
                    <a:pt x="1548" y="882"/>
                  </a:lnTo>
                  <a:cubicBezTo>
                    <a:pt x="1477" y="882"/>
                    <a:pt x="1405" y="858"/>
                    <a:pt x="1382" y="763"/>
                  </a:cubicBezTo>
                  <a:lnTo>
                    <a:pt x="1167" y="144"/>
                  </a:lnTo>
                  <a:cubicBezTo>
                    <a:pt x="1143" y="48"/>
                    <a:pt x="1096" y="1"/>
                    <a:pt x="1024" y="1"/>
                  </a:cubicBezTo>
                  <a:lnTo>
                    <a:pt x="191" y="1"/>
                  </a:lnTo>
                  <a:cubicBezTo>
                    <a:pt x="72" y="1"/>
                    <a:pt x="0" y="48"/>
                    <a:pt x="48" y="215"/>
                  </a:cubicBezTo>
                  <a:lnTo>
                    <a:pt x="429" y="1406"/>
                  </a:lnTo>
                  <a:cubicBezTo>
                    <a:pt x="453" y="1453"/>
                    <a:pt x="500" y="1549"/>
                    <a:pt x="572" y="1549"/>
                  </a:cubicBezTo>
                  <a:lnTo>
                    <a:pt x="4239" y="1954"/>
                  </a:lnTo>
                  <a:cubicBezTo>
                    <a:pt x="4430" y="2001"/>
                    <a:pt x="4525" y="2073"/>
                    <a:pt x="4525" y="2287"/>
                  </a:cubicBezTo>
                  <a:lnTo>
                    <a:pt x="4525" y="2859"/>
                  </a:lnTo>
                  <a:cubicBezTo>
                    <a:pt x="4525" y="3216"/>
                    <a:pt x="4835" y="3502"/>
                    <a:pt x="5192" y="3502"/>
                  </a:cubicBezTo>
                  <a:lnTo>
                    <a:pt x="8669" y="3502"/>
                  </a:lnTo>
                  <a:cubicBezTo>
                    <a:pt x="9026" y="3502"/>
                    <a:pt x="9336" y="3216"/>
                    <a:pt x="9336" y="2859"/>
                  </a:cubicBezTo>
                  <a:lnTo>
                    <a:pt x="9336" y="25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5" name="Google Shape;3735;p44"/>
            <p:cNvSpPr/>
            <p:nvPr/>
          </p:nvSpPr>
          <p:spPr>
            <a:xfrm>
              <a:off x="7606933" y="3474163"/>
              <a:ext cx="52002" cy="56825"/>
            </a:xfrm>
            <a:custGeom>
              <a:avLst/>
              <a:gdLst/>
              <a:ahLst/>
              <a:cxnLst/>
              <a:rect l="l" t="t" r="r" b="b"/>
              <a:pathLst>
                <a:path w="1572" h="1716" extrusionOk="0">
                  <a:moveTo>
                    <a:pt x="191" y="1"/>
                  </a:moveTo>
                  <a:lnTo>
                    <a:pt x="0" y="1"/>
                  </a:lnTo>
                  <a:lnTo>
                    <a:pt x="0" y="1192"/>
                  </a:lnTo>
                  <a:cubicBezTo>
                    <a:pt x="0" y="1477"/>
                    <a:pt x="215" y="1716"/>
                    <a:pt x="500" y="1716"/>
                  </a:cubicBezTo>
                  <a:lnTo>
                    <a:pt x="1572" y="1716"/>
                  </a:lnTo>
                  <a:lnTo>
                    <a:pt x="1572" y="1406"/>
                  </a:lnTo>
                  <a:cubicBezTo>
                    <a:pt x="1572" y="644"/>
                    <a:pt x="953" y="1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6" name="Google Shape;3736;p44"/>
            <p:cNvSpPr/>
            <p:nvPr/>
          </p:nvSpPr>
          <p:spPr>
            <a:xfrm>
              <a:off x="7607727" y="3474163"/>
              <a:ext cx="51208" cy="56825"/>
            </a:xfrm>
            <a:custGeom>
              <a:avLst/>
              <a:gdLst/>
              <a:ahLst/>
              <a:cxnLst/>
              <a:rect l="l" t="t" r="r" b="b"/>
              <a:pathLst>
                <a:path w="1548" h="1716" extrusionOk="0">
                  <a:moveTo>
                    <a:pt x="191" y="1"/>
                  </a:moveTo>
                  <a:lnTo>
                    <a:pt x="0" y="1"/>
                  </a:lnTo>
                  <a:lnTo>
                    <a:pt x="0" y="96"/>
                  </a:lnTo>
                  <a:cubicBezTo>
                    <a:pt x="548" y="311"/>
                    <a:pt x="905" y="811"/>
                    <a:pt x="905" y="1406"/>
                  </a:cubicBezTo>
                  <a:lnTo>
                    <a:pt x="905" y="1716"/>
                  </a:lnTo>
                  <a:lnTo>
                    <a:pt x="1548" y="1716"/>
                  </a:lnTo>
                  <a:lnTo>
                    <a:pt x="1548" y="1406"/>
                  </a:lnTo>
                  <a:cubicBezTo>
                    <a:pt x="1548" y="644"/>
                    <a:pt x="929" y="1"/>
                    <a:pt x="191" y="1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7" name="Google Shape;3737;p44"/>
            <p:cNvSpPr/>
            <p:nvPr/>
          </p:nvSpPr>
          <p:spPr>
            <a:xfrm>
              <a:off x="7404450" y="3396905"/>
              <a:ext cx="126101" cy="28413"/>
            </a:xfrm>
            <a:custGeom>
              <a:avLst/>
              <a:gdLst/>
              <a:ahLst/>
              <a:cxnLst/>
              <a:rect l="l" t="t" r="r" b="b"/>
              <a:pathLst>
                <a:path w="3812" h="858" extrusionOk="0">
                  <a:moveTo>
                    <a:pt x="3811" y="167"/>
                  </a:moveTo>
                  <a:cubicBezTo>
                    <a:pt x="3811" y="548"/>
                    <a:pt x="3406" y="857"/>
                    <a:pt x="2978" y="857"/>
                  </a:cubicBezTo>
                  <a:lnTo>
                    <a:pt x="834" y="857"/>
                  </a:lnTo>
                  <a:cubicBezTo>
                    <a:pt x="382" y="857"/>
                    <a:pt x="1" y="548"/>
                    <a:pt x="1" y="167"/>
                  </a:cubicBezTo>
                  <a:cubicBezTo>
                    <a:pt x="1" y="72"/>
                    <a:pt x="49" y="0"/>
                    <a:pt x="168" y="0"/>
                  </a:cubicBezTo>
                  <a:lnTo>
                    <a:pt x="3645" y="0"/>
                  </a:lnTo>
                  <a:cubicBezTo>
                    <a:pt x="3716" y="24"/>
                    <a:pt x="3811" y="72"/>
                    <a:pt x="3811" y="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8" name="Google Shape;3738;p44"/>
            <p:cNvSpPr/>
            <p:nvPr/>
          </p:nvSpPr>
          <p:spPr>
            <a:xfrm>
              <a:off x="7480865" y="3396905"/>
              <a:ext cx="49686" cy="28413"/>
            </a:xfrm>
            <a:custGeom>
              <a:avLst/>
              <a:gdLst/>
              <a:ahLst/>
              <a:cxnLst/>
              <a:rect l="l" t="t" r="r" b="b"/>
              <a:pathLst>
                <a:path w="1502" h="858" extrusionOk="0">
                  <a:moveTo>
                    <a:pt x="1501" y="167"/>
                  </a:moveTo>
                  <a:cubicBezTo>
                    <a:pt x="1501" y="548"/>
                    <a:pt x="1096" y="857"/>
                    <a:pt x="668" y="857"/>
                  </a:cubicBezTo>
                  <a:lnTo>
                    <a:pt x="1" y="857"/>
                  </a:lnTo>
                  <a:cubicBezTo>
                    <a:pt x="453" y="857"/>
                    <a:pt x="834" y="548"/>
                    <a:pt x="834" y="167"/>
                  </a:cubicBezTo>
                  <a:cubicBezTo>
                    <a:pt x="834" y="72"/>
                    <a:pt x="763" y="0"/>
                    <a:pt x="644" y="0"/>
                  </a:cubicBezTo>
                  <a:lnTo>
                    <a:pt x="1311" y="0"/>
                  </a:lnTo>
                  <a:cubicBezTo>
                    <a:pt x="1430" y="24"/>
                    <a:pt x="1501" y="72"/>
                    <a:pt x="1501" y="167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7574614" y="3396905"/>
              <a:ext cx="126101" cy="28413"/>
            </a:xfrm>
            <a:custGeom>
              <a:avLst/>
              <a:gdLst/>
              <a:ahLst/>
              <a:cxnLst/>
              <a:rect l="l" t="t" r="r" b="b"/>
              <a:pathLst>
                <a:path w="3812" h="858" extrusionOk="0">
                  <a:moveTo>
                    <a:pt x="3811" y="167"/>
                  </a:moveTo>
                  <a:cubicBezTo>
                    <a:pt x="3811" y="548"/>
                    <a:pt x="3430" y="857"/>
                    <a:pt x="2978" y="857"/>
                  </a:cubicBezTo>
                  <a:lnTo>
                    <a:pt x="834" y="857"/>
                  </a:lnTo>
                  <a:cubicBezTo>
                    <a:pt x="382" y="857"/>
                    <a:pt x="1" y="548"/>
                    <a:pt x="1" y="167"/>
                  </a:cubicBezTo>
                  <a:cubicBezTo>
                    <a:pt x="1" y="72"/>
                    <a:pt x="48" y="0"/>
                    <a:pt x="168" y="0"/>
                  </a:cubicBezTo>
                  <a:lnTo>
                    <a:pt x="3668" y="0"/>
                  </a:lnTo>
                  <a:cubicBezTo>
                    <a:pt x="3716" y="24"/>
                    <a:pt x="3811" y="72"/>
                    <a:pt x="3811" y="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7501374" y="3606656"/>
              <a:ext cx="126068" cy="52885"/>
            </a:xfrm>
            <a:custGeom>
              <a:avLst/>
              <a:gdLst/>
              <a:ahLst/>
              <a:cxnLst/>
              <a:rect l="l" t="t" r="r" b="b"/>
              <a:pathLst>
                <a:path w="3811" h="1597" extrusionOk="0">
                  <a:moveTo>
                    <a:pt x="453" y="1"/>
                  </a:moveTo>
                  <a:lnTo>
                    <a:pt x="953" y="1"/>
                  </a:lnTo>
                  <a:lnTo>
                    <a:pt x="1905" y="167"/>
                  </a:lnTo>
                  <a:lnTo>
                    <a:pt x="2858" y="1"/>
                  </a:lnTo>
                  <a:lnTo>
                    <a:pt x="3382" y="1"/>
                  </a:lnTo>
                  <a:cubicBezTo>
                    <a:pt x="3620" y="1"/>
                    <a:pt x="3810" y="215"/>
                    <a:pt x="3810" y="453"/>
                  </a:cubicBezTo>
                  <a:lnTo>
                    <a:pt x="3810" y="1168"/>
                  </a:lnTo>
                  <a:cubicBezTo>
                    <a:pt x="3810" y="1406"/>
                    <a:pt x="3620" y="1596"/>
                    <a:pt x="3382" y="1596"/>
                  </a:cubicBezTo>
                  <a:lnTo>
                    <a:pt x="476" y="1596"/>
                  </a:lnTo>
                  <a:cubicBezTo>
                    <a:pt x="238" y="1596"/>
                    <a:pt x="48" y="1406"/>
                    <a:pt x="48" y="1168"/>
                  </a:cubicBezTo>
                  <a:lnTo>
                    <a:pt x="48" y="453"/>
                  </a:lnTo>
                  <a:cubicBezTo>
                    <a:pt x="0" y="215"/>
                    <a:pt x="21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7591154" y="3606656"/>
              <a:ext cx="36289" cy="52885"/>
            </a:xfrm>
            <a:custGeom>
              <a:avLst/>
              <a:gdLst/>
              <a:ahLst/>
              <a:cxnLst/>
              <a:rect l="l" t="t" r="r" b="b"/>
              <a:pathLst>
                <a:path w="1097" h="1597" extrusionOk="0">
                  <a:moveTo>
                    <a:pt x="1" y="1"/>
                  </a:moveTo>
                  <a:lnTo>
                    <a:pt x="668" y="1"/>
                  </a:lnTo>
                  <a:cubicBezTo>
                    <a:pt x="906" y="1"/>
                    <a:pt x="1096" y="215"/>
                    <a:pt x="1096" y="453"/>
                  </a:cubicBezTo>
                  <a:lnTo>
                    <a:pt x="1096" y="1168"/>
                  </a:lnTo>
                  <a:cubicBezTo>
                    <a:pt x="1096" y="1406"/>
                    <a:pt x="906" y="1596"/>
                    <a:pt x="668" y="1596"/>
                  </a:cubicBezTo>
                  <a:lnTo>
                    <a:pt x="1" y="1596"/>
                  </a:lnTo>
                  <a:cubicBezTo>
                    <a:pt x="239" y="1596"/>
                    <a:pt x="453" y="1406"/>
                    <a:pt x="453" y="1168"/>
                  </a:cubicBezTo>
                  <a:lnTo>
                    <a:pt x="453" y="453"/>
                  </a:lnTo>
                  <a:cubicBezTo>
                    <a:pt x="430" y="215"/>
                    <a:pt x="239" y="1"/>
                    <a:pt x="1" y="1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7521057" y="3500986"/>
              <a:ext cx="74860" cy="137262"/>
            </a:xfrm>
            <a:custGeom>
              <a:avLst/>
              <a:gdLst/>
              <a:ahLst/>
              <a:cxnLst/>
              <a:rect l="l" t="t" r="r" b="b"/>
              <a:pathLst>
                <a:path w="2263" h="4145" extrusionOk="0">
                  <a:moveTo>
                    <a:pt x="2263" y="3192"/>
                  </a:moveTo>
                  <a:cubicBezTo>
                    <a:pt x="2263" y="3716"/>
                    <a:pt x="1858" y="4144"/>
                    <a:pt x="1310" y="4144"/>
                  </a:cubicBezTo>
                  <a:cubicBezTo>
                    <a:pt x="786" y="4144"/>
                    <a:pt x="358" y="3716"/>
                    <a:pt x="358" y="3192"/>
                  </a:cubicBezTo>
                  <a:close/>
                  <a:moveTo>
                    <a:pt x="1501" y="906"/>
                  </a:moveTo>
                  <a:lnTo>
                    <a:pt x="524" y="906"/>
                  </a:lnTo>
                  <a:cubicBezTo>
                    <a:pt x="310" y="906"/>
                    <a:pt x="120" y="787"/>
                    <a:pt x="96" y="572"/>
                  </a:cubicBezTo>
                  <a:cubicBezTo>
                    <a:pt x="0" y="263"/>
                    <a:pt x="239" y="1"/>
                    <a:pt x="524" y="1"/>
                  </a:cubicBezTo>
                  <a:lnTo>
                    <a:pt x="1501" y="1"/>
                  </a:lnTo>
                  <a:cubicBezTo>
                    <a:pt x="1715" y="1"/>
                    <a:pt x="1882" y="120"/>
                    <a:pt x="1906" y="334"/>
                  </a:cubicBezTo>
                  <a:cubicBezTo>
                    <a:pt x="2001" y="620"/>
                    <a:pt x="1787" y="906"/>
                    <a:pt x="1501" y="9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7548613" y="3500986"/>
              <a:ext cx="47304" cy="137262"/>
            </a:xfrm>
            <a:custGeom>
              <a:avLst/>
              <a:gdLst/>
              <a:ahLst/>
              <a:cxnLst/>
              <a:rect l="l" t="t" r="r" b="b"/>
              <a:pathLst>
                <a:path w="1430" h="4145" extrusionOk="0">
                  <a:moveTo>
                    <a:pt x="1430" y="3192"/>
                  </a:moveTo>
                  <a:cubicBezTo>
                    <a:pt x="1430" y="3716"/>
                    <a:pt x="1025" y="4144"/>
                    <a:pt x="477" y="4144"/>
                  </a:cubicBezTo>
                  <a:cubicBezTo>
                    <a:pt x="358" y="4144"/>
                    <a:pt x="239" y="4121"/>
                    <a:pt x="168" y="4073"/>
                  </a:cubicBezTo>
                  <a:cubicBezTo>
                    <a:pt x="525" y="3954"/>
                    <a:pt x="787" y="3597"/>
                    <a:pt x="787" y="3192"/>
                  </a:cubicBezTo>
                  <a:close/>
                  <a:moveTo>
                    <a:pt x="1073" y="572"/>
                  </a:moveTo>
                  <a:cubicBezTo>
                    <a:pt x="1025" y="739"/>
                    <a:pt x="834" y="906"/>
                    <a:pt x="668" y="906"/>
                  </a:cubicBezTo>
                  <a:lnTo>
                    <a:pt x="1" y="906"/>
                  </a:lnTo>
                  <a:cubicBezTo>
                    <a:pt x="239" y="906"/>
                    <a:pt x="453" y="691"/>
                    <a:pt x="453" y="453"/>
                  </a:cubicBezTo>
                  <a:cubicBezTo>
                    <a:pt x="453" y="215"/>
                    <a:pt x="239" y="1"/>
                    <a:pt x="1" y="1"/>
                  </a:cubicBezTo>
                  <a:lnTo>
                    <a:pt x="668" y="1"/>
                  </a:lnTo>
                  <a:cubicBezTo>
                    <a:pt x="930" y="1"/>
                    <a:pt x="1168" y="263"/>
                    <a:pt x="1073" y="572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7402895" y="3397667"/>
              <a:ext cx="38637" cy="28446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1167" y="1"/>
                  </a:moveTo>
                  <a:lnTo>
                    <a:pt x="191" y="1"/>
                  </a:lnTo>
                  <a:cubicBezTo>
                    <a:pt x="96" y="1"/>
                    <a:pt x="0" y="96"/>
                    <a:pt x="0" y="168"/>
                  </a:cubicBezTo>
                  <a:cubicBezTo>
                    <a:pt x="0" y="501"/>
                    <a:pt x="310" y="811"/>
                    <a:pt x="667" y="858"/>
                  </a:cubicBezTo>
                  <a:cubicBezTo>
                    <a:pt x="1001" y="644"/>
                    <a:pt x="1167" y="358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7662077" y="3397667"/>
              <a:ext cx="38637" cy="28446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0" y="1"/>
                  </a:moveTo>
                  <a:lnTo>
                    <a:pt x="977" y="1"/>
                  </a:lnTo>
                  <a:cubicBezTo>
                    <a:pt x="1072" y="1"/>
                    <a:pt x="1167" y="96"/>
                    <a:pt x="1167" y="168"/>
                  </a:cubicBezTo>
                  <a:cubicBezTo>
                    <a:pt x="1167" y="501"/>
                    <a:pt x="858" y="811"/>
                    <a:pt x="500" y="858"/>
                  </a:cubicBezTo>
                  <a:cubicBezTo>
                    <a:pt x="215" y="644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7616394" y="3530160"/>
              <a:ext cx="42541" cy="30797"/>
            </a:xfrm>
            <a:custGeom>
              <a:avLst/>
              <a:gdLst/>
              <a:ahLst/>
              <a:cxnLst/>
              <a:rect l="l" t="t" r="r" b="b"/>
              <a:pathLst>
                <a:path w="1286" h="930" extrusionOk="0">
                  <a:moveTo>
                    <a:pt x="667" y="930"/>
                  </a:moveTo>
                  <a:cubicBezTo>
                    <a:pt x="1024" y="930"/>
                    <a:pt x="1286" y="644"/>
                    <a:pt x="1286" y="310"/>
                  </a:cubicBezTo>
                  <a:lnTo>
                    <a:pt x="1286" y="1"/>
                  </a:lnTo>
                  <a:lnTo>
                    <a:pt x="643" y="1"/>
                  </a:lnTo>
                  <a:lnTo>
                    <a:pt x="643" y="310"/>
                  </a:lnTo>
                  <a:cubicBezTo>
                    <a:pt x="643" y="668"/>
                    <a:pt x="333" y="930"/>
                    <a:pt x="0" y="930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7640807" y="3398462"/>
              <a:ext cx="37050" cy="27651"/>
            </a:xfrm>
            <a:custGeom>
              <a:avLst/>
              <a:gdLst/>
              <a:ahLst/>
              <a:cxnLst/>
              <a:rect l="l" t="t" r="r" b="b"/>
              <a:pathLst>
                <a:path w="1120" h="835" extrusionOk="0">
                  <a:moveTo>
                    <a:pt x="238" y="834"/>
                  </a:moveTo>
                  <a:lnTo>
                    <a:pt x="953" y="834"/>
                  </a:lnTo>
                  <a:lnTo>
                    <a:pt x="1120" y="834"/>
                  </a:lnTo>
                  <a:cubicBezTo>
                    <a:pt x="834" y="668"/>
                    <a:pt x="643" y="358"/>
                    <a:pt x="643" y="1"/>
                  </a:cubicBezTo>
                  <a:lnTo>
                    <a:pt x="0" y="1"/>
                  </a:lnTo>
                  <a:cubicBezTo>
                    <a:pt x="0" y="263"/>
                    <a:pt x="72" y="572"/>
                    <a:pt x="238" y="834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7363497" y="3444988"/>
              <a:ext cx="39431" cy="29207"/>
            </a:xfrm>
            <a:custGeom>
              <a:avLst/>
              <a:gdLst/>
              <a:ahLst/>
              <a:cxnLst/>
              <a:rect l="l" t="t" r="r" b="b"/>
              <a:pathLst>
                <a:path w="1192" h="882" extrusionOk="0">
                  <a:moveTo>
                    <a:pt x="1025" y="763"/>
                  </a:moveTo>
                  <a:lnTo>
                    <a:pt x="810" y="144"/>
                  </a:lnTo>
                  <a:cubicBezTo>
                    <a:pt x="786" y="48"/>
                    <a:pt x="739" y="1"/>
                    <a:pt x="667" y="1"/>
                  </a:cubicBezTo>
                  <a:lnTo>
                    <a:pt x="1" y="1"/>
                  </a:lnTo>
                  <a:cubicBezTo>
                    <a:pt x="96" y="1"/>
                    <a:pt x="143" y="96"/>
                    <a:pt x="143" y="144"/>
                  </a:cubicBezTo>
                  <a:lnTo>
                    <a:pt x="358" y="763"/>
                  </a:lnTo>
                  <a:cubicBezTo>
                    <a:pt x="405" y="858"/>
                    <a:pt x="453" y="882"/>
                    <a:pt x="548" y="882"/>
                  </a:cubicBezTo>
                  <a:lnTo>
                    <a:pt x="1191" y="882"/>
                  </a:lnTo>
                  <a:cubicBezTo>
                    <a:pt x="1120" y="882"/>
                    <a:pt x="1048" y="858"/>
                    <a:pt x="1025" y="763"/>
                  </a:cubicBezTo>
                  <a:close/>
                </a:path>
              </a:pathLst>
            </a:custGeom>
            <a:solidFill>
              <a:srgbClr val="70303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9" name="Google Shape;3749;p44"/>
            <p:cNvSpPr/>
            <p:nvPr/>
          </p:nvSpPr>
          <p:spPr>
            <a:xfrm>
              <a:off x="7346957" y="3391375"/>
              <a:ext cx="362424" cy="384863"/>
            </a:xfrm>
            <a:custGeom>
              <a:avLst/>
              <a:gdLst/>
              <a:ahLst/>
              <a:cxnLst/>
              <a:rect l="l" t="t" r="r" b="b"/>
              <a:pathLst>
                <a:path w="10956" h="11622" extrusionOk="0">
                  <a:moveTo>
                    <a:pt x="10503" y="334"/>
                  </a:moveTo>
                  <a:cubicBezTo>
                    <a:pt x="10550" y="596"/>
                    <a:pt x="10265" y="786"/>
                    <a:pt x="10026" y="834"/>
                  </a:cubicBezTo>
                  <a:cubicBezTo>
                    <a:pt x="9931" y="786"/>
                    <a:pt x="9860" y="691"/>
                    <a:pt x="9788" y="572"/>
                  </a:cubicBezTo>
                  <a:cubicBezTo>
                    <a:pt x="9764" y="524"/>
                    <a:pt x="9741" y="429"/>
                    <a:pt x="9717" y="334"/>
                  </a:cubicBezTo>
                  <a:close/>
                  <a:moveTo>
                    <a:pt x="2692" y="358"/>
                  </a:moveTo>
                  <a:cubicBezTo>
                    <a:pt x="2692" y="453"/>
                    <a:pt x="2644" y="524"/>
                    <a:pt x="2596" y="596"/>
                  </a:cubicBezTo>
                  <a:cubicBezTo>
                    <a:pt x="2525" y="715"/>
                    <a:pt x="2453" y="810"/>
                    <a:pt x="2358" y="882"/>
                  </a:cubicBezTo>
                  <a:cubicBezTo>
                    <a:pt x="2120" y="810"/>
                    <a:pt x="1882" y="620"/>
                    <a:pt x="1882" y="358"/>
                  </a:cubicBezTo>
                  <a:close/>
                  <a:moveTo>
                    <a:pt x="5359" y="358"/>
                  </a:moveTo>
                  <a:cubicBezTo>
                    <a:pt x="5359" y="691"/>
                    <a:pt x="5002" y="882"/>
                    <a:pt x="4668" y="882"/>
                  </a:cubicBezTo>
                  <a:lnTo>
                    <a:pt x="2811" y="882"/>
                  </a:lnTo>
                  <a:cubicBezTo>
                    <a:pt x="2834" y="834"/>
                    <a:pt x="2858" y="786"/>
                    <a:pt x="2882" y="763"/>
                  </a:cubicBezTo>
                  <a:cubicBezTo>
                    <a:pt x="2977" y="620"/>
                    <a:pt x="3001" y="524"/>
                    <a:pt x="3049" y="358"/>
                  </a:cubicBezTo>
                  <a:close/>
                  <a:moveTo>
                    <a:pt x="9360" y="358"/>
                  </a:moveTo>
                  <a:cubicBezTo>
                    <a:pt x="9383" y="524"/>
                    <a:pt x="9431" y="667"/>
                    <a:pt x="9502" y="786"/>
                  </a:cubicBezTo>
                  <a:cubicBezTo>
                    <a:pt x="9526" y="810"/>
                    <a:pt x="9550" y="882"/>
                    <a:pt x="9598" y="905"/>
                  </a:cubicBezTo>
                  <a:lnTo>
                    <a:pt x="7693" y="905"/>
                  </a:lnTo>
                  <a:cubicBezTo>
                    <a:pt x="7383" y="905"/>
                    <a:pt x="7026" y="691"/>
                    <a:pt x="7026" y="358"/>
                  </a:cubicBezTo>
                  <a:close/>
                  <a:moveTo>
                    <a:pt x="6216" y="1263"/>
                  </a:moveTo>
                  <a:cubicBezTo>
                    <a:pt x="6287" y="1263"/>
                    <a:pt x="6335" y="1286"/>
                    <a:pt x="6407" y="1358"/>
                  </a:cubicBezTo>
                  <a:lnTo>
                    <a:pt x="6502" y="1525"/>
                  </a:lnTo>
                  <a:lnTo>
                    <a:pt x="6502" y="1715"/>
                  </a:lnTo>
                  <a:lnTo>
                    <a:pt x="5954" y="1715"/>
                  </a:lnTo>
                  <a:lnTo>
                    <a:pt x="5954" y="1525"/>
                  </a:lnTo>
                  <a:cubicBezTo>
                    <a:pt x="5954" y="1477"/>
                    <a:pt x="5978" y="1405"/>
                    <a:pt x="6049" y="1358"/>
                  </a:cubicBezTo>
                  <a:cubicBezTo>
                    <a:pt x="6073" y="1286"/>
                    <a:pt x="6168" y="1263"/>
                    <a:pt x="6216" y="1263"/>
                  </a:cubicBezTo>
                  <a:close/>
                  <a:moveTo>
                    <a:pt x="7264" y="2072"/>
                  </a:moveTo>
                  <a:cubicBezTo>
                    <a:pt x="7383" y="2072"/>
                    <a:pt x="7502" y="2120"/>
                    <a:pt x="7597" y="2215"/>
                  </a:cubicBezTo>
                  <a:cubicBezTo>
                    <a:pt x="7621" y="2239"/>
                    <a:pt x="7645" y="2310"/>
                    <a:pt x="7693" y="2358"/>
                  </a:cubicBezTo>
                  <a:lnTo>
                    <a:pt x="4740" y="2358"/>
                  </a:lnTo>
                  <a:cubicBezTo>
                    <a:pt x="4763" y="2310"/>
                    <a:pt x="4787" y="2239"/>
                    <a:pt x="4835" y="2215"/>
                  </a:cubicBezTo>
                  <a:cubicBezTo>
                    <a:pt x="4906" y="2120"/>
                    <a:pt x="5025" y="2072"/>
                    <a:pt x="5144" y="2072"/>
                  </a:cubicBezTo>
                  <a:close/>
                  <a:moveTo>
                    <a:pt x="8074" y="2691"/>
                  </a:moveTo>
                  <a:cubicBezTo>
                    <a:pt x="8407" y="2691"/>
                    <a:pt x="8693" y="2834"/>
                    <a:pt x="8931" y="3049"/>
                  </a:cubicBezTo>
                  <a:cubicBezTo>
                    <a:pt x="9145" y="3287"/>
                    <a:pt x="9288" y="3573"/>
                    <a:pt x="9288" y="3906"/>
                  </a:cubicBezTo>
                  <a:lnTo>
                    <a:pt x="9288" y="4025"/>
                  </a:lnTo>
                  <a:lnTo>
                    <a:pt x="8383" y="4025"/>
                  </a:lnTo>
                  <a:cubicBezTo>
                    <a:pt x="8312" y="4025"/>
                    <a:pt x="8216" y="4001"/>
                    <a:pt x="8145" y="3930"/>
                  </a:cubicBezTo>
                  <a:cubicBezTo>
                    <a:pt x="8097" y="3882"/>
                    <a:pt x="8074" y="3787"/>
                    <a:pt x="8074" y="3692"/>
                  </a:cubicBezTo>
                  <a:lnTo>
                    <a:pt x="8074" y="2691"/>
                  </a:lnTo>
                  <a:close/>
                  <a:moveTo>
                    <a:pt x="5811" y="3120"/>
                  </a:moveTo>
                  <a:cubicBezTo>
                    <a:pt x="5621" y="3120"/>
                    <a:pt x="5478" y="3192"/>
                    <a:pt x="5359" y="3311"/>
                  </a:cubicBezTo>
                  <a:cubicBezTo>
                    <a:pt x="5240" y="3430"/>
                    <a:pt x="5192" y="3573"/>
                    <a:pt x="5192" y="3763"/>
                  </a:cubicBezTo>
                  <a:cubicBezTo>
                    <a:pt x="5192" y="3930"/>
                    <a:pt x="5240" y="4097"/>
                    <a:pt x="5359" y="4192"/>
                  </a:cubicBezTo>
                  <a:cubicBezTo>
                    <a:pt x="5478" y="4335"/>
                    <a:pt x="5621" y="4382"/>
                    <a:pt x="5811" y="4382"/>
                  </a:cubicBezTo>
                  <a:lnTo>
                    <a:pt x="5906" y="4382"/>
                  </a:lnTo>
                  <a:cubicBezTo>
                    <a:pt x="6026" y="4382"/>
                    <a:pt x="6097" y="4287"/>
                    <a:pt x="6073" y="4168"/>
                  </a:cubicBezTo>
                  <a:cubicBezTo>
                    <a:pt x="6073" y="4097"/>
                    <a:pt x="5978" y="4025"/>
                    <a:pt x="5906" y="4025"/>
                  </a:cubicBezTo>
                  <a:lnTo>
                    <a:pt x="5835" y="4025"/>
                  </a:lnTo>
                  <a:cubicBezTo>
                    <a:pt x="5787" y="4025"/>
                    <a:pt x="5716" y="4001"/>
                    <a:pt x="5668" y="3930"/>
                  </a:cubicBezTo>
                  <a:cubicBezTo>
                    <a:pt x="5597" y="3906"/>
                    <a:pt x="5573" y="3811"/>
                    <a:pt x="5573" y="3763"/>
                  </a:cubicBezTo>
                  <a:cubicBezTo>
                    <a:pt x="5573" y="3692"/>
                    <a:pt x="5597" y="3644"/>
                    <a:pt x="5668" y="3573"/>
                  </a:cubicBezTo>
                  <a:cubicBezTo>
                    <a:pt x="5692" y="3525"/>
                    <a:pt x="5787" y="3477"/>
                    <a:pt x="5835" y="3477"/>
                  </a:cubicBezTo>
                  <a:lnTo>
                    <a:pt x="6811" y="3477"/>
                  </a:lnTo>
                  <a:cubicBezTo>
                    <a:pt x="6883" y="3477"/>
                    <a:pt x="6930" y="3525"/>
                    <a:pt x="7002" y="3573"/>
                  </a:cubicBezTo>
                  <a:cubicBezTo>
                    <a:pt x="7050" y="3596"/>
                    <a:pt x="7097" y="3692"/>
                    <a:pt x="7097" y="3763"/>
                  </a:cubicBezTo>
                  <a:cubicBezTo>
                    <a:pt x="7097" y="3811"/>
                    <a:pt x="7050" y="3882"/>
                    <a:pt x="7002" y="3930"/>
                  </a:cubicBezTo>
                  <a:cubicBezTo>
                    <a:pt x="6978" y="4001"/>
                    <a:pt x="6883" y="4025"/>
                    <a:pt x="6811" y="4025"/>
                  </a:cubicBezTo>
                  <a:lnTo>
                    <a:pt x="6692" y="4025"/>
                  </a:lnTo>
                  <a:cubicBezTo>
                    <a:pt x="6573" y="4025"/>
                    <a:pt x="6502" y="4120"/>
                    <a:pt x="6526" y="4239"/>
                  </a:cubicBezTo>
                  <a:cubicBezTo>
                    <a:pt x="6526" y="4335"/>
                    <a:pt x="6621" y="4382"/>
                    <a:pt x="6692" y="4382"/>
                  </a:cubicBezTo>
                  <a:lnTo>
                    <a:pt x="6788" y="4382"/>
                  </a:lnTo>
                  <a:cubicBezTo>
                    <a:pt x="6978" y="4382"/>
                    <a:pt x="7121" y="4311"/>
                    <a:pt x="7240" y="4192"/>
                  </a:cubicBezTo>
                  <a:cubicBezTo>
                    <a:pt x="7359" y="4097"/>
                    <a:pt x="7407" y="3930"/>
                    <a:pt x="7407" y="3763"/>
                  </a:cubicBezTo>
                  <a:cubicBezTo>
                    <a:pt x="7407" y="3573"/>
                    <a:pt x="7359" y="3430"/>
                    <a:pt x="7240" y="3311"/>
                  </a:cubicBezTo>
                  <a:cubicBezTo>
                    <a:pt x="7121" y="3192"/>
                    <a:pt x="6978" y="3120"/>
                    <a:pt x="6788" y="3120"/>
                  </a:cubicBezTo>
                  <a:close/>
                  <a:moveTo>
                    <a:pt x="7645" y="5311"/>
                  </a:moveTo>
                  <a:lnTo>
                    <a:pt x="7645" y="5692"/>
                  </a:lnTo>
                  <a:lnTo>
                    <a:pt x="5502" y="5692"/>
                  </a:lnTo>
                  <a:lnTo>
                    <a:pt x="5502" y="5311"/>
                  </a:lnTo>
                  <a:close/>
                  <a:moveTo>
                    <a:pt x="7359" y="6668"/>
                  </a:moveTo>
                  <a:cubicBezTo>
                    <a:pt x="7335" y="6835"/>
                    <a:pt x="7240" y="6978"/>
                    <a:pt x="7145" y="7073"/>
                  </a:cubicBezTo>
                  <a:cubicBezTo>
                    <a:pt x="7002" y="7192"/>
                    <a:pt x="6788" y="7264"/>
                    <a:pt x="6621" y="7311"/>
                  </a:cubicBezTo>
                  <a:cubicBezTo>
                    <a:pt x="6407" y="7311"/>
                    <a:pt x="6216" y="7216"/>
                    <a:pt x="6073" y="7073"/>
                  </a:cubicBezTo>
                  <a:cubicBezTo>
                    <a:pt x="5978" y="6930"/>
                    <a:pt x="5906" y="6835"/>
                    <a:pt x="5859" y="6668"/>
                  </a:cubicBezTo>
                  <a:close/>
                  <a:moveTo>
                    <a:pt x="10503" y="0"/>
                  </a:moveTo>
                  <a:lnTo>
                    <a:pt x="10503" y="24"/>
                  </a:lnTo>
                  <a:lnTo>
                    <a:pt x="1929" y="24"/>
                  </a:lnTo>
                  <a:cubicBezTo>
                    <a:pt x="1763" y="24"/>
                    <a:pt x="1620" y="215"/>
                    <a:pt x="1620" y="381"/>
                  </a:cubicBezTo>
                  <a:cubicBezTo>
                    <a:pt x="1644" y="929"/>
                    <a:pt x="2144" y="1263"/>
                    <a:pt x="2620" y="1263"/>
                  </a:cubicBezTo>
                  <a:lnTo>
                    <a:pt x="4763" y="1263"/>
                  </a:lnTo>
                  <a:cubicBezTo>
                    <a:pt x="5311" y="1263"/>
                    <a:pt x="5740" y="929"/>
                    <a:pt x="5787" y="381"/>
                  </a:cubicBezTo>
                  <a:lnTo>
                    <a:pt x="6097" y="381"/>
                  </a:lnTo>
                  <a:lnTo>
                    <a:pt x="6097" y="1024"/>
                  </a:lnTo>
                  <a:cubicBezTo>
                    <a:pt x="5978" y="1048"/>
                    <a:pt x="5906" y="1096"/>
                    <a:pt x="5835" y="1167"/>
                  </a:cubicBezTo>
                  <a:cubicBezTo>
                    <a:pt x="5716" y="1286"/>
                    <a:pt x="5668" y="1429"/>
                    <a:pt x="5668" y="1572"/>
                  </a:cubicBezTo>
                  <a:lnTo>
                    <a:pt x="5668" y="1763"/>
                  </a:lnTo>
                  <a:lnTo>
                    <a:pt x="5216" y="1763"/>
                  </a:lnTo>
                  <a:cubicBezTo>
                    <a:pt x="4978" y="1763"/>
                    <a:pt x="4787" y="1858"/>
                    <a:pt x="4644" y="2001"/>
                  </a:cubicBezTo>
                  <a:cubicBezTo>
                    <a:pt x="4549" y="2120"/>
                    <a:pt x="4478" y="2239"/>
                    <a:pt x="4430" y="2382"/>
                  </a:cubicBezTo>
                  <a:lnTo>
                    <a:pt x="1691" y="2382"/>
                  </a:lnTo>
                  <a:lnTo>
                    <a:pt x="1501" y="1763"/>
                  </a:lnTo>
                  <a:lnTo>
                    <a:pt x="1406" y="1572"/>
                  </a:lnTo>
                  <a:cubicBezTo>
                    <a:pt x="1334" y="1501"/>
                    <a:pt x="1263" y="1453"/>
                    <a:pt x="1167" y="1453"/>
                  </a:cubicBezTo>
                  <a:lnTo>
                    <a:pt x="334" y="1453"/>
                  </a:lnTo>
                  <a:cubicBezTo>
                    <a:pt x="334" y="1453"/>
                    <a:pt x="120" y="1501"/>
                    <a:pt x="72" y="1572"/>
                  </a:cubicBezTo>
                  <a:cubicBezTo>
                    <a:pt x="0" y="1691"/>
                    <a:pt x="0" y="1787"/>
                    <a:pt x="24" y="1906"/>
                  </a:cubicBezTo>
                  <a:lnTo>
                    <a:pt x="429" y="3120"/>
                  </a:lnTo>
                  <a:cubicBezTo>
                    <a:pt x="453" y="3239"/>
                    <a:pt x="596" y="3358"/>
                    <a:pt x="715" y="3406"/>
                  </a:cubicBezTo>
                  <a:lnTo>
                    <a:pt x="2168" y="3573"/>
                  </a:lnTo>
                  <a:cubicBezTo>
                    <a:pt x="2263" y="3573"/>
                    <a:pt x="2358" y="3525"/>
                    <a:pt x="2358" y="3430"/>
                  </a:cubicBezTo>
                  <a:cubicBezTo>
                    <a:pt x="2358" y="3334"/>
                    <a:pt x="2287" y="3239"/>
                    <a:pt x="2215" y="3239"/>
                  </a:cubicBezTo>
                  <a:lnTo>
                    <a:pt x="810" y="3096"/>
                  </a:lnTo>
                  <a:cubicBezTo>
                    <a:pt x="786" y="3096"/>
                    <a:pt x="739" y="3072"/>
                    <a:pt x="739" y="3049"/>
                  </a:cubicBezTo>
                  <a:lnTo>
                    <a:pt x="358" y="1858"/>
                  </a:lnTo>
                  <a:lnTo>
                    <a:pt x="1215" y="1858"/>
                  </a:lnTo>
                  <a:cubicBezTo>
                    <a:pt x="1310" y="1977"/>
                    <a:pt x="1406" y="2382"/>
                    <a:pt x="1453" y="2525"/>
                  </a:cubicBezTo>
                  <a:cubicBezTo>
                    <a:pt x="1453" y="2620"/>
                    <a:pt x="1525" y="2691"/>
                    <a:pt x="1572" y="2715"/>
                  </a:cubicBezTo>
                  <a:cubicBezTo>
                    <a:pt x="1644" y="2739"/>
                    <a:pt x="1691" y="2763"/>
                    <a:pt x="1787" y="2763"/>
                  </a:cubicBezTo>
                  <a:lnTo>
                    <a:pt x="7740" y="2763"/>
                  </a:lnTo>
                  <a:lnTo>
                    <a:pt x="7740" y="3787"/>
                  </a:lnTo>
                  <a:cubicBezTo>
                    <a:pt x="7740" y="3954"/>
                    <a:pt x="7835" y="4120"/>
                    <a:pt x="7955" y="4239"/>
                  </a:cubicBezTo>
                  <a:cubicBezTo>
                    <a:pt x="8074" y="4358"/>
                    <a:pt x="8240" y="4406"/>
                    <a:pt x="8431" y="4406"/>
                  </a:cubicBezTo>
                  <a:lnTo>
                    <a:pt x="9312" y="4406"/>
                  </a:lnTo>
                  <a:lnTo>
                    <a:pt x="9312" y="4525"/>
                  </a:lnTo>
                  <a:cubicBezTo>
                    <a:pt x="9312" y="4644"/>
                    <a:pt x="9264" y="4763"/>
                    <a:pt x="9169" y="4859"/>
                  </a:cubicBezTo>
                  <a:cubicBezTo>
                    <a:pt x="9074" y="4954"/>
                    <a:pt x="8955" y="5001"/>
                    <a:pt x="8836" y="5001"/>
                  </a:cubicBezTo>
                  <a:lnTo>
                    <a:pt x="5359" y="5001"/>
                  </a:lnTo>
                  <a:cubicBezTo>
                    <a:pt x="5240" y="5001"/>
                    <a:pt x="5121" y="4954"/>
                    <a:pt x="5025" y="4859"/>
                  </a:cubicBezTo>
                  <a:cubicBezTo>
                    <a:pt x="4954" y="4763"/>
                    <a:pt x="4882" y="4644"/>
                    <a:pt x="4882" y="4525"/>
                  </a:cubicBezTo>
                  <a:lnTo>
                    <a:pt x="4882" y="4001"/>
                  </a:lnTo>
                  <a:cubicBezTo>
                    <a:pt x="4882" y="3835"/>
                    <a:pt x="4835" y="3715"/>
                    <a:pt x="4763" y="3644"/>
                  </a:cubicBezTo>
                  <a:cubicBezTo>
                    <a:pt x="4716" y="3549"/>
                    <a:pt x="4597" y="3525"/>
                    <a:pt x="4430" y="3477"/>
                  </a:cubicBezTo>
                  <a:lnTo>
                    <a:pt x="2977" y="3311"/>
                  </a:lnTo>
                  <a:cubicBezTo>
                    <a:pt x="2882" y="3311"/>
                    <a:pt x="2811" y="3358"/>
                    <a:pt x="2811" y="3454"/>
                  </a:cubicBezTo>
                  <a:cubicBezTo>
                    <a:pt x="2811" y="3549"/>
                    <a:pt x="2858" y="3644"/>
                    <a:pt x="2953" y="3644"/>
                  </a:cubicBezTo>
                  <a:lnTo>
                    <a:pt x="4406" y="3811"/>
                  </a:lnTo>
                  <a:cubicBezTo>
                    <a:pt x="4478" y="3811"/>
                    <a:pt x="4501" y="3811"/>
                    <a:pt x="4525" y="3835"/>
                  </a:cubicBezTo>
                  <a:cubicBezTo>
                    <a:pt x="4549" y="3882"/>
                    <a:pt x="4549" y="3930"/>
                    <a:pt x="4549" y="4001"/>
                  </a:cubicBezTo>
                  <a:lnTo>
                    <a:pt x="4549" y="4525"/>
                  </a:lnTo>
                  <a:cubicBezTo>
                    <a:pt x="4549" y="4740"/>
                    <a:pt x="4644" y="4954"/>
                    <a:pt x="4787" y="5097"/>
                  </a:cubicBezTo>
                  <a:cubicBezTo>
                    <a:pt x="4882" y="5192"/>
                    <a:pt x="5025" y="5263"/>
                    <a:pt x="5192" y="5311"/>
                  </a:cubicBezTo>
                  <a:lnTo>
                    <a:pt x="5192" y="5692"/>
                  </a:lnTo>
                  <a:lnTo>
                    <a:pt x="4716" y="5692"/>
                  </a:lnTo>
                  <a:cubicBezTo>
                    <a:pt x="4597" y="5692"/>
                    <a:pt x="4525" y="5787"/>
                    <a:pt x="4525" y="5859"/>
                  </a:cubicBezTo>
                  <a:cubicBezTo>
                    <a:pt x="4525" y="5954"/>
                    <a:pt x="4620" y="6025"/>
                    <a:pt x="4716" y="6025"/>
                  </a:cubicBezTo>
                  <a:lnTo>
                    <a:pt x="6335" y="6025"/>
                  </a:lnTo>
                  <a:lnTo>
                    <a:pt x="6335" y="6335"/>
                  </a:lnTo>
                  <a:lnTo>
                    <a:pt x="5049" y="6335"/>
                  </a:lnTo>
                  <a:cubicBezTo>
                    <a:pt x="4906" y="6335"/>
                    <a:pt x="4763" y="6407"/>
                    <a:pt x="4644" y="6526"/>
                  </a:cubicBezTo>
                  <a:cubicBezTo>
                    <a:pt x="4525" y="6645"/>
                    <a:pt x="4454" y="6788"/>
                    <a:pt x="4454" y="6978"/>
                  </a:cubicBezTo>
                  <a:lnTo>
                    <a:pt x="4454" y="7669"/>
                  </a:lnTo>
                  <a:cubicBezTo>
                    <a:pt x="4454" y="7812"/>
                    <a:pt x="4525" y="7954"/>
                    <a:pt x="4644" y="8074"/>
                  </a:cubicBezTo>
                  <a:cubicBezTo>
                    <a:pt x="4740" y="8193"/>
                    <a:pt x="4882" y="8264"/>
                    <a:pt x="5049" y="8264"/>
                  </a:cubicBezTo>
                  <a:lnTo>
                    <a:pt x="6121" y="8264"/>
                  </a:lnTo>
                  <a:cubicBezTo>
                    <a:pt x="6240" y="8264"/>
                    <a:pt x="6335" y="8169"/>
                    <a:pt x="6311" y="8050"/>
                  </a:cubicBezTo>
                  <a:cubicBezTo>
                    <a:pt x="6287" y="7978"/>
                    <a:pt x="6216" y="7931"/>
                    <a:pt x="6121" y="7931"/>
                  </a:cubicBezTo>
                  <a:lnTo>
                    <a:pt x="5049" y="7931"/>
                  </a:lnTo>
                  <a:cubicBezTo>
                    <a:pt x="5002" y="7931"/>
                    <a:pt x="4930" y="7907"/>
                    <a:pt x="4882" y="7835"/>
                  </a:cubicBezTo>
                  <a:cubicBezTo>
                    <a:pt x="4811" y="7812"/>
                    <a:pt x="4787" y="7740"/>
                    <a:pt x="4787" y="7669"/>
                  </a:cubicBezTo>
                  <a:lnTo>
                    <a:pt x="4787" y="6954"/>
                  </a:lnTo>
                  <a:cubicBezTo>
                    <a:pt x="4787" y="6883"/>
                    <a:pt x="4811" y="6835"/>
                    <a:pt x="4882" y="6764"/>
                  </a:cubicBezTo>
                  <a:cubicBezTo>
                    <a:pt x="4906" y="6716"/>
                    <a:pt x="5002" y="6668"/>
                    <a:pt x="5049" y="6668"/>
                  </a:cubicBezTo>
                  <a:lnTo>
                    <a:pt x="5406" y="6668"/>
                  </a:lnTo>
                  <a:cubicBezTo>
                    <a:pt x="5478" y="6907"/>
                    <a:pt x="5573" y="7121"/>
                    <a:pt x="5740" y="7311"/>
                  </a:cubicBezTo>
                  <a:cubicBezTo>
                    <a:pt x="5954" y="7502"/>
                    <a:pt x="6264" y="7621"/>
                    <a:pt x="6549" y="7621"/>
                  </a:cubicBezTo>
                  <a:cubicBezTo>
                    <a:pt x="6883" y="7621"/>
                    <a:pt x="7145" y="7502"/>
                    <a:pt x="7359" y="7311"/>
                  </a:cubicBezTo>
                  <a:cubicBezTo>
                    <a:pt x="7526" y="7121"/>
                    <a:pt x="7645" y="6907"/>
                    <a:pt x="7693" y="6668"/>
                  </a:cubicBezTo>
                  <a:lnTo>
                    <a:pt x="8121" y="6668"/>
                  </a:lnTo>
                  <a:cubicBezTo>
                    <a:pt x="8193" y="6668"/>
                    <a:pt x="8240" y="6716"/>
                    <a:pt x="8312" y="6764"/>
                  </a:cubicBezTo>
                  <a:cubicBezTo>
                    <a:pt x="8359" y="6788"/>
                    <a:pt x="8383" y="6859"/>
                    <a:pt x="8383" y="6954"/>
                  </a:cubicBezTo>
                  <a:lnTo>
                    <a:pt x="8383" y="7597"/>
                  </a:lnTo>
                  <a:cubicBezTo>
                    <a:pt x="8383" y="7669"/>
                    <a:pt x="8359" y="7716"/>
                    <a:pt x="8312" y="7788"/>
                  </a:cubicBezTo>
                  <a:cubicBezTo>
                    <a:pt x="8264" y="7835"/>
                    <a:pt x="8193" y="7859"/>
                    <a:pt x="8121" y="7859"/>
                  </a:cubicBezTo>
                  <a:lnTo>
                    <a:pt x="7050" y="7859"/>
                  </a:lnTo>
                  <a:cubicBezTo>
                    <a:pt x="6930" y="7859"/>
                    <a:pt x="6835" y="7954"/>
                    <a:pt x="6883" y="8074"/>
                  </a:cubicBezTo>
                  <a:cubicBezTo>
                    <a:pt x="6907" y="8145"/>
                    <a:pt x="6954" y="8193"/>
                    <a:pt x="7050" y="8193"/>
                  </a:cubicBezTo>
                  <a:lnTo>
                    <a:pt x="8121" y="8193"/>
                  </a:lnTo>
                  <a:cubicBezTo>
                    <a:pt x="8264" y="8193"/>
                    <a:pt x="8431" y="8145"/>
                    <a:pt x="8550" y="8026"/>
                  </a:cubicBezTo>
                  <a:cubicBezTo>
                    <a:pt x="8669" y="7931"/>
                    <a:pt x="8717" y="7788"/>
                    <a:pt x="8717" y="7597"/>
                  </a:cubicBezTo>
                  <a:lnTo>
                    <a:pt x="8717" y="6907"/>
                  </a:lnTo>
                  <a:cubicBezTo>
                    <a:pt x="8717" y="6740"/>
                    <a:pt x="8669" y="6597"/>
                    <a:pt x="8550" y="6478"/>
                  </a:cubicBezTo>
                  <a:cubicBezTo>
                    <a:pt x="8455" y="6359"/>
                    <a:pt x="8312" y="6287"/>
                    <a:pt x="8121" y="6287"/>
                  </a:cubicBezTo>
                  <a:lnTo>
                    <a:pt x="6859" y="6287"/>
                  </a:lnTo>
                  <a:lnTo>
                    <a:pt x="6859" y="5954"/>
                  </a:lnTo>
                  <a:lnTo>
                    <a:pt x="8550" y="5954"/>
                  </a:lnTo>
                  <a:cubicBezTo>
                    <a:pt x="8645" y="5954"/>
                    <a:pt x="8717" y="5906"/>
                    <a:pt x="8717" y="5811"/>
                  </a:cubicBezTo>
                  <a:cubicBezTo>
                    <a:pt x="8717" y="5716"/>
                    <a:pt x="8645" y="5644"/>
                    <a:pt x="8550" y="5644"/>
                  </a:cubicBezTo>
                  <a:lnTo>
                    <a:pt x="8074" y="5644"/>
                  </a:lnTo>
                  <a:lnTo>
                    <a:pt x="8074" y="5240"/>
                  </a:lnTo>
                  <a:lnTo>
                    <a:pt x="8883" y="5240"/>
                  </a:lnTo>
                  <a:cubicBezTo>
                    <a:pt x="9074" y="5240"/>
                    <a:pt x="9288" y="5168"/>
                    <a:pt x="9431" y="5001"/>
                  </a:cubicBezTo>
                  <a:cubicBezTo>
                    <a:pt x="9598" y="4859"/>
                    <a:pt x="9669" y="4644"/>
                    <a:pt x="9669" y="4454"/>
                  </a:cubicBezTo>
                  <a:lnTo>
                    <a:pt x="9669" y="3858"/>
                  </a:lnTo>
                  <a:cubicBezTo>
                    <a:pt x="9669" y="3430"/>
                    <a:pt x="9502" y="3025"/>
                    <a:pt x="9240" y="2739"/>
                  </a:cubicBezTo>
                  <a:cubicBezTo>
                    <a:pt x="8907" y="2453"/>
                    <a:pt x="8526" y="2310"/>
                    <a:pt x="8097" y="2310"/>
                  </a:cubicBezTo>
                  <a:cubicBezTo>
                    <a:pt x="8074" y="2144"/>
                    <a:pt x="8002" y="2025"/>
                    <a:pt x="7883" y="1906"/>
                  </a:cubicBezTo>
                  <a:cubicBezTo>
                    <a:pt x="7740" y="1763"/>
                    <a:pt x="7526" y="1667"/>
                    <a:pt x="7335" y="1667"/>
                  </a:cubicBezTo>
                  <a:lnTo>
                    <a:pt x="6883" y="1667"/>
                  </a:lnTo>
                  <a:lnTo>
                    <a:pt x="6883" y="1501"/>
                  </a:lnTo>
                  <a:cubicBezTo>
                    <a:pt x="6883" y="1358"/>
                    <a:pt x="6811" y="1191"/>
                    <a:pt x="6692" y="1072"/>
                  </a:cubicBezTo>
                  <a:cubicBezTo>
                    <a:pt x="6621" y="1024"/>
                    <a:pt x="6526" y="953"/>
                    <a:pt x="6430" y="929"/>
                  </a:cubicBezTo>
                  <a:lnTo>
                    <a:pt x="6430" y="310"/>
                  </a:lnTo>
                  <a:lnTo>
                    <a:pt x="6740" y="310"/>
                  </a:lnTo>
                  <a:cubicBezTo>
                    <a:pt x="6764" y="882"/>
                    <a:pt x="7216" y="1191"/>
                    <a:pt x="7740" y="1191"/>
                  </a:cubicBezTo>
                  <a:lnTo>
                    <a:pt x="9860" y="1191"/>
                  </a:lnTo>
                  <a:cubicBezTo>
                    <a:pt x="10122" y="1191"/>
                    <a:pt x="10360" y="1120"/>
                    <a:pt x="10574" y="929"/>
                  </a:cubicBezTo>
                  <a:cubicBezTo>
                    <a:pt x="10717" y="786"/>
                    <a:pt x="10836" y="572"/>
                    <a:pt x="10836" y="334"/>
                  </a:cubicBezTo>
                  <a:cubicBezTo>
                    <a:pt x="10836" y="239"/>
                    <a:pt x="10812" y="167"/>
                    <a:pt x="10741" y="96"/>
                  </a:cubicBezTo>
                  <a:cubicBezTo>
                    <a:pt x="10693" y="48"/>
                    <a:pt x="10598" y="0"/>
                    <a:pt x="10503" y="0"/>
                  </a:cubicBezTo>
                  <a:close/>
                  <a:moveTo>
                    <a:pt x="4891" y="8752"/>
                  </a:moveTo>
                  <a:cubicBezTo>
                    <a:pt x="4847" y="8752"/>
                    <a:pt x="4799" y="8764"/>
                    <a:pt x="4763" y="8788"/>
                  </a:cubicBezTo>
                  <a:lnTo>
                    <a:pt x="4549" y="9002"/>
                  </a:lnTo>
                  <a:cubicBezTo>
                    <a:pt x="4501" y="9050"/>
                    <a:pt x="4501" y="9169"/>
                    <a:pt x="4549" y="9240"/>
                  </a:cubicBezTo>
                  <a:cubicBezTo>
                    <a:pt x="4585" y="9264"/>
                    <a:pt x="4632" y="9276"/>
                    <a:pt x="4677" y="9276"/>
                  </a:cubicBezTo>
                  <a:cubicBezTo>
                    <a:pt x="4722" y="9276"/>
                    <a:pt x="4763" y="9264"/>
                    <a:pt x="4787" y="9240"/>
                  </a:cubicBezTo>
                  <a:lnTo>
                    <a:pt x="5002" y="9026"/>
                  </a:lnTo>
                  <a:cubicBezTo>
                    <a:pt x="5073" y="8978"/>
                    <a:pt x="5073" y="8859"/>
                    <a:pt x="5002" y="8788"/>
                  </a:cubicBezTo>
                  <a:cubicBezTo>
                    <a:pt x="4978" y="8764"/>
                    <a:pt x="4936" y="8752"/>
                    <a:pt x="4891" y="8752"/>
                  </a:cubicBezTo>
                  <a:close/>
                  <a:moveTo>
                    <a:pt x="8279" y="8752"/>
                  </a:moveTo>
                  <a:cubicBezTo>
                    <a:pt x="8234" y="8752"/>
                    <a:pt x="8193" y="8764"/>
                    <a:pt x="8169" y="8788"/>
                  </a:cubicBezTo>
                  <a:cubicBezTo>
                    <a:pt x="8097" y="8859"/>
                    <a:pt x="8097" y="8978"/>
                    <a:pt x="8169" y="9026"/>
                  </a:cubicBezTo>
                  <a:lnTo>
                    <a:pt x="8359" y="9240"/>
                  </a:lnTo>
                  <a:cubicBezTo>
                    <a:pt x="8395" y="9264"/>
                    <a:pt x="8443" y="9276"/>
                    <a:pt x="8487" y="9276"/>
                  </a:cubicBezTo>
                  <a:cubicBezTo>
                    <a:pt x="8532" y="9276"/>
                    <a:pt x="8574" y="9264"/>
                    <a:pt x="8597" y="9240"/>
                  </a:cubicBezTo>
                  <a:cubicBezTo>
                    <a:pt x="8669" y="9169"/>
                    <a:pt x="8669" y="9050"/>
                    <a:pt x="8597" y="9002"/>
                  </a:cubicBezTo>
                  <a:lnTo>
                    <a:pt x="8407" y="8788"/>
                  </a:lnTo>
                  <a:cubicBezTo>
                    <a:pt x="8371" y="8764"/>
                    <a:pt x="8324" y="8752"/>
                    <a:pt x="8279" y="8752"/>
                  </a:cubicBezTo>
                  <a:close/>
                  <a:moveTo>
                    <a:pt x="7581" y="8723"/>
                  </a:moveTo>
                  <a:cubicBezTo>
                    <a:pt x="7550" y="8723"/>
                    <a:pt x="7516" y="8736"/>
                    <a:pt x="7478" y="8764"/>
                  </a:cubicBezTo>
                  <a:cubicBezTo>
                    <a:pt x="7383" y="8812"/>
                    <a:pt x="7359" y="8907"/>
                    <a:pt x="7407" y="9002"/>
                  </a:cubicBezTo>
                  <a:lnTo>
                    <a:pt x="7526" y="9217"/>
                  </a:lnTo>
                  <a:cubicBezTo>
                    <a:pt x="7572" y="9263"/>
                    <a:pt x="7628" y="9289"/>
                    <a:pt x="7681" y="9289"/>
                  </a:cubicBezTo>
                  <a:cubicBezTo>
                    <a:pt x="7710" y="9289"/>
                    <a:pt x="7739" y="9281"/>
                    <a:pt x="7764" y="9264"/>
                  </a:cubicBezTo>
                  <a:cubicBezTo>
                    <a:pt x="7859" y="9217"/>
                    <a:pt x="7883" y="9121"/>
                    <a:pt x="7835" y="9026"/>
                  </a:cubicBezTo>
                  <a:lnTo>
                    <a:pt x="7716" y="8812"/>
                  </a:lnTo>
                  <a:cubicBezTo>
                    <a:pt x="7673" y="8754"/>
                    <a:pt x="7630" y="8723"/>
                    <a:pt x="7581" y="8723"/>
                  </a:cubicBezTo>
                  <a:close/>
                  <a:moveTo>
                    <a:pt x="6264" y="8758"/>
                  </a:moveTo>
                  <a:cubicBezTo>
                    <a:pt x="6192" y="8758"/>
                    <a:pt x="6136" y="8804"/>
                    <a:pt x="6097" y="8883"/>
                  </a:cubicBezTo>
                  <a:lnTo>
                    <a:pt x="6049" y="9098"/>
                  </a:lnTo>
                  <a:cubicBezTo>
                    <a:pt x="6026" y="9169"/>
                    <a:pt x="6073" y="9264"/>
                    <a:pt x="6168" y="9288"/>
                  </a:cubicBezTo>
                  <a:cubicBezTo>
                    <a:pt x="6189" y="9298"/>
                    <a:pt x="6209" y="9303"/>
                    <a:pt x="6228" y="9303"/>
                  </a:cubicBezTo>
                  <a:cubicBezTo>
                    <a:pt x="6294" y="9303"/>
                    <a:pt x="6346" y="9243"/>
                    <a:pt x="6383" y="9169"/>
                  </a:cubicBezTo>
                  <a:lnTo>
                    <a:pt x="6430" y="8978"/>
                  </a:lnTo>
                  <a:cubicBezTo>
                    <a:pt x="6454" y="8883"/>
                    <a:pt x="6407" y="8788"/>
                    <a:pt x="6311" y="8764"/>
                  </a:cubicBezTo>
                  <a:cubicBezTo>
                    <a:pt x="6295" y="8760"/>
                    <a:pt x="6279" y="8758"/>
                    <a:pt x="6264" y="8758"/>
                  </a:cubicBezTo>
                  <a:close/>
                  <a:moveTo>
                    <a:pt x="6897" y="8758"/>
                  </a:moveTo>
                  <a:cubicBezTo>
                    <a:pt x="6884" y="8758"/>
                    <a:pt x="6871" y="8760"/>
                    <a:pt x="6859" y="8764"/>
                  </a:cubicBezTo>
                  <a:cubicBezTo>
                    <a:pt x="6764" y="8788"/>
                    <a:pt x="6692" y="8883"/>
                    <a:pt x="6740" y="8978"/>
                  </a:cubicBezTo>
                  <a:lnTo>
                    <a:pt x="6788" y="9169"/>
                  </a:lnTo>
                  <a:cubicBezTo>
                    <a:pt x="6806" y="9243"/>
                    <a:pt x="6868" y="9303"/>
                    <a:pt x="6940" y="9303"/>
                  </a:cubicBezTo>
                  <a:cubicBezTo>
                    <a:pt x="6960" y="9303"/>
                    <a:pt x="6981" y="9298"/>
                    <a:pt x="7002" y="9288"/>
                  </a:cubicBezTo>
                  <a:cubicBezTo>
                    <a:pt x="7097" y="9264"/>
                    <a:pt x="7145" y="9169"/>
                    <a:pt x="7121" y="9098"/>
                  </a:cubicBezTo>
                  <a:lnTo>
                    <a:pt x="7050" y="8883"/>
                  </a:lnTo>
                  <a:cubicBezTo>
                    <a:pt x="7030" y="8804"/>
                    <a:pt x="6961" y="8758"/>
                    <a:pt x="6897" y="8758"/>
                  </a:cubicBezTo>
                  <a:close/>
                  <a:moveTo>
                    <a:pt x="5599" y="8764"/>
                  </a:moveTo>
                  <a:cubicBezTo>
                    <a:pt x="5539" y="8764"/>
                    <a:pt x="5486" y="8796"/>
                    <a:pt x="5454" y="8859"/>
                  </a:cubicBezTo>
                  <a:lnTo>
                    <a:pt x="5335" y="9050"/>
                  </a:lnTo>
                  <a:cubicBezTo>
                    <a:pt x="5263" y="9145"/>
                    <a:pt x="5311" y="9240"/>
                    <a:pt x="5383" y="9288"/>
                  </a:cubicBezTo>
                  <a:cubicBezTo>
                    <a:pt x="5420" y="9316"/>
                    <a:pt x="5458" y="9330"/>
                    <a:pt x="5492" y="9330"/>
                  </a:cubicBezTo>
                  <a:cubicBezTo>
                    <a:pt x="5546" y="9330"/>
                    <a:pt x="5592" y="9298"/>
                    <a:pt x="5621" y="9240"/>
                  </a:cubicBezTo>
                  <a:lnTo>
                    <a:pt x="5740" y="9026"/>
                  </a:lnTo>
                  <a:cubicBezTo>
                    <a:pt x="5811" y="8931"/>
                    <a:pt x="5764" y="8859"/>
                    <a:pt x="5692" y="8788"/>
                  </a:cubicBezTo>
                  <a:cubicBezTo>
                    <a:pt x="5660" y="8772"/>
                    <a:pt x="5629" y="8764"/>
                    <a:pt x="5599" y="8764"/>
                  </a:cubicBezTo>
                  <a:close/>
                  <a:moveTo>
                    <a:pt x="4111" y="9520"/>
                  </a:moveTo>
                  <a:cubicBezTo>
                    <a:pt x="4067" y="9520"/>
                    <a:pt x="4025" y="9538"/>
                    <a:pt x="4001" y="9574"/>
                  </a:cubicBezTo>
                  <a:lnTo>
                    <a:pt x="3787" y="9764"/>
                  </a:lnTo>
                  <a:cubicBezTo>
                    <a:pt x="3716" y="9836"/>
                    <a:pt x="3716" y="9955"/>
                    <a:pt x="3787" y="10002"/>
                  </a:cubicBezTo>
                  <a:cubicBezTo>
                    <a:pt x="3811" y="10038"/>
                    <a:pt x="3852" y="10056"/>
                    <a:pt x="3897" y="10056"/>
                  </a:cubicBezTo>
                  <a:cubicBezTo>
                    <a:pt x="3942" y="10056"/>
                    <a:pt x="3989" y="10038"/>
                    <a:pt x="4025" y="10002"/>
                  </a:cubicBezTo>
                  <a:lnTo>
                    <a:pt x="4239" y="9812"/>
                  </a:lnTo>
                  <a:cubicBezTo>
                    <a:pt x="4287" y="9741"/>
                    <a:pt x="4287" y="9621"/>
                    <a:pt x="4239" y="9574"/>
                  </a:cubicBezTo>
                  <a:cubicBezTo>
                    <a:pt x="4204" y="9538"/>
                    <a:pt x="4156" y="9520"/>
                    <a:pt x="4111" y="9520"/>
                  </a:cubicBezTo>
                  <a:close/>
                  <a:moveTo>
                    <a:pt x="9059" y="9520"/>
                  </a:moveTo>
                  <a:cubicBezTo>
                    <a:pt x="9014" y="9520"/>
                    <a:pt x="8967" y="9538"/>
                    <a:pt x="8931" y="9574"/>
                  </a:cubicBezTo>
                  <a:cubicBezTo>
                    <a:pt x="8883" y="9621"/>
                    <a:pt x="8883" y="9741"/>
                    <a:pt x="8931" y="9812"/>
                  </a:cubicBezTo>
                  <a:lnTo>
                    <a:pt x="9145" y="10002"/>
                  </a:lnTo>
                  <a:cubicBezTo>
                    <a:pt x="9169" y="10038"/>
                    <a:pt x="9211" y="10056"/>
                    <a:pt x="9255" y="10056"/>
                  </a:cubicBezTo>
                  <a:cubicBezTo>
                    <a:pt x="9300" y="10056"/>
                    <a:pt x="9348" y="10038"/>
                    <a:pt x="9383" y="10002"/>
                  </a:cubicBezTo>
                  <a:cubicBezTo>
                    <a:pt x="9431" y="9955"/>
                    <a:pt x="9431" y="9836"/>
                    <a:pt x="9383" y="9764"/>
                  </a:cubicBezTo>
                  <a:lnTo>
                    <a:pt x="9169" y="9574"/>
                  </a:lnTo>
                  <a:cubicBezTo>
                    <a:pt x="9145" y="9538"/>
                    <a:pt x="9104" y="9520"/>
                    <a:pt x="9059" y="9520"/>
                  </a:cubicBezTo>
                  <a:close/>
                  <a:moveTo>
                    <a:pt x="5151" y="9502"/>
                  </a:moveTo>
                  <a:cubicBezTo>
                    <a:pt x="5097" y="9502"/>
                    <a:pt x="5049" y="9534"/>
                    <a:pt x="5002" y="9598"/>
                  </a:cubicBezTo>
                  <a:lnTo>
                    <a:pt x="4882" y="9812"/>
                  </a:lnTo>
                  <a:cubicBezTo>
                    <a:pt x="4835" y="9883"/>
                    <a:pt x="4859" y="9979"/>
                    <a:pt x="4954" y="10050"/>
                  </a:cubicBezTo>
                  <a:cubicBezTo>
                    <a:pt x="4978" y="10066"/>
                    <a:pt x="5004" y="10074"/>
                    <a:pt x="5031" y="10074"/>
                  </a:cubicBezTo>
                  <a:cubicBezTo>
                    <a:pt x="5086" y="10074"/>
                    <a:pt x="5144" y="10042"/>
                    <a:pt x="5192" y="9979"/>
                  </a:cubicBezTo>
                  <a:lnTo>
                    <a:pt x="5311" y="9764"/>
                  </a:lnTo>
                  <a:cubicBezTo>
                    <a:pt x="5359" y="9693"/>
                    <a:pt x="5335" y="9598"/>
                    <a:pt x="5240" y="9526"/>
                  </a:cubicBezTo>
                  <a:cubicBezTo>
                    <a:pt x="5208" y="9510"/>
                    <a:pt x="5179" y="9502"/>
                    <a:pt x="5151" y="9502"/>
                  </a:cubicBezTo>
                  <a:close/>
                  <a:moveTo>
                    <a:pt x="8008" y="9502"/>
                  </a:moveTo>
                  <a:cubicBezTo>
                    <a:pt x="7981" y="9502"/>
                    <a:pt x="7955" y="9510"/>
                    <a:pt x="7931" y="9526"/>
                  </a:cubicBezTo>
                  <a:cubicBezTo>
                    <a:pt x="7835" y="9598"/>
                    <a:pt x="7812" y="9693"/>
                    <a:pt x="7859" y="9764"/>
                  </a:cubicBezTo>
                  <a:lnTo>
                    <a:pt x="7978" y="9979"/>
                  </a:lnTo>
                  <a:cubicBezTo>
                    <a:pt x="8026" y="10042"/>
                    <a:pt x="8074" y="10074"/>
                    <a:pt x="8128" y="10074"/>
                  </a:cubicBezTo>
                  <a:cubicBezTo>
                    <a:pt x="8156" y="10074"/>
                    <a:pt x="8185" y="10066"/>
                    <a:pt x="8216" y="10050"/>
                  </a:cubicBezTo>
                  <a:cubicBezTo>
                    <a:pt x="8312" y="9979"/>
                    <a:pt x="8336" y="9883"/>
                    <a:pt x="8288" y="9812"/>
                  </a:cubicBezTo>
                  <a:lnTo>
                    <a:pt x="8169" y="9598"/>
                  </a:lnTo>
                  <a:cubicBezTo>
                    <a:pt x="8121" y="9534"/>
                    <a:pt x="8063" y="9502"/>
                    <a:pt x="8008" y="9502"/>
                  </a:cubicBezTo>
                  <a:close/>
                  <a:moveTo>
                    <a:pt x="7064" y="9522"/>
                  </a:moveTo>
                  <a:cubicBezTo>
                    <a:pt x="7051" y="9522"/>
                    <a:pt x="7039" y="9523"/>
                    <a:pt x="7026" y="9526"/>
                  </a:cubicBezTo>
                  <a:cubicBezTo>
                    <a:pt x="6930" y="9550"/>
                    <a:pt x="6883" y="9645"/>
                    <a:pt x="6907" y="9741"/>
                  </a:cubicBezTo>
                  <a:lnTo>
                    <a:pt x="6978" y="9955"/>
                  </a:lnTo>
                  <a:cubicBezTo>
                    <a:pt x="6999" y="10017"/>
                    <a:pt x="7073" y="10079"/>
                    <a:pt x="7139" y="10079"/>
                  </a:cubicBezTo>
                  <a:cubicBezTo>
                    <a:pt x="7149" y="10079"/>
                    <a:pt x="7159" y="10077"/>
                    <a:pt x="7169" y="10074"/>
                  </a:cubicBezTo>
                  <a:cubicBezTo>
                    <a:pt x="7264" y="10050"/>
                    <a:pt x="7335" y="9955"/>
                    <a:pt x="7288" y="9860"/>
                  </a:cubicBezTo>
                  <a:lnTo>
                    <a:pt x="7240" y="9645"/>
                  </a:lnTo>
                  <a:cubicBezTo>
                    <a:pt x="7219" y="9583"/>
                    <a:pt x="7145" y="9522"/>
                    <a:pt x="7064" y="9522"/>
                  </a:cubicBezTo>
                  <a:close/>
                  <a:moveTo>
                    <a:pt x="6106" y="9522"/>
                  </a:moveTo>
                  <a:cubicBezTo>
                    <a:pt x="6025" y="9522"/>
                    <a:pt x="5951" y="9583"/>
                    <a:pt x="5930" y="9645"/>
                  </a:cubicBezTo>
                  <a:lnTo>
                    <a:pt x="5859" y="9860"/>
                  </a:lnTo>
                  <a:cubicBezTo>
                    <a:pt x="5835" y="9955"/>
                    <a:pt x="5906" y="10050"/>
                    <a:pt x="5978" y="10074"/>
                  </a:cubicBezTo>
                  <a:cubicBezTo>
                    <a:pt x="5994" y="10078"/>
                    <a:pt x="6011" y="10080"/>
                    <a:pt x="6027" y="10080"/>
                  </a:cubicBezTo>
                  <a:cubicBezTo>
                    <a:pt x="6104" y="10080"/>
                    <a:pt x="6173" y="10034"/>
                    <a:pt x="6192" y="9955"/>
                  </a:cubicBezTo>
                  <a:lnTo>
                    <a:pt x="6264" y="9741"/>
                  </a:lnTo>
                  <a:cubicBezTo>
                    <a:pt x="6287" y="9645"/>
                    <a:pt x="6216" y="9574"/>
                    <a:pt x="6145" y="9526"/>
                  </a:cubicBezTo>
                  <a:cubicBezTo>
                    <a:pt x="6132" y="9523"/>
                    <a:pt x="6119" y="9522"/>
                    <a:pt x="6106" y="9522"/>
                  </a:cubicBezTo>
                  <a:close/>
                  <a:moveTo>
                    <a:pt x="7299" y="10273"/>
                  </a:moveTo>
                  <a:cubicBezTo>
                    <a:pt x="7281" y="10273"/>
                    <a:pt x="7261" y="10278"/>
                    <a:pt x="7240" y="10288"/>
                  </a:cubicBezTo>
                  <a:cubicBezTo>
                    <a:pt x="7145" y="10312"/>
                    <a:pt x="7097" y="10407"/>
                    <a:pt x="7121" y="10479"/>
                  </a:cubicBezTo>
                  <a:lnTo>
                    <a:pt x="7169" y="10693"/>
                  </a:lnTo>
                  <a:cubicBezTo>
                    <a:pt x="7208" y="10772"/>
                    <a:pt x="7264" y="10818"/>
                    <a:pt x="7336" y="10818"/>
                  </a:cubicBezTo>
                  <a:cubicBezTo>
                    <a:pt x="7351" y="10818"/>
                    <a:pt x="7367" y="10816"/>
                    <a:pt x="7383" y="10812"/>
                  </a:cubicBezTo>
                  <a:cubicBezTo>
                    <a:pt x="7478" y="10788"/>
                    <a:pt x="7526" y="10693"/>
                    <a:pt x="7502" y="10598"/>
                  </a:cubicBezTo>
                  <a:lnTo>
                    <a:pt x="7454" y="10407"/>
                  </a:lnTo>
                  <a:cubicBezTo>
                    <a:pt x="7417" y="10333"/>
                    <a:pt x="7366" y="10273"/>
                    <a:pt x="7299" y="10273"/>
                  </a:cubicBezTo>
                  <a:close/>
                  <a:moveTo>
                    <a:pt x="3367" y="10300"/>
                  </a:moveTo>
                  <a:cubicBezTo>
                    <a:pt x="3323" y="10300"/>
                    <a:pt x="3275" y="10312"/>
                    <a:pt x="3239" y="10336"/>
                  </a:cubicBezTo>
                  <a:lnTo>
                    <a:pt x="3049" y="10550"/>
                  </a:lnTo>
                  <a:cubicBezTo>
                    <a:pt x="2977" y="10598"/>
                    <a:pt x="2977" y="10717"/>
                    <a:pt x="3049" y="10788"/>
                  </a:cubicBezTo>
                  <a:cubicBezTo>
                    <a:pt x="3073" y="10812"/>
                    <a:pt x="3114" y="10824"/>
                    <a:pt x="3159" y="10824"/>
                  </a:cubicBezTo>
                  <a:cubicBezTo>
                    <a:pt x="3204" y="10824"/>
                    <a:pt x="3251" y="10812"/>
                    <a:pt x="3287" y="10788"/>
                  </a:cubicBezTo>
                  <a:lnTo>
                    <a:pt x="3477" y="10574"/>
                  </a:lnTo>
                  <a:cubicBezTo>
                    <a:pt x="3549" y="10526"/>
                    <a:pt x="3549" y="10407"/>
                    <a:pt x="3477" y="10336"/>
                  </a:cubicBezTo>
                  <a:cubicBezTo>
                    <a:pt x="3454" y="10312"/>
                    <a:pt x="3412" y="10300"/>
                    <a:pt x="3367" y="10300"/>
                  </a:cubicBezTo>
                  <a:close/>
                  <a:moveTo>
                    <a:pt x="9797" y="10300"/>
                  </a:moveTo>
                  <a:cubicBezTo>
                    <a:pt x="9752" y="10300"/>
                    <a:pt x="9705" y="10312"/>
                    <a:pt x="9669" y="10336"/>
                  </a:cubicBezTo>
                  <a:cubicBezTo>
                    <a:pt x="9622" y="10407"/>
                    <a:pt x="9622" y="10526"/>
                    <a:pt x="9669" y="10574"/>
                  </a:cubicBezTo>
                  <a:lnTo>
                    <a:pt x="9883" y="10788"/>
                  </a:lnTo>
                  <a:cubicBezTo>
                    <a:pt x="9919" y="10812"/>
                    <a:pt x="9967" y="10824"/>
                    <a:pt x="10011" y="10824"/>
                  </a:cubicBezTo>
                  <a:cubicBezTo>
                    <a:pt x="10056" y="10824"/>
                    <a:pt x="10098" y="10812"/>
                    <a:pt x="10122" y="10788"/>
                  </a:cubicBezTo>
                  <a:cubicBezTo>
                    <a:pt x="10193" y="10717"/>
                    <a:pt x="10193" y="10598"/>
                    <a:pt x="10122" y="10550"/>
                  </a:cubicBezTo>
                  <a:lnTo>
                    <a:pt x="9907" y="10336"/>
                  </a:lnTo>
                  <a:cubicBezTo>
                    <a:pt x="9883" y="10312"/>
                    <a:pt x="9842" y="10300"/>
                    <a:pt x="9797" y="10300"/>
                  </a:cubicBezTo>
                  <a:close/>
                  <a:moveTo>
                    <a:pt x="4706" y="10277"/>
                  </a:moveTo>
                  <a:cubicBezTo>
                    <a:pt x="4652" y="10277"/>
                    <a:pt x="4596" y="10313"/>
                    <a:pt x="4549" y="10360"/>
                  </a:cubicBezTo>
                  <a:lnTo>
                    <a:pt x="4430" y="10574"/>
                  </a:lnTo>
                  <a:cubicBezTo>
                    <a:pt x="4382" y="10669"/>
                    <a:pt x="4406" y="10765"/>
                    <a:pt x="4501" y="10812"/>
                  </a:cubicBezTo>
                  <a:cubicBezTo>
                    <a:pt x="4535" y="10837"/>
                    <a:pt x="4565" y="10848"/>
                    <a:pt x="4593" y="10848"/>
                  </a:cubicBezTo>
                  <a:cubicBezTo>
                    <a:pt x="4646" y="10848"/>
                    <a:pt x="4693" y="10811"/>
                    <a:pt x="4740" y="10765"/>
                  </a:cubicBezTo>
                  <a:lnTo>
                    <a:pt x="4859" y="10550"/>
                  </a:lnTo>
                  <a:cubicBezTo>
                    <a:pt x="4906" y="10455"/>
                    <a:pt x="4882" y="10360"/>
                    <a:pt x="4787" y="10312"/>
                  </a:cubicBezTo>
                  <a:cubicBezTo>
                    <a:pt x="4762" y="10287"/>
                    <a:pt x="4734" y="10277"/>
                    <a:pt x="4706" y="10277"/>
                  </a:cubicBezTo>
                  <a:close/>
                  <a:moveTo>
                    <a:pt x="8457" y="10277"/>
                  </a:moveTo>
                  <a:cubicBezTo>
                    <a:pt x="8426" y="10277"/>
                    <a:pt x="8393" y="10287"/>
                    <a:pt x="8359" y="10312"/>
                  </a:cubicBezTo>
                  <a:cubicBezTo>
                    <a:pt x="8288" y="10360"/>
                    <a:pt x="8240" y="10455"/>
                    <a:pt x="8312" y="10550"/>
                  </a:cubicBezTo>
                  <a:lnTo>
                    <a:pt x="8431" y="10765"/>
                  </a:lnTo>
                  <a:cubicBezTo>
                    <a:pt x="8462" y="10811"/>
                    <a:pt x="8513" y="10848"/>
                    <a:pt x="8571" y="10848"/>
                  </a:cubicBezTo>
                  <a:cubicBezTo>
                    <a:pt x="8603" y="10848"/>
                    <a:pt x="8636" y="10837"/>
                    <a:pt x="8669" y="10812"/>
                  </a:cubicBezTo>
                  <a:cubicBezTo>
                    <a:pt x="8764" y="10765"/>
                    <a:pt x="8788" y="10669"/>
                    <a:pt x="8717" y="10574"/>
                  </a:cubicBezTo>
                  <a:lnTo>
                    <a:pt x="8597" y="10360"/>
                  </a:lnTo>
                  <a:cubicBezTo>
                    <a:pt x="8566" y="10313"/>
                    <a:pt x="8515" y="10277"/>
                    <a:pt x="8457" y="10277"/>
                  </a:cubicBezTo>
                  <a:close/>
                  <a:moveTo>
                    <a:pt x="5882" y="10306"/>
                  </a:moveTo>
                  <a:cubicBezTo>
                    <a:pt x="5804" y="10306"/>
                    <a:pt x="5736" y="10352"/>
                    <a:pt x="5716" y="10431"/>
                  </a:cubicBezTo>
                  <a:lnTo>
                    <a:pt x="5668" y="10645"/>
                  </a:lnTo>
                  <a:cubicBezTo>
                    <a:pt x="5621" y="10717"/>
                    <a:pt x="5692" y="10812"/>
                    <a:pt x="5764" y="10836"/>
                  </a:cubicBezTo>
                  <a:cubicBezTo>
                    <a:pt x="5784" y="10846"/>
                    <a:pt x="5805" y="10851"/>
                    <a:pt x="5825" y="10851"/>
                  </a:cubicBezTo>
                  <a:cubicBezTo>
                    <a:pt x="5897" y="10851"/>
                    <a:pt x="5959" y="10791"/>
                    <a:pt x="5978" y="10717"/>
                  </a:cubicBezTo>
                  <a:lnTo>
                    <a:pt x="6049" y="10526"/>
                  </a:lnTo>
                  <a:cubicBezTo>
                    <a:pt x="6073" y="10431"/>
                    <a:pt x="6026" y="10336"/>
                    <a:pt x="5930" y="10312"/>
                  </a:cubicBezTo>
                  <a:cubicBezTo>
                    <a:pt x="5914" y="10308"/>
                    <a:pt x="5898" y="10306"/>
                    <a:pt x="5882" y="10306"/>
                  </a:cubicBezTo>
                  <a:close/>
                  <a:moveTo>
                    <a:pt x="5701" y="11044"/>
                  </a:moveTo>
                  <a:cubicBezTo>
                    <a:pt x="5638" y="11044"/>
                    <a:pt x="5569" y="11090"/>
                    <a:pt x="5549" y="11169"/>
                  </a:cubicBezTo>
                  <a:lnTo>
                    <a:pt x="5478" y="11384"/>
                  </a:lnTo>
                  <a:cubicBezTo>
                    <a:pt x="5454" y="11479"/>
                    <a:pt x="5502" y="11550"/>
                    <a:pt x="5597" y="11598"/>
                  </a:cubicBezTo>
                  <a:cubicBezTo>
                    <a:pt x="5610" y="11601"/>
                    <a:pt x="5622" y="11603"/>
                    <a:pt x="5634" y="11603"/>
                  </a:cubicBezTo>
                  <a:cubicBezTo>
                    <a:pt x="5711" y="11603"/>
                    <a:pt x="5770" y="11541"/>
                    <a:pt x="5811" y="11479"/>
                  </a:cubicBezTo>
                  <a:lnTo>
                    <a:pt x="5859" y="11265"/>
                  </a:lnTo>
                  <a:cubicBezTo>
                    <a:pt x="5906" y="11169"/>
                    <a:pt x="5835" y="11074"/>
                    <a:pt x="5740" y="11050"/>
                  </a:cubicBezTo>
                  <a:cubicBezTo>
                    <a:pt x="5727" y="11046"/>
                    <a:pt x="5715" y="11044"/>
                    <a:pt x="5701" y="11044"/>
                  </a:cubicBezTo>
                  <a:close/>
                  <a:moveTo>
                    <a:pt x="7455" y="11044"/>
                  </a:moveTo>
                  <a:cubicBezTo>
                    <a:pt x="7439" y="11044"/>
                    <a:pt x="7423" y="11046"/>
                    <a:pt x="7407" y="11050"/>
                  </a:cubicBezTo>
                  <a:cubicBezTo>
                    <a:pt x="7335" y="11074"/>
                    <a:pt x="7264" y="11169"/>
                    <a:pt x="7288" y="11265"/>
                  </a:cubicBezTo>
                  <a:lnTo>
                    <a:pt x="7359" y="11479"/>
                  </a:lnTo>
                  <a:cubicBezTo>
                    <a:pt x="7380" y="11541"/>
                    <a:pt x="7454" y="11603"/>
                    <a:pt x="7535" y="11603"/>
                  </a:cubicBezTo>
                  <a:cubicBezTo>
                    <a:pt x="7548" y="11603"/>
                    <a:pt x="7561" y="11601"/>
                    <a:pt x="7573" y="11598"/>
                  </a:cubicBezTo>
                  <a:cubicBezTo>
                    <a:pt x="7645" y="11550"/>
                    <a:pt x="7716" y="11479"/>
                    <a:pt x="7693" y="11384"/>
                  </a:cubicBezTo>
                  <a:lnTo>
                    <a:pt x="7621" y="11169"/>
                  </a:lnTo>
                  <a:cubicBezTo>
                    <a:pt x="7601" y="11090"/>
                    <a:pt x="7533" y="11044"/>
                    <a:pt x="7455" y="11044"/>
                  </a:cubicBezTo>
                  <a:close/>
                  <a:moveTo>
                    <a:pt x="2587" y="11068"/>
                  </a:moveTo>
                  <a:cubicBezTo>
                    <a:pt x="2543" y="11068"/>
                    <a:pt x="2501" y="11086"/>
                    <a:pt x="2477" y="11122"/>
                  </a:cubicBezTo>
                  <a:lnTo>
                    <a:pt x="2263" y="11312"/>
                  </a:lnTo>
                  <a:cubicBezTo>
                    <a:pt x="2191" y="11384"/>
                    <a:pt x="2191" y="11503"/>
                    <a:pt x="2263" y="11550"/>
                  </a:cubicBezTo>
                  <a:cubicBezTo>
                    <a:pt x="2287" y="11586"/>
                    <a:pt x="2328" y="11604"/>
                    <a:pt x="2373" y="11604"/>
                  </a:cubicBezTo>
                  <a:cubicBezTo>
                    <a:pt x="2418" y="11604"/>
                    <a:pt x="2465" y="11586"/>
                    <a:pt x="2501" y="11550"/>
                  </a:cubicBezTo>
                  <a:lnTo>
                    <a:pt x="2715" y="11360"/>
                  </a:lnTo>
                  <a:cubicBezTo>
                    <a:pt x="2763" y="11288"/>
                    <a:pt x="2763" y="11169"/>
                    <a:pt x="2715" y="11122"/>
                  </a:cubicBezTo>
                  <a:cubicBezTo>
                    <a:pt x="2680" y="11086"/>
                    <a:pt x="2632" y="11068"/>
                    <a:pt x="2587" y="11068"/>
                  </a:cubicBezTo>
                  <a:close/>
                  <a:moveTo>
                    <a:pt x="10565" y="11068"/>
                  </a:moveTo>
                  <a:cubicBezTo>
                    <a:pt x="10521" y="11068"/>
                    <a:pt x="10479" y="11086"/>
                    <a:pt x="10455" y="11122"/>
                  </a:cubicBezTo>
                  <a:cubicBezTo>
                    <a:pt x="10384" y="11169"/>
                    <a:pt x="10384" y="11288"/>
                    <a:pt x="10455" y="11360"/>
                  </a:cubicBezTo>
                  <a:lnTo>
                    <a:pt x="10669" y="11550"/>
                  </a:lnTo>
                  <a:cubicBezTo>
                    <a:pt x="10693" y="11586"/>
                    <a:pt x="10735" y="11604"/>
                    <a:pt x="10779" y="11604"/>
                  </a:cubicBezTo>
                  <a:cubicBezTo>
                    <a:pt x="10824" y="11604"/>
                    <a:pt x="10872" y="11586"/>
                    <a:pt x="10908" y="11550"/>
                  </a:cubicBezTo>
                  <a:cubicBezTo>
                    <a:pt x="10955" y="11503"/>
                    <a:pt x="10955" y="11384"/>
                    <a:pt x="10908" y="11312"/>
                  </a:cubicBezTo>
                  <a:lnTo>
                    <a:pt x="10693" y="11122"/>
                  </a:lnTo>
                  <a:cubicBezTo>
                    <a:pt x="10657" y="11086"/>
                    <a:pt x="10610" y="11068"/>
                    <a:pt x="10565" y="11068"/>
                  </a:cubicBezTo>
                  <a:close/>
                  <a:moveTo>
                    <a:pt x="4265" y="11050"/>
                  </a:moveTo>
                  <a:cubicBezTo>
                    <a:pt x="4205" y="11050"/>
                    <a:pt x="4152" y="11082"/>
                    <a:pt x="4120" y="11146"/>
                  </a:cubicBezTo>
                  <a:lnTo>
                    <a:pt x="4001" y="11360"/>
                  </a:lnTo>
                  <a:cubicBezTo>
                    <a:pt x="3930" y="11431"/>
                    <a:pt x="3954" y="11527"/>
                    <a:pt x="4049" y="11598"/>
                  </a:cubicBezTo>
                  <a:cubicBezTo>
                    <a:pt x="4081" y="11614"/>
                    <a:pt x="4112" y="11622"/>
                    <a:pt x="4142" y="11622"/>
                  </a:cubicBezTo>
                  <a:cubicBezTo>
                    <a:pt x="4202" y="11622"/>
                    <a:pt x="4255" y="11590"/>
                    <a:pt x="4287" y="11527"/>
                  </a:cubicBezTo>
                  <a:lnTo>
                    <a:pt x="4406" y="11312"/>
                  </a:lnTo>
                  <a:cubicBezTo>
                    <a:pt x="4478" y="11241"/>
                    <a:pt x="4430" y="11146"/>
                    <a:pt x="4359" y="11074"/>
                  </a:cubicBezTo>
                  <a:cubicBezTo>
                    <a:pt x="4327" y="11058"/>
                    <a:pt x="4295" y="11050"/>
                    <a:pt x="4265" y="11050"/>
                  </a:cubicBezTo>
                  <a:close/>
                  <a:moveTo>
                    <a:pt x="8929" y="11050"/>
                  </a:moveTo>
                  <a:cubicBezTo>
                    <a:pt x="8899" y="11050"/>
                    <a:pt x="8867" y="11058"/>
                    <a:pt x="8836" y="11074"/>
                  </a:cubicBezTo>
                  <a:cubicBezTo>
                    <a:pt x="8764" y="11146"/>
                    <a:pt x="8717" y="11241"/>
                    <a:pt x="8788" y="11312"/>
                  </a:cubicBezTo>
                  <a:lnTo>
                    <a:pt x="8907" y="11527"/>
                  </a:lnTo>
                  <a:cubicBezTo>
                    <a:pt x="8939" y="11590"/>
                    <a:pt x="8992" y="11622"/>
                    <a:pt x="9052" y="11622"/>
                  </a:cubicBezTo>
                  <a:cubicBezTo>
                    <a:pt x="9082" y="11622"/>
                    <a:pt x="9113" y="11614"/>
                    <a:pt x="9145" y="11598"/>
                  </a:cubicBezTo>
                  <a:cubicBezTo>
                    <a:pt x="9240" y="11527"/>
                    <a:pt x="9264" y="11431"/>
                    <a:pt x="9193" y="11336"/>
                  </a:cubicBezTo>
                  <a:lnTo>
                    <a:pt x="9074" y="11146"/>
                  </a:lnTo>
                  <a:cubicBezTo>
                    <a:pt x="9042" y="11082"/>
                    <a:pt x="8989" y="11050"/>
                    <a:pt x="8929" y="11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50" name="Google Shape;3750;p44"/>
          <p:cNvGrpSpPr/>
          <p:nvPr/>
        </p:nvGrpSpPr>
        <p:grpSpPr>
          <a:xfrm>
            <a:off x="6726525" y="633592"/>
            <a:ext cx="1314181" cy="1120683"/>
            <a:chOff x="6726525" y="633592"/>
            <a:chExt cx="1314181" cy="1120683"/>
          </a:xfrm>
        </p:grpSpPr>
        <p:grpSp>
          <p:nvGrpSpPr>
            <p:cNvPr id="3751" name="Google Shape;3751;p44"/>
            <p:cNvGrpSpPr/>
            <p:nvPr/>
          </p:nvGrpSpPr>
          <p:grpSpPr>
            <a:xfrm>
              <a:off x="7190785" y="633592"/>
              <a:ext cx="849921" cy="753151"/>
              <a:chOff x="7365360" y="534292"/>
              <a:chExt cx="849921" cy="753151"/>
            </a:xfrm>
          </p:grpSpPr>
          <p:sp>
            <p:nvSpPr>
              <p:cNvPr id="3752" name="Google Shape;3752;p44"/>
              <p:cNvSpPr/>
              <p:nvPr/>
            </p:nvSpPr>
            <p:spPr>
              <a:xfrm>
                <a:off x="7383279" y="550404"/>
                <a:ext cx="810470" cy="407107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54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4549"/>
                    </a:lnTo>
                    <a:cubicBezTo>
                      <a:pt x="1" y="5026"/>
                      <a:pt x="382" y="5407"/>
                      <a:pt x="858" y="5407"/>
                    </a:cubicBezTo>
                    <a:lnTo>
                      <a:pt x="9884" y="5407"/>
                    </a:lnTo>
                    <a:cubicBezTo>
                      <a:pt x="10360" y="5407"/>
                      <a:pt x="10741" y="5026"/>
                      <a:pt x="10741" y="4549"/>
                    </a:cubicBezTo>
                    <a:lnTo>
                      <a:pt x="10741" y="882"/>
                    </a:lnTo>
                    <a:cubicBezTo>
                      <a:pt x="10765" y="382"/>
                      <a:pt x="10384" y="1"/>
                      <a:pt x="9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44"/>
              <p:cNvSpPr/>
              <p:nvPr/>
            </p:nvSpPr>
            <p:spPr>
              <a:xfrm>
                <a:off x="7915794" y="683145"/>
                <a:ext cx="276230" cy="274366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3644" extrusionOk="0">
                    <a:moveTo>
                      <a:pt x="3668" y="0"/>
                    </a:moveTo>
                    <a:lnTo>
                      <a:pt x="1" y="3644"/>
                    </a:lnTo>
                    <a:lnTo>
                      <a:pt x="2811" y="3644"/>
                    </a:lnTo>
                    <a:cubicBezTo>
                      <a:pt x="3287" y="3644"/>
                      <a:pt x="3668" y="3263"/>
                      <a:pt x="3668" y="2786"/>
                    </a:cubicBezTo>
                    <a:lnTo>
                      <a:pt x="36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44"/>
              <p:cNvSpPr/>
              <p:nvPr/>
            </p:nvSpPr>
            <p:spPr>
              <a:xfrm>
                <a:off x="7463988" y="550404"/>
                <a:ext cx="634749" cy="407107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407" extrusionOk="0">
                    <a:moveTo>
                      <a:pt x="8431" y="1"/>
                    </a:moveTo>
                    <a:lnTo>
                      <a:pt x="5382" y="25"/>
                    </a:lnTo>
                    <a:lnTo>
                      <a:pt x="0" y="5407"/>
                    </a:lnTo>
                    <a:lnTo>
                      <a:pt x="3001" y="5407"/>
                    </a:lnTo>
                    <a:lnTo>
                      <a:pt x="84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44"/>
              <p:cNvSpPr/>
              <p:nvPr/>
            </p:nvSpPr>
            <p:spPr>
              <a:xfrm>
                <a:off x="7383279" y="550404"/>
                <a:ext cx="263657" cy="263674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502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3502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44"/>
              <p:cNvSpPr/>
              <p:nvPr/>
            </p:nvSpPr>
            <p:spPr>
              <a:xfrm>
                <a:off x="7458567" y="1194154"/>
                <a:ext cx="159685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2120" y="1024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44"/>
              <p:cNvSpPr/>
              <p:nvPr/>
            </p:nvSpPr>
            <p:spPr>
              <a:xfrm>
                <a:off x="7499825" y="962856"/>
                <a:ext cx="78977" cy="22776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025" extrusionOk="0">
                    <a:moveTo>
                      <a:pt x="1" y="0"/>
                    </a:moveTo>
                    <a:lnTo>
                      <a:pt x="1" y="3025"/>
                    </a:lnTo>
                    <a:lnTo>
                      <a:pt x="1049" y="3025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44"/>
              <p:cNvSpPr/>
              <p:nvPr/>
            </p:nvSpPr>
            <p:spPr>
              <a:xfrm>
                <a:off x="7958860" y="1194154"/>
                <a:ext cx="15961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2120" y="1024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44"/>
              <p:cNvSpPr/>
              <p:nvPr/>
            </p:nvSpPr>
            <p:spPr>
              <a:xfrm>
                <a:off x="8000042" y="962856"/>
                <a:ext cx="77170" cy="22776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3025" extrusionOk="0">
                    <a:moveTo>
                      <a:pt x="1" y="0"/>
                    </a:moveTo>
                    <a:lnTo>
                      <a:pt x="1" y="3025"/>
                    </a:lnTo>
                    <a:lnTo>
                      <a:pt x="1025" y="30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44"/>
              <p:cNvSpPr/>
              <p:nvPr/>
            </p:nvSpPr>
            <p:spPr>
              <a:xfrm>
                <a:off x="7365360" y="534292"/>
                <a:ext cx="849921" cy="753151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0003" extrusionOk="0">
                    <a:moveTo>
                      <a:pt x="3239" y="405"/>
                    </a:moveTo>
                    <a:lnTo>
                      <a:pt x="477" y="3192"/>
                    </a:lnTo>
                    <a:lnTo>
                      <a:pt x="477" y="1072"/>
                    </a:lnTo>
                    <a:cubicBezTo>
                      <a:pt x="477" y="715"/>
                      <a:pt x="763" y="405"/>
                      <a:pt x="1120" y="405"/>
                    </a:cubicBezTo>
                    <a:close/>
                    <a:moveTo>
                      <a:pt x="9264" y="429"/>
                    </a:moveTo>
                    <a:lnTo>
                      <a:pt x="4263" y="5430"/>
                    </a:lnTo>
                    <a:lnTo>
                      <a:pt x="1882" y="5430"/>
                    </a:lnTo>
                    <a:lnTo>
                      <a:pt x="3501" y="3787"/>
                    </a:lnTo>
                    <a:cubicBezTo>
                      <a:pt x="3597" y="3692"/>
                      <a:pt x="3597" y="3573"/>
                      <a:pt x="3549" y="3477"/>
                    </a:cubicBezTo>
                    <a:cubicBezTo>
                      <a:pt x="3499" y="3415"/>
                      <a:pt x="3435" y="3385"/>
                      <a:pt x="3372" y="3385"/>
                    </a:cubicBezTo>
                    <a:cubicBezTo>
                      <a:pt x="3316" y="3385"/>
                      <a:pt x="3261" y="3409"/>
                      <a:pt x="3216" y="3454"/>
                    </a:cubicBezTo>
                    <a:lnTo>
                      <a:pt x="1239" y="5430"/>
                    </a:lnTo>
                    <a:lnTo>
                      <a:pt x="1120" y="5430"/>
                    </a:lnTo>
                    <a:cubicBezTo>
                      <a:pt x="763" y="5430"/>
                      <a:pt x="477" y="5121"/>
                      <a:pt x="477" y="4763"/>
                    </a:cubicBezTo>
                    <a:lnTo>
                      <a:pt x="477" y="3811"/>
                    </a:lnTo>
                    <a:lnTo>
                      <a:pt x="3859" y="429"/>
                    </a:lnTo>
                    <a:lnTo>
                      <a:pt x="6240" y="429"/>
                    </a:lnTo>
                    <a:lnTo>
                      <a:pt x="4621" y="2049"/>
                    </a:lnTo>
                    <a:cubicBezTo>
                      <a:pt x="4525" y="2144"/>
                      <a:pt x="4525" y="2263"/>
                      <a:pt x="4573" y="2358"/>
                    </a:cubicBezTo>
                    <a:cubicBezTo>
                      <a:pt x="4621" y="2406"/>
                      <a:pt x="4692" y="2453"/>
                      <a:pt x="4763" y="2453"/>
                    </a:cubicBezTo>
                    <a:cubicBezTo>
                      <a:pt x="4811" y="2453"/>
                      <a:pt x="4883" y="2406"/>
                      <a:pt x="4906" y="2382"/>
                    </a:cubicBezTo>
                    <a:lnTo>
                      <a:pt x="6883" y="429"/>
                    </a:lnTo>
                    <a:close/>
                    <a:moveTo>
                      <a:pt x="10146" y="405"/>
                    </a:moveTo>
                    <a:cubicBezTo>
                      <a:pt x="10503" y="405"/>
                      <a:pt x="10765" y="715"/>
                      <a:pt x="10765" y="1072"/>
                    </a:cubicBezTo>
                    <a:lnTo>
                      <a:pt x="10765" y="1858"/>
                    </a:lnTo>
                    <a:lnTo>
                      <a:pt x="7240" y="5430"/>
                    </a:lnTo>
                    <a:lnTo>
                      <a:pt x="4859" y="5430"/>
                    </a:lnTo>
                    <a:lnTo>
                      <a:pt x="9860" y="405"/>
                    </a:lnTo>
                    <a:close/>
                    <a:moveTo>
                      <a:pt x="10765" y="2477"/>
                    </a:moveTo>
                    <a:lnTo>
                      <a:pt x="10765" y="4763"/>
                    </a:lnTo>
                    <a:cubicBezTo>
                      <a:pt x="10765" y="5121"/>
                      <a:pt x="10503" y="5430"/>
                      <a:pt x="10122" y="5430"/>
                    </a:cubicBezTo>
                    <a:lnTo>
                      <a:pt x="7836" y="5430"/>
                    </a:lnTo>
                    <a:lnTo>
                      <a:pt x="10765" y="2477"/>
                    </a:lnTo>
                    <a:close/>
                    <a:moveTo>
                      <a:pt x="2620" y="5835"/>
                    </a:moveTo>
                    <a:lnTo>
                      <a:pt x="2620" y="8526"/>
                    </a:lnTo>
                    <a:lnTo>
                      <a:pt x="2001" y="8526"/>
                    </a:lnTo>
                    <a:lnTo>
                      <a:pt x="2001" y="5835"/>
                    </a:lnTo>
                    <a:close/>
                    <a:moveTo>
                      <a:pt x="9264" y="5835"/>
                    </a:moveTo>
                    <a:lnTo>
                      <a:pt x="9264" y="8526"/>
                    </a:lnTo>
                    <a:lnTo>
                      <a:pt x="8621" y="8526"/>
                    </a:lnTo>
                    <a:lnTo>
                      <a:pt x="8621" y="5835"/>
                    </a:lnTo>
                    <a:close/>
                    <a:moveTo>
                      <a:pt x="3120" y="8931"/>
                    </a:moveTo>
                    <a:lnTo>
                      <a:pt x="3120" y="9550"/>
                    </a:lnTo>
                    <a:lnTo>
                      <a:pt x="1453" y="9550"/>
                    </a:lnTo>
                    <a:lnTo>
                      <a:pt x="1453" y="8931"/>
                    </a:lnTo>
                    <a:close/>
                    <a:moveTo>
                      <a:pt x="9788" y="8931"/>
                    </a:moveTo>
                    <a:lnTo>
                      <a:pt x="9788" y="9550"/>
                    </a:lnTo>
                    <a:lnTo>
                      <a:pt x="8121" y="9550"/>
                    </a:lnTo>
                    <a:lnTo>
                      <a:pt x="8121" y="8931"/>
                    </a:lnTo>
                    <a:close/>
                    <a:moveTo>
                      <a:pt x="1096" y="1"/>
                    </a:moveTo>
                    <a:cubicBezTo>
                      <a:pt x="501" y="1"/>
                      <a:pt x="1" y="477"/>
                      <a:pt x="1" y="1096"/>
                    </a:cubicBezTo>
                    <a:lnTo>
                      <a:pt x="1" y="4763"/>
                    </a:lnTo>
                    <a:cubicBezTo>
                      <a:pt x="1" y="5359"/>
                      <a:pt x="477" y="5859"/>
                      <a:pt x="1096" y="5859"/>
                    </a:cubicBezTo>
                    <a:lnTo>
                      <a:pt x="1549" y="5859"/>
                    </a:lnTo>
                    <a:lnTo>
                      <a:pt x="1549" y="8550"/>
                    </a:lnTo>
                    <a:lnTo>
                      <a:pt x="1239" y="8550"/>
                    </a:lnTo>
                    <a:cubicBezTo>
                      <a:pt x="1120" y="8550"/>
                      <a:pt x="1048" y="8645"/>
                      <a:pt x="1048" y="8764"/>
                    </a:cubicBezTo>
                    <a:lnTo>
                      <a:pt x="1048" y="9788"/>
                    </a:lnTo>
                    <a:cubicBezTo>
                      <a:pt x="1048" y="9907"/>
                      <a:pt x="1120" y="10003"/>
                      <a:pt x="1239" y="10003"/>
                    </a:cubicBezTo>
                    <a:lnTo>
                      <a:pt x="3358" y="10003"/>
                    </a:lnTo>
                    <a:cubicBezTo>
                      <a:pt x="3477" y="10003"/>
                      <a:pt x="3573" y="9907"/>
                      <a:pt x="3573" y="9788"/>
                    </a:cubicBezTo>
                    <a:lnTo>
                      <a:pt x="3573" y="8764"/>
                    </a:lnTo>
                    <a:cubicBezTo>
                      <a:pt x="3573" y="8645"/>
                      <a:pt x="3477" y="8550"/>
                      <a:pt x="3358" y="8550"/>
                    </a:cubicBezTo>
                    <a:lnTo>
                      <a:pt x="3073" y="8550"/>
                    </a:lnTo>
                    <a:lnTo>
                      <a:pt x="3073" y="5859"/>
                    </a:lnTo>
                    <a:lnTo>
                      <a:pt x="8217" y="5859"/>
                    </a:lnTo>
                    <a:lnTo>
                      <a:pt x="8217" y="8550"/>
                    </a:lnTo>
                    <a:lnTo>
                      <a:pt x="7907" y="8550"/>
                    </a:lnTo>
                    <a:cubicBezTo>
                      <a:pt x="7788" y="8550"/>
                      <a:pt x="7716" y="8645"/>
                      <a:pt x="7716" y="8764"/>
                    </a:cubicBezTo>
                    <a:lnTo>
                      <a:pt x="7716" y="9788"/>
                    </a:lnTo>
                    <a:cubicBezTo>
                      <a:pt x="7716" y="9907"/>
                      <a:pt x="7788" y="10003"/>
                      <a:pt x="7907" y="10003"/>
                    </a:cubicBezTo>
                    <a:lnTo>
                      <a:pt x="10026" y="10003"/>
                    </a:lnTo>
                    <a:cubicBezTo>
                      <a:pt x="10146" y="10003"/>
                      <a:pt x="10241" y="9907"/>
                      <a:pt x="10241" y="9788"/>
                    </a:cubicBezTo>
                    <a:lnTo>
                      <a:pt x="10241" y="8764"/>
                    </a:lnTo>
                    <a:cubicBezTo>
                      <a:pt x="10241" y="8645"/>
                      <a:pt x="10146" y="8550"/>
                      <a:pt x="10026" y="8550"/>
                    </a:cubicBezTo>
                    <a:lnTo>
                      <a:pt x="9741" y="8550"/>
                    </a:lnTo>
                    <a:lnTo>
                      <a:pt x="9741" y="5859"/>
                    </a:lnTo>
                    <a:lnTo>
                      <a:pt x="10169" y="5859"/>
                    </a:lnTo>
                    <a:cubicBezTo>
                      <a:pt x="10765" y="5859"/>
                      <a:pt x="11289" y="5383"/>
                      <a:pt x="11289" y="4763"/>
                    </a:cubicBezTo>
                    <a:lnTo>
                      <a:pt x="11289" y="1096"/>
                    </a:lnTo>
                    <a:cubicBezTo>
                      <a:pt x="11217" y="477"/>
                      <a:pt x="10741" y="1"/>
                      <a:pt x="10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44"/>
              <p:cNvSpPr/>
              <p:nvPr/>
            </p:nvSpPr>
            <p:spPr>
              <a:xfrm>
                <a:off x="7654016" y="740518"/>
                <a:ext cx="32374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29" extrusionOk="0">
                    <a:moveTo>
                      <a:pt x="215" y="0"/>
                    </a:moveTo>
                    <a:cubicBezTo>
                      <a:pt x="144" y="0"/>
                      <a:pt x="96" y="24"/>
                      <a:pt x="72" y="72"/>
                    </a:cubicBezTo>
                    <a:cubicBezTo>
                      <a:pt x="25" y="95"/>
                      <a:pt x="1" y="143"/>
                      <a:pt x="1" y="215"/>
                    </a:cubicBezTo>
                    <a:cubicBezTo>
                      <a:pt x="1" y="262"/>
                      <a:pt x="25" y="334"/>
                      <a:pt x="72" y="357"/>
                    </a:cubicBezTo>
                    <a:cubicBezTo>
                      <a:pt x="96" y="381"/>
                      <a:pt x="144" y="429"/>
                      <a:pt x="215" y="429"/>
                    </a:cubicBezTo>
                    <a:cubicBezTo>
                      <a:pt x="263" y="429"/>
                      <a:pt x="334" y="381"/>
                      <a:pt x="358" y="357"/>
                    </a:cubicBezTo>
                    <a:cubicBezTo>
                      <a:pt x="382" y="334"/>
                      <a:pt x="429" y="262"/>
                      <a:pt x="429" y="215"/>
                    </a:cubicBezTo>
                    <a:cubicBezTo>
                      <a:pt x="429" y="143"/>
                      <a:pt x="382" y="95"/>
                      <a:pt x="358" y="72"/>
                    </a:cubicBezTo>
                    <a:cubicBezTo>
                      <a:pt x="334" y="24"/>
                      <a:pt x="263" y="0"/>
                      <a:pt x="215" y="0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762" name="Google Shape;3762;p44"/>
            <p:cNvSpPr/>
            <p:nvPr/>
          </p:nvSpPr>
          <p:spPr>
            <a:xfrm>
              <a:off x="6726525" y="1381775"/>
              <a:ext cx="713325" cy="372500"/>
            </a:xfrm>
            <a:custGeom>
              <a:avLst/>
              <a:gdLst/>
              <a:ahLst/>
              <a:cxnLst/>
              <a:rect l="l" t="t" r="r" b="b"/>
              <a:pathLst>
                <a:path w="28533" h="14900" extrusionOk="0">
                  <a:moveTo>
                    <a:pt x="22034" y="0"/>
                  </a:moveTo>
                  <a:lnTo>
                    <a:pt x="28533" y="317"/>
                  </a:lnTo>
                  <a:lnTo>
                    <a:pt x="13157" y="14900"/>
                  </a:lnTo>
                  <a:lnTo>
                    <a:pt x="0" y="14742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  <p:sp>
          <p:nvSpPr>
            <p:cNvPr id="3763" name="Google Shape;3763;p44"/>
            <p:cNvSpPr/>
            <p:nvPr/>
          </p:nvSpPr>
          <p:spPr>
            <a:xfrm>
              <a:off x="7231650" y="1363775"/>
              <a:ext cx="713325" cy="372500"/>
            </a:xfrm>
            <a:custGeom>
              <a:avLst/>
              <a:gdLst/>
              <a:ahLst/>
              <a:cxnLst/>
              <a:rect l="l" t="t" r="r" b="b"/>
              <a:pathLst>
                <a:path w="28533" h="14900" extrusionOk="0">
                  <a:moveTo>
                    <a:pt x="22034" y="0"/>
                  </a:moveTo>
                  <a:lnTo>
                    <a:pt x="28533" y="317"/>
                  </a:lnTo>
                  <a:lnTo>
                    <a:pt x="13157" y="14900"/>
                  </a:lnTo>
                  <a:lnTo>
                    <a:pt x="0" y="14742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37"/>
          <p:cNvSpPr txBox="1">
            <a:spLocks noGrp="1"/>
          </p:cNvSpPr>
          <p:nvPr>
            <p:ph type="title"/>
          </p:nvPr>
        </p:nvSpPr>
        <p:spPr>
          <a:xfrm>
            <a:off x="1807951" y="377530"/>
            <a:ext cx="5630416" cy="809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dirty="0"/>
              <a:t>W</a:t>
            </a:r>
            <a:r>
              <a:rPr lang="en" sz="5000" dirty="0"/>
              <a:t>ILDLAND FIRES</a:t>
            </a:r>
            <a:endParaRPr sz="5000" dirty="0"/>
          </a:p>
        </p:txBody>
      </p:sp>
      <p:sp>
        <p:nvSpPr>
          <p:cNvPr id="3184" name="Google Shape;3184;p37"/>
          <p:cNvSpPr/>
          <p:nvPr/>
        </p:nvSpPr>
        <p:spPr>
          <a:xfrm>
            <a:off x="7294563" y="1214688"/>
            <a:ext cx="274318" cy="274315"/>
          </a:xfrm>
          <a:custGeom>
            <a:avLst/>
            <a:gdLst/>
            <a:ahLst/>
            <a:cxnLst/>
            <a:rect l="l" t="t" r="r" b="b"/>
            <a:pathLst>
              <a:path w="5701" h="5690" extrusionOk="0">
                <a:moveTo>
                  <a:pt x="2845" y="1"/>
                </a:moveTo>
                <a:lnTo>
                  <a:pt x="2566" y="2288"/>
                </a:lnTo>
                <a:lnTo>
                  <a:pt x="1278" y="1255"/>
                </a:lnTo>
                <a:lnTo>
                  <a:pt x="2288" y="2566"/>
                </a:lnTo>
                <a:lnTo>
                  <a:pt x="1" y="2845"/>
                </a:lnTo>
                <a:lnTo>
                  <a:pt x="2288" y="3112"/>
                </a:lnTo>
                <a:lnTo>
                  <a:pt x="1278" y="4424"/>
                </a:lnTo>
                <a:lnTo>
                  <a:pt x="1278" y="4424"/>
                </a:lnTo>
                <a:lnTo>
                  <a:pt x="2566" y="3391"/>
                </a:lnTo>
                <a:lnTo>
                  <a:pt x="2845" y="5689"/>
                </a:lnTo>
                <a:lnTo>
                  <a:pt x="3135" y="3391"/>
                </a:lnTo>
                <a:lnTo>
                  <a:pt x="4424" y="4424"/>
                </a:lnTo>
                <a:lnTo>
                  <a:pt x="3402" y="3112"/>
                </a:lnTo>
                <a:lnTo>
                  <a:pt x="5701" y="2845"/>
                </a:lnTo>
                <a:lnTo>
                  <a:pt x="3402" y="2566"/>
                </a:lnTo>
                <a:lnTo>
                  <a:pt x="4424" y="1255"/>
                </a:lnTo>
                <a:lnTo>
                  <a:pt x="3135" y="2288"/>
                </a:lnTo>
                <a:lnTo>
                  <a:pt x="28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85" name="Google Shape;3185;p37"/>
          <p:cNvGrpSpPr/>
          <p:nvPr/>
        </p:nvGrpSpPr>
        <p:grpSpPr>
          <a:xfrm>
            <a:off x="169713" y="818588"/>
            <a:ext cx="8621743" cy="3406465"/>
            <a:chOff x="169713" y="818588"/>
            <a:chExt cx="8621743" cy="3406465"/>
          </a:xfrm>
        </p:grpSpPr>
        <p:sp>
          <p:nvSpPr>
            <p:cNvPr id="3186" name="Google Shape;3186;p37"/>
            <p:cNvSpPr/>
            <p:nvPr/>
          </p:nvSpPr>
          <p:spPr>
            <a:xfrm>
              <a:off x="8334900" y="2054975"/>
              <a:ext cx="274319" cy="274325"/>
            </a:xfrm>
            <a:custGeom>
              <a:avLst/>
              <a:gdLst/>
              <a:ahLst/>
              <a:cxnLst/>
              <a:rect l="l" t="t" r="r" b="b"/>
              <a:pathLst>
                <a:path w="6780" h="6781" extrusionOk="0">
                  <a:moveTo>
                    <a:pt x="3402" y="1"/>
                  </a:moveTo>
                  <a:lnTo>
                    <a:pt x="3065" y="2729"/>
                  </a:lnTo>
                  <a:lnTo>
                    <a:pt x="1509" y="1510"/>
                  </a:lnTo>
                  <a:lnTo>
                    <a:pt x="2728" y="3042"/>
                  </a:lnTo>
                  <a:lnTo>
                    <a:pt x="0" y="3379"/>
                  </a:lnTo>
                  <a:lnTo>
                    <a:pt x="2728" y="3716"/>
                  </a:lnTo>
                  <a:lnTo>
                    <a:pt x="1509" y="5248"/>
                  </a:lnTo>
                  <a:lnTo>
                    <a:pt x="3065" y="4052"/>
                  </a:lnTo>
                  <a:lnTo>
                    <a:pt x="3402" y="6781"/>
                  </a:lnTo>
                  <a:lnTo>
                    <a:pt x="3715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0" y="3379"/>
                  </a:lnTo>
                  <a:lnTo>
                    <a:pt x="4052" y="3042"/>
                  </a:lnTo>
                  <a:lnTo>
                    <a:pt x="5271" y="1510"/>
                  </a:lnTo>
                  <a:lnTo>
                    <a:pt x="3715" y="272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1760100" y="81858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169713" y="3577963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352487" y="1335963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4434838" y="3067513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5144075" y="9740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8517138" y="375308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6330988" y="395073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37"/>
            <p:cNvSpPr/>
            <p:nvPr/>
          </p:nvSpPr>
          <p:spPr>
            <a:xfrm>
              <a:off x="8023475" y="1018288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37"/>
            <p:cNvSpPr/>
            <p:nvPr/>
          </p:nvSpPr>
          <p:spPr>
            <a:xfrm>
              <a:off x="2034425" y="3905513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6236176" y="2339782"/>
              <a:ext cx="463947" cy="463948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EBBA31-7D21-A0C6-7BAE-7D685E47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0" y="1424334"/>
            <a:ext cx="4670601" cy="334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6B74C-65B8-BB09-E3B0-19E6AD857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68"/>
          <a:stretch/>
        </p:blipFill>
        <p:spPr>
          <a:xfrm>
            <a:off x="4911298" y="1424334"/>
            <a:ext cx="4111686" cy="3349738"/>
          </a:xfrm>
          <a:prstGeom prst="rect">
            <a:avLst/>
          </a:prstGeom>
        </p:spPr>
      </p:pic>
      <p:grpSp>
        <p:nvGrpSpPr>
          <p:cNvPr id="11" name="Google Shape;3855;p49">
            <a:extLst>
              <a:ext uri="{FF2B5EF4-FFF2-40B4-BE49-F238E27FC236}">
                <a16:creationId xmlns:a16="http://schemas.microsoft.com/office/drawing/2014/main" id="{0FA82B26-83DF-04BE-ABE0-7584788F9C5A}"/>
              </a:ext>
            </a:extLst>
          </p:cNvPr>
          <p:cNvGrpSpPr/>
          <p:nvPr/>
        </p:nvGrpSpPr>
        <p:grpSpPr>
          <a:xfrm>
            <a:off x="-507731" y="205937"/>
            <a:ext cx="1930581" cy="1499616"/>
            <a:chOff x="5319725" y="1048606"/>
            <a:chExt cx="2355601" cy="2985424"/>
          </a:xfrm>
        </p:grpSpPr>
        <p:grpSp>
          <p:nvGrpSpPr>
            <p:cNvPr id="12" name="Google Shape;3856;p49">
              <a:extLst>
                <a:ext uri="{FF2B5EF4-FFF2-40B4-BE49-F238E27FC236}">
                  <a16:creationId xmlns:a16="http://schemas.microsoft.com/office/drawing/2014/main" id="{FE2A8009-7BE4-D0A4-FBEC-6F5B88E1A12C}"/>
                </a:ext>
              </a:extLst>
            </p:cNvPr>
            <p:cNvGrpSpPr/>
            <p:nvPr/>
          </p:nvGrpSpPr>
          <p:grpSpPr>
            <a:xfrm>
              <a:off x="6242627" y="1048606"/>
              <a:ext cx="1432699" cy="2178593"/>
              <a:chOff x="7397450" y="1458488"/>
              <a:chExt cx="1305777" cy="1985774"/>
            </a:xfrm>
          </p:grpSpPr>
          <p:sp>
            <p:nvSpPr>
              <p:cNvPr id="14" name="Google Shape;3857;p49">
                <a:extLst>
                  <a:ext uri="{FF2B5EF4-FFF2-40B4-BE49-F238E27FC236}">
                    <a16:creationId xmlns:a16="http://schemas.microsoft.com/office/drawing/2014/main" id="{7E981DDA-F712-1BC6-6C62-1EAE0BDB0D69}"/>
                  </a:ext>
                </a:extLst>
              </p:cNvPr>
              <p:cNvSpPr/>
              <p:nvPr/>
            </p:nvSpPr>
            <p:spPr>
              <a:xfrm>
                <a:off x="7715270" y="1557711"/>
                <a:ext cx="826529" cy="1318810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12042" extrusionOk="0">
                    <a:moveTo>
                      <a:pt x="6908" y="4017"/>
                    </a:moveTo>
                    <a:lnTo>
                      <a:pt x="6908" y="4017"/>
                    </a:lnTo>
                    <a:cubicBezTo>
                      <a:pt x="6906" y="4030"/>
                      <a:pt x="6906" y="4044"/>
                      <a:pt x="6906" y="4058"/>
                    </a:cubicBezTo>
                    <a:lnTo>
                      <a:pt x="6906" y="4058"/>
                    </a:lnTo>
                    <a:cubicBezTo>
                      <a:pt x="6907" y="4044"/>
                      <a:pt x="6907" y="4031"/>
                      <a:pt x="6908" y="4017"/>
                    </a:cubicBezTo>
                    <a:close/>
                    <a:moveTo>
                      <a:pt x="1417" y="4377"/>
                    </a:moveTo>
                    <a:lnTo>
                      <a:pt x="1417" y="4377"/>
                    </a:lnTo>
                    <a:cubicBezTo>
                      <a:pt x="1417" y="4377"/>
                      <a:pt x="1416" y="4378"/>
                      <a:pt x="1416" y="4379"/>
                    </a:cubicBezTo>
                    <a:lnTo>
                      <a:pt x="1416" y="4379"/>
                    </a:lnTo>
                    <a:cubicBezTo>
                      <a:pt x="1416" y="4378"/>
                      <a:pt x="1416" y="4378"/>
                      <a:pt x="1417" y="4377"/>
                    </a:cubicBezTo>
                    <a:close/>
                    <a:moveTo>
                      <a:pt x="2763" y="0"/>
                    </a:moveTo>
                    <a:cubicBezTo>
                      <a:pt x="3263" y="4075"/>
                      <a:pt x="1417" y="7268"/>
                      <a:pt x="1417" y="7268"/>
                    </a:cubicBezTo>
                    <a:cubicBezTo>
                      <a:pt x="835" y="6628"/>
                      <a:pt x="1397" y="4452"/>
                      <a:pt x="1416" y="4379"/>
                    </a:cubicBezTo>
                    <a:lnTo>
                      <a:pt x="1416" y="4379"/>
                    </a:lnTo>
                    <a:cubicBezTo>
                      <a:pt x="1346" y="4645"/>
                      <a:pt x="1115" y="4912"/>
                      <a:pt x="999" y="5166"/>
                    </a:cubicBezTo>
                    <a:cubicBezTo>
                      <a:pt x="407" y="6350"/>
                      <a:pt x="0" y="7627"/>
                      <a:pt x="12" y="8974"/>
                    </a:cubicBezTo>
                    <a:cubicBezTo>
                      <a:pt x="12" y="9694"/>
                      <a:pt x="128" y="10460"/>
                      <a:pt x="616" y="11006"/>
                    </a:cubicBezTo>
                    <a:cubicBezTo>
                      <a:pt x="941" y="11377"/>
                      <a:pt x="1440" y="11644"/>
                      <a:pt x="1962" y="11807"/>
                    </a:cubicBezTo>
                    <a:cubicBezTo>
                      <a:pt x="2287" y="11911"/>
                      <a:pt x="2624" y="11981"/>
                      <a:pt x="2926" y="12016"/>
                    </a:cubicBezTo>
                    <a:cubicBezTo>
                      <a:pt x="3106" y="12033"/>
                      <a:pt x="3289" y="12042"/>
                      <a:pt x="3471" y="12042"/>
                    </a:cubicBezTo>
                    <a:cubicBezTo>
                      <a:pt x="3654" y="12042"/>
                      <a:pt x="3837" y="12033"/>
                      <a:pt x="4017" y="12016"/>
                    </a:cubicBezTo>
                    <a:cubicBezTo>
                      <a:pt x="4644" y="11923"/>
                      <a:pt x="5224" y="11679"/>
                      <a:pt x="5700" y="11261"/>
                    </a:cubicBezTo>
                    <a:cubicBezTo>
                      <a:pt x="6966" y="10135"/>
                      <a:pt x="7546" y="8266"/>
                      <a:pt x="7453" y="6629"/>
                    </a:cubicBezTo>
                    <a:cubicBezTo>
                      <a:pt x="7430" y="5991"/>
                      <a:pt x="7314" y="5352"/>
                      <a:pt x="7140" y="4725"/>
                    </a:cubicBezTo>
                    <a:cubicBezTo>
                      <a:pt x="7086" y="4552"/>
                      <a:pt x="6910" y="4257"/>
                      <a:pt x="6906" y="4058"/>
                    </a:cubicBezTo>
                    <a:lnTo>
                      <a:pt x="6906" y="4058"/>
                    </a:lnTo>
                    <a:cubicBezTo>
                      <a:pt x="6788" y="6545"/>
                      <a:pt x="5410" y="7337"/>
                      <a:pt x="5410" y="7337"/>
                    </a:cubicBezTo>
                    <a:cubicBezTo>
                      <a:pt x="6362" y="5898"/>
                      <a:pt x="5608" y="3333"/>
                      <a:pt x="5608" y="3332"/>
                    </a:cubicBezTo>
                    <a:lnTo>
                      <a:pt x="5608" y="3332"/>
                    </a:lnTo>
                    <a:cubicBezTo>
                      <a:pt x="5608" y="4121"/>
                      <a:pt x="4818" y="4818"/>
                      <a:pt x="4818" y="4818"/>
                    </a:cubicBezTo>
                    <a:cubicBezTo>
                      <a:pt x="4865" y="1707"/>
                      <a:pt x="2764" y="0"/>
                      <a:pt x="2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3858;p49">
                <a:extLst>
                  <a:ext uri="{FF2B5EF4-FFF2-40B4-BE49-F238E27FC236}">
                    <a16:creationId xmlns:a16="http://schemas.microsoft.com/office/drawing/2014/main" id="{5E3E5BC0-0143-6588-A893-4030E917CA1D}"/>
                  </a:ext>
                </a:extLst>
              </p:cNvPr>
              <p:cNvSpPr/>
              <p:nvPr/>
            </p:nvSpPr>
            <p:spPr>
              <a:xfrm>
                <a:off x="7843625" y="2320501"/>
                <a:ext cx="478153" cy="554049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59" extrusionOk="0">
                    <a:moveTo>
                      <a:pt x="1812" y="1"/>
                    </a:moveTo>
                    <a:cubicBezTo>
                      <a:pt x="2091" y="1939"/>
                      <a:pt x="1081" y="3251"/>
                      <a:pt x="1081" y="3251"/>
                    </a:cubicBezTo>
                    <a:cubicBezTo>
                      <a:pt x="384" y="2683"/>
                      <a:pt x="233" y="1800"/>
                      <a:pt x="233" y="1800"/>
                    </a:cubicBezTo>
                    <a:lnTo>
                      <a:pt x="233" y="1800"/>
                    </a:lnTo>
                    <a:cubicBezTo>
                      <a:pt x="1" y="3379"/>
                      <a:pt x="465" y="4389"/>
                      <a:pt x="744" y="4830"/>
                    </a:cubicBezTo>
                    <a:cubicBezTo>
                      <a:pt x="755" y="4830"/>
                      <a:pt x="755" y="4830"/>
                      <a:pt x="767" y="4842"/>
                    </a:cubicBezTo>
                    <a:cubicBezTo>
                      <a:pt x="1104" y="4946"/>
                      <a:pt x="1440" y="5016"/>
                      <a:pt x="1742" y="5028"/>
                    </a:cubicBezTo>
                    <a:cubicBezTo>
                      <a:pt x="1935" y="5046"/>
                      <a:pt x="2131" y="5058"/>
                      <a:pt x="2326" y="5058"/>
                    </a:cubicBezTo>
                    <a:cubicBezTo>
                      <a:pt x="2496" y="5058"/>
                      <a:pt x="2666" y="5049"/>
                      <a:pt x="2834" y="5028"/>
                    </a:cubicBezTo>
                    <a:cubicBezTo>
                      <a:pt x="3077" y="5004"/>
                      <a:pt x="3309" y="4946"/>
                      <a:pt x="3542" y="4853"/>
                    </a:cubicBezTo>
                    <a:cubicBezTo>
                      <a:pt x="4366" y="3669"/>
                      <a:pt x="3658" y="1858"/>
                      <a:pt x="3658" y="1858"/>
                    </a:cubicBezTo>
                    <a:lnTo>
                      <a:pt x="3658" y="1858"/>
                    </a:lnTo>
                    <a:cubicBezTo>
                      <a:pt x="3518" y="2508"/>
                      <a:pt x="3054" y="2787"/>
                      <a:pt x="3054" y="2787"/>
                    </a:cubicBezTo>
                    <a:cubicBezTo>
                      <a:pt x="3031" y="964"/>
                      <a:pt x="1812" y="1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3859;p49">
                <a:extLst>
                  <a:ext uri="{FF2B5EF4-FFF2-40B4-BE49-F238E27FC236}">
                    <a16:creationId xmlns:a16="http://schemas.microsoft.com/office/drawing/2014/main" id="{636F9B29-06F4-5ABC-3AE2-BADEF5420A58}"/>
                  </a:ext>
                </a:extLst>
              </p:cNvPr>
              <p:cNvSpPr/>
              <p:nvPr/>
            </p:nvSpPr>
            <p:spPr>
              <a:xfrm>
                <a:off x="7673325" y="1458488"/>
                <a:ext cx="910419" cy="1457130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13305" extrusionOk="0">
                    <a:moveTo>
                      <a:pt x="3599" y="1951"/>
                    </a:moveTo>
                    <a:lnTo>
                      <a:pt x="3599" y="1951"/>
                    </a:lnTo>
                    <a:cubicBezTo>
                      <a:pt x="4168" y="2682"/>
                      <a:pt x="4853" y="3959"/>
                      <a:pt x="4818" y="5701"/>
                    </a:cubicBezTo>
                    <a:lnTo>
                      <a:pt x="4806" y="6548"/>
                    </a:lnTo>
                    <a:lnTo>
                      <a:pt x="4806" y="6548"/>
                    </a:lnTo>
                    <a:lnTo>
                      <a:pt x="5445" y="5991"/>
                    </a:lnTo>
                    <a:cubicBezTo>
                      <a:pt x="5457" y="5979"/>
                      <a:pt x="5666" y="5805"/>
                      <a:pt x="5863" y="5527"/>
                    </a:cubicBezTo>
                    <a:lnTo>
                      <a:pt x="5863" y="5527"/>
                    </a:lnTo>
                    <a:cubicBezTo>
                      <a:pt x="5956" y="6328"/>
                      <a:pt x="5503" y="8708"/>
                      <a:pt x="5503" y="8708"/>
                    </a:cubicBezTo>
                    <a:cubicBezTo>
                      <a:pt x="5549" y="8684"/>
                      <a:pt x="6884" y="8011"/>
                      <a:pt x="7360" y="6630"/>
                    </a:cubicBezTo>
                    <a:cubicBezTo>
                      <a:pt x="7419" y="6943"/>
                      <a:pt x="7442" y="7245"/>
                      <a:pt x="7465" y="7547"/>
                    </a:cubicBezTo>
                    <a:cubicBezTo>
                      <a:pt x="7558" y="9218"/>
                      <a:pt x="6908" y="10913"/>
                      <a:pt x="5840" y="11877"/>
                    </a:cubicBezTo>
                    <a:cubicBezTo>
                      <a:pt x="5433" y="12237"/>
                      <a:pt x="4923" y="12457"/>
                      <a:pt x="4354" y="12527"/>
                    </a:cubicBezTo>
                    <a:cubicBezTo>
                      <a:pt x="4203" y="12539"/>
                      <a:pt x="4052" y="12544"/>
                      <a:pt x="3888" y="12544"/>
                    </a:cubicBezTo>
                    <a:cubicBezTo>
                      <a:pt x="3724" y="12544"/>
                      <a:pt x="3547" y="12539"/>
                      <a:pt x="3344" y="12527"/>
                    </a:cubicBezTo>
                    <a:cubicBezTo>
                      <a:pt x="3053" y="12515"/>
                      <a:pt x="2740" y="12434"/>
                      <a:pt x="2450" y="12353"/>
                    </a:cubicBezTo>
                    <a:cubicBezTo>
                      <a:pt x="1951" y="12190"/>
                      <a:pt x="1521" y="11947"/>
                      <a:pt x="1277" y="11668"/>
                    </a:cubicBezTo>
                    <a:cubicBezTo>
                      <a:pt x="929" y="11296"/>
                      <a:pt x="755" y="10716"/>
                      <a:pt x="755" y="9880"/>
                    </a:cubicBezTo>
                    <a:cubicBezTo>
                      <a:pt x="755" y="9114"/>
                      <a:pt x="894" y="8313"/>
                      <a:pt x="1184" y="7489"/>
                    </a:cubicBezTo>
                    <a:cubicBezTo>
                      <a:pt x="1219" y="7849"/>
                      <a:pt x="1324" y="8197"/>
                      <a:pt x="1533" y="8417"/>
                    </a:cubicBezTo>
                    <a:lnTo>
                      <a:pt x="1881" y="8800"/>
                    </a:lnTo>
                    <a:cubicBezTo>
                      <a:pt x="1881" y="8800"/>
                      <a:pt x="2577" y="7709"/>
                      <a:pt x="2984" y="6479"/>
                    </a:cubicBezTo>
                    <a:lnTo>
                      <a:pt x="3135" y="5759"/>
                    </a:lnTo>
                    <a:cubicBezTo>
                      <a:pt x="3425" y="4714"/>
                      <a:pt x="3646" y="3414"/>
                      <a:pt x="3599" y="1951"/>
                    </a:cubicBezTo>
                    <a:close/>
                    <a:moveTo>
                      <a:pt x="2670" y="1"/>
                    </a:moveTo>
                    <a:lnTo>
                      <a:pt x="2786" y="929"/>
                    </a:lnTo>
                    <a:cubicBezTo>
                      <a:pt x="3111" y="3565"/>
                      <a:pt x="2415" y="5852"/>
                      <a:pt x="1916" y="7047"/>
                    </a:cubicBezTo>
                    <a:cubicBezTo>
                      <a:pt x="1927" y="6513"/>
                      <a:pt x="1916" y="4551"/>
                      <a:pt x="1916" y="4551"/>
                    </a:cubicBezTo>
                    <a:cubicBezTo>
                      <a:pt x="1869" y="4656"/>
                      <a:pt x="1103" y="5794"/>
                      <a:pt x="1045" y="5887"/>
                    </a:cubicBezTo>
                    <a:cubicBezTo>
                      <a:pt x="348" y="7303"/>
                      <a:pt x="0" y="8603"/>
                      <a:pt x="12" y="9880"/>
                    </a:cubicBezTo>
                    <a:cubicBezTo>
                      <a:pt x="35" y="10890"/>
                      <a:pt x="267" y="11645"/>
                      <a:pt x="732" y="12156"/>
                    </a:cubicBezTo>
                    <a:cubicBezTo>
                      <a:pt x="1161" y="12643"/>
                      <a:pt x="1788" y="12922"/>
                      <a:pt x="2241" y="13061"/>
                    </a:cubicBezTo>
                    <a:cubicBezTo>
                      <a:pt x="2566" y="13177"/>
                      <a:pt x="2937" y="13247"/>
                      <a:pt x="3286" y="13282"/>
                    </a:cubicBezTo>
                    <a:cubicBezTo>
                      <a:pt x="3506" y="13293"/>
                      <a:pt x="3692" y="13305"/>
                      <a:pt x="3866" y="13305"/>
                    </a:cubicBezTo>
                    <a:cubicBezTo>
                      <a:pt x="4063" y="13305"/>
                      <a:pt x="4261" y="13293"/>
                      <a:pt x="4447" y="13293"/>
                    </a:cubicBezTo>
                    <a:cubicBezTo>
                      <a:pt x="5155" y="13200"/>
                      <a:pt x="5805" y="12910"/>
                      <a:pt x="6327" y="12446"/>
                    </a:cubicBezTo>
                    <a:cubicBezTo>
                      <a:pt x="7581" y="11343"/>
                      <a:pt x="8312" y="9404"/>
                      <a:pt x="8220" y="7512"/>
                    </a:cubicBezTo>
                    <a:cubicBezTo>
                      <a:pt x="8173" y="6862"/>
                      <a:pt x="8069" y="6200"/>
                      <a:pt x="7883" y="5527"/>
                    </a:cubicBezTo>
                    <a:cubicBezTo>
                      <a:pt x="7871" y="5445"/>
                      <a:pt x="7825" y="5353"/>
                      <a:pt x="7778" y="5248"/>
                    </a:cubicBezTo>
                    <a:cubicBezTo>
                      <a:pt x="7732" y="5167"/>
                      <a:pt x="7256" y="3890"/>
                      <a:pt x="7256" y="3832"/>
                    </a:cubicBezTo>
                    <a:cubicBezTo>
                      <a:pt x="7256" y="3832"/>
                      <a:pt x="6606" y="6641"/>
                      <a:pt x="6455" y="7047"/>
                    </a:cubicBezTo>
                    <a:cubicBezTo>
                      <a:pt x="6861" y="5480"/>
                      <a:pt x="6072" y="3135"/>
                      <a:pt x="6049" y="3066"/>
                    </a:cubicBezTo>
                    <a:cubicBezTo>
                      <a:pt x="6049" y="3066"/>
                      <a:pt x="5584" y="4528"/>
                      <a:pt x="5515" y="4668"/>
                    </a:cubicBezTo>
                    <a:cubicBezTo>
                      <a:pt x="5178" y="2079"/>
                      <a:pt x="3483" y="662"/>
                      <a:pt x="3402" y="593"/>
                    </a:cubicBezTo>
                    <a:lnTo>
                      <a:pt x="2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860;p49">
                <a:extLst>
                  <a:ext uri="{FF2B5EF4-FFF2-40B4-BE49-F238E27FC236}">
                    <a16:creationId xmlns:a16="http://schemas.microsoft.com/office/drawing/2014/main" id="{B5269CFB-8C35-B273-E5E7-253E72518B37}"/>
                  </a:ext>
                </a:extLst>
              </p:cNvPr>
              <p:cNvSpPr/>
              <p:nvPr/>
            </p:nvSpPr>
            <p:spPr>
              <a:xfrm>
                <a:off x="7424063" y="2860314"/>
                <a:ext cx="1251237" cy="560072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5114" extrusionOk="0">
                    <a:moveTo>
                      <a:pt x="811" y="0"/>
                    </a:moveTo>
                    <a:cubicBezTo>
                      <a:pt x="520" y="0"/>
                      <a:pt x="238" y="178"/>
                      <a:pt x="129" y="470"/>
                    </a:cubicBezTo>
                    <a:cubicBezTo>
                      <a:pt x="1" y="830"/>
                      <a:pt x="187" y="1248"/>
                      <a:pt x="558" y="1376"/>
                    </a:cubicBezTo>
                    <a:lnTo>
                      <a:pt x="10379" y="5067"/>
                    </a:lnTo>
                    <a:cubicBezTo>
                      <a:pt x="10460" y="5099"/>
                      <a:pt x="10544" y="5114"/>
                      <a:pt x="10626" y="5114"/>
                    </a:cubicBezTo>
                    <a:cubicBezTo>
                      <a:pt x="10909" y="5114"/>
                      <a:pt x="11180" y="4937"/>
                      <a:pt x="11297" y="4649"/>
                    </a:cubicBezTo>
                    <a:cubicBezTo>
                      <a:pt x="11424" y="4278"/>
                      <a:pt x="11239" y="3860"/>
                      <a:pt x="10867" y="3732"/>
                    </a:cubicBezTo>
                    <a:lnTo>
                      <a:pt x="1046" y="40"/>
                    </a:lnTo>
                    <a:cubicBezTo>
                      <a:pt x="969" y="13"/>
                      <a:pt x="890" y="0"/>
                      <a:pt x="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861;p49">
                <a:extLst>
                  <a:ext uri="{FF2B5EF4-FFF2-40B4-BE49-F238E27FC236}">
                    <a16:creationId xmlns:a16="http://schemas.microsoft.com/office/drawing/2014/main" id="{6FB50657-9DEB-0593-78EA-1A5638FC32DF}"/>
                  </a:ext>
                </a:extLst>
              </p:cNvPr>
              <p:cNvSpPr/>
              <p:nvPr/>
            </p:nvSpPr>
            <p:spPr>
              <a:xfrm>
                <a:off x="8031886" y="3052846"/>
                <a:ext cx="42055" cy="18322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673" extrusionOk="0">
                    <a:moveTo>
                      <a:pt x="0" y="1"/>
                    </a:moveTo>
                    <a:cubicBezTo>
                      <a:pt x="12" y="105"/>
                      <a:pt x="23" y="221"/>
                      <a:pt x="23" y="314"/>
                    </a:cubicBezTo>
                    <a:cubicBezTo>
                      <a:pt x="58" y="604"/>
                      <a:pt x="81" y="918"/>
                      <a:pt x="93" y="1208"/>
                    </a:cubicBezTo>
                    <a:lnTo>
                      <a:pt x="93" y="1359"/>
                    </a:lnTo>
                    <a:lnTo>
                      <a:pt x="93" y="1556"/>
                    </a:lnTo>
                    <a:lnTo>
                      <a:pt x="383" y="1672"/>
                    </a:lnTo>
                    <a:lnTo>
                      <a:pt x="383" y="1347"/>
                    </a:lnTo>
                    <a:lnTo>
                      <a:pt x="383" y="1208"/>
                    </a:lnTo>
                    <a:cubicBezTo>
                      <a:pt x="383" y="895"/>
                      <a:pt x="348" y="593"/>
                      <a:pt x="313" y="291"/>
                    </a:cubicBezTo>
                    <a:cubicBezTo>
                      <a:pt x="313" y="233"/>
                      <a:pt x="302" y="175"/>
                      <a:pt x="302" y="11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9" name="Google Shape;3862;p49">
                <a:extLst>
                  <a:ext uri="{FF2B5EF4-FFF2-40B4-BE49-F238E27FC236}">
                    <a16:creationId xmlns:a16="http://schemas.microsoft.com/office/drawing/2014/main" id="{97146B34-92E1-BC53-28F1-048798218724}"/>
                  </a:ext>
                </a:extLst>
              </p:cNvPr>
              <p:cNvGrpSpPr/>
              <p:nvPr/>
            </p:nvGrpSpPr>
            <p:grpSpPr>
              <a:xfrm>
                <a:off x="7397450" y="2837534"/>
                <a:ext cx="1305777" cy="606727"/>
                <a:chOff x="7309725" y="3207034"/>
                <a:chExt cx="1305777" cy="606727"/>
              </a:xfrm>
            </p:grpSpPr>
            <p:sp>
              <p:nvSpPr>
                <p:cNvPr id="33" name="Google Shape;3863;p49">
                  <a:extLst>
                    <a:ext uri="{FF2B5EF4-FFF2-40B4-BE49-F238E27FC236}">
                      <a16:creationId xmlns:a16="http://schemas.microsoft.com/office/drawing/2014/main" id="{9F8AEFB4-6982-552A-70EA-380594AB875B}"/>
                    </a:ext>
                  </a:extLst>
                </p:cNvPr>
                <p:cNvSpPr/>
                <p:nvPr/>
              </p:nvSpPr>
              <p:spPr>
                <a:xfrm>
                  <a:off x="7309725" y="3207034"/>
                  <a:ext cx="1305777" cy="606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" h="5540" extrusionOk="0">
                      <a:moveTo>
                        <a:pt x="1025" y="434"/>
                      </a:moveTo>
                      <a:cubicBezTo>
                        <a:pt x="1082" y="434"/>
                        <a:pt x="1140" y="445"/>
                        <a:pt x="1196" y="469"/>
                      </a:cubicBezTo>
                      <a:lnTo>
                        <a:pt x="11006" y="4172"/>
                      </a:lnTo>
                      <a:cubicBezTo>
                        <a:pt x="11273" y="4254"/>
                        <a:pt x="11400" y="4544"/>
                        <a:pt x="11296" y="4799"/>
                      </a:cubicBezTo>
                      <a:cubicBezTo>
                        <a:pt x="11232" y="4998"/>
                        <a:pt x="11042" y="5120"/>
                        <a:pt x="10846" y="5120"/>
                      </a:cubicBezTo>
                      <a:cubicBezTo>
                        <a:pt x="10790" y="5120"/>
                        <a:pt x="10734" y="5110"/>
                        <a:pt x="10681" y="5090"/>
                      </a:cubicBezTo>
                      <a:lnTo>
                        <a:pt x="847" y="1398"/>
                      </a:lnTo>
                      <a:cubicBezTo>
                        <a:pt x="592" y="1293"/>
                        <a:pt x="464" y="1003"/>
                        <a:pt x="557" y="759"/>
                      </a:cubicBezTo>
                      <a:cubicBezTo>
                        <a:pt x="638" y="562"/>
                        <a:pt x="829" y="434"/>
                        <a:pt x="1025" y="434"/>
                      </a:cubicBezTo>
                      <a:close/>
                      <a:moveTo>
                        <a:pt x="1045" y="0"/>
                      </a:moveTo>
                      <a:cubicBezTo>
                        <a:pt x="669" y="0"/>
                        <a:pt x="320" y="229"/>
                        <a:pt x="186" y="597"/>
                      </a:cubicBezTo>
                      <a:cubicBezTo>
                        <a:pt x="0" y="1073"/>
                        <a:pt x="244" y="1618"/>
                        <a:pt x="720" y="1793"/>
                      </a:cubicBezTo>
                      <a:lnTo>
                        <a:pt x="10553" y="5473"/>
                      </a:lnTo>
                      <a:cubicBezTo>
                        <a:pt x="10660" y="5518"/>
                        <a:pt x="10772" y="5540"/>
                        <a:pt x="10882" y="5540"/>
                      </a:cubicBezTo>
                      <a:cubicBezTo>
                        <a:pt x="11246" y="5540"/>
                        <a:pt x="11594" y="5304"/>
                        <a:pt x="11737" y="4939"/>
                      </a:cubicBezTo>
                      <a:cubicBezTo>
                        <a:pt x="11923" y="4463"/>
                        <a:pt x="11679" y="3929"/>
                        <a:pt x="11203" y="3754"/>
                      </a:cubicBezTo>
                      <a:lnTo>
                        <a:pt x="1382" y="63"/>
                      </a:lnTo>
                      <a:cubicBezTo>
                        <a:pt x="1270" y="20"/>
                        <a:pt x="1157" y="0"/>
                        <a:pt x="10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" name="Google Shape;3864;p49">
                  <a:extLst>
                    <a:ext uri="{FF2B5EF4-FFF2-40B4-BE49-F238E27FC236}">
                      <a16:creationId xmlns:a16="http://schemas.microsoft.com/office/drawing/2014/main" id="{44A1F759-012D-43A4-61A9-8F10E379074E}"/>
                    </a:ext>
                  </a:extLst>
                </p:cNvPr>
                <p:cNvSpPr/>
                <p:nvPr/>
              </p:nvSpPr>
              <p:spPr>
                <a:xfrm>
                  <a:off x="7411357" y="3252046"/>
                  <a:ext cx="109518" cy="15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370" extrusionOk="0">
                      <a:moveTo>
                        <a:pt x="721" y="0"/>
                      </a:moveTo>
                      <a:cubicBezTo>
                        <a:pt x="709" y="58"/>
                        <a:pt x="697" y="116"/>
                        <a:pt x="662" y="174"/>
                      </a:cubicBezTo>
                      <a:cubicBezTo>
                        <a:pt x="523" y="627"/>
                        <a:pt x="407" y="917"/>
                        <a:pt x="70" y="1196"/>
                      </a:cubicBezTo>
                      <a:cubicBezTo>
                        <a:pt x="36" y="1207"/>
                        <a:pt x="24" y="1231"/>
                        <a:pt x="1" y="1254"/>
                      </a:cubicBezTo>
                      <a:lnTo>
                        <a:pt x="314" y="1370"/>
                      </a:lnTo>
                      <a:cubicBezTo>
                        <a:pt x="662" y="1045"/>
                        <a:pt x="813" y="697"/>
                        <a:pt x="953" y="267"/>
                      </a:cubicBezTo>
                      <a:cubicBezTo>
                        <a:pt x="964" y="209"/>
                        <a:pt x="988" y="163"/>
                        <a:pt x="999" y="104"/>
                      </a:cubicBez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" name="Google Shape;3865;p49">
                  <a:extLst>
                    <a:ext uri="{FF2B5EF4-FFF2-40B4-BE49-F238E27FC236}">
                      <a16:creationId xmlns:a16="http://schemas.microsoft.com/office/drawing/2014/main" id="{FE7A6FD2-FDCF-D86F-1C58-35D5E9A6EAF0}"/>
                    </a:ext>
                  </a:extLst>
                </p:cNvPr>
                <p:cNvSpPr/>
                <p:nvPr/>
              </p:nvSpPr>
              <p:spPr>
                <a:xfrm>
                  <a:off x="7490210" y="3282492"/>
                  <a:ext cx="112036" cy="14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" h="1348" extrusionOk="0">
                      <a:moveTo>
                        <a:pt x="744" y="1"/>
                      </a:moveTo>
                      <a:cubicBezTo>
                        <a:pt x="697" y="128"/>
                        <a:pt x="639" y="291"/>
                        <a:pt x="569" y="477"/>
                      </a:cubicBezTo>
                      <a:cubicBezTo>
                        <a:pt x="442" y="802"/>
                        <a:pt x="233" y="1034"/>
                        <a:pt x="1" y="1231"/>
                      </a:cubicBezTo>
                      <a:lnTo>
                        <a:pt x="302" y="1347"/>
                      </a:lnTo>
                      <a:cubicBezTo>
                        <a:pt x="523" y="1138"/>
                        <a:pt x="709" y="895"/>
                        <a:pt x="848" y="581"/>
                      </a:cubicBezTo>
                      <a:cubicBezTo>
                        <a:pt x="918" y="407"/>
                        <a:pt x="976" y="244"/>
                        <a:pt x="1022" y="105"/>
                      </a:cubicBezTo>
                      <a:lnTo>
                        <a:pt x="7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" name="Google Shape;3866;p49">
                  <a:extLst>
                    <a:ext uri="{FF2B5EF4-FFF2-40B4-BE49-F238E27FC236}">
                      <a16:creationId xmlns:a16="http://schemas.microsoft.com/office/drawing/2014/main" id="{0FB90B2F-0FA8-513D-472D-B0AE107CC70B}"/>
                    </a:ext>
                  </a:extLst>
                </p:cNvPr>
                <p:cNvSpPr/>
                <p:nvPr/>
              </p:nvSpPr>
              <p:spPr>
                <a:xfrm>
                  <a:off x="8245444" y="3609074"/>
                  <a:ext cx="151353" cy="146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1338" extrusionOk="0">
                      <a:moveTo>
                        <a:pt x="630" y="1"/>
                      </a:moveTo>
                      <a:cubicBezTo>
                        <a:pt x="475" y="1"/>
                        <a:pt x="339" y="58"/>
                        <a:pt x="233" y="165"/>
                      </a:cubicBezTo>
                      <a:cubicBezTo>
                        <a:pt x="93" y="327"/>
                        <a:pt x="12" y="559"/>
                        <a:pt x="0" y="838"/>
                      </a:cubicBezTo>
                      <a:lnTo>
                        <a:pt x="291" y="931"/>
                      </a:lnTo>
                      <a:cubicBezTo>
                        <a:pt x="302" y="687"/>
                        <a:pt x="349" y="467"/>
                        <a:pt x="453" y="350"/>
                      </a:cubicBezTo>
                      <a:cubicBezTo>
                        <a:pt x="511" y="292"/>
                        <a:pt x="569" y="281"/>
                        <a:pt x="651" y="281"/>
                      </a:cubicBezTo>
                      <a:cubicBezTo>
                        <a:pt x="929" y="292"/>
                        <a:pt x="1034" y="745"/>
                        <a:pt x="1080" y="1221"/>
                      </a:cubicBezTo>
                      <a:lnTo>
                        <a:pt x="1382" y="1337"/>
                      </a:lnTo>
                      <a:cubicBezTo>
                        <a:pt x="1335" y="676"/>
                        <a:pt x="1196" y="37"/>
                        <a:pt x="674" y="2"/>
                      </a:cubicBezTo>
                      <a:cubicBezTo>
                        <a:pt x="659" y="1"/>
                        <a:pt x="645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" name="Google Shape;3867;p49">
                  <a:extLst>
                    <a:ext uri="{FF2B5EF4-FFF2-40B4-BE49-F238E27FC236}">
                      <a16:creationId xmlns:a16="http://schemas.microsoft.com/office/drawing/2014/main" id="{02D2F316-AC7A-5AFF-311C-E8E194C0B436}"/>
                    </a:ext>
                  </a:extLst>
                </p:cNvPr>
                <p:cNvSpPr/>
                <p:nvPr/>
              </p:nvSpPr>
              <p:spPr>
                <a:xfrm>
                  <a:off x="7602137" y="3329585"/>
                  <a:ext cx="127259" cy="14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313" extrusionOk="0">
                      <a:moveTo>
                        <a:pt x="871" y="0"/>
                      </a:moveTo>
                      <a:cubicBezTo>
                        <a:pt x="708" y="198"/>
                        <a:pt x="557" y="406"/>
                        <a:pt x="465" y="581"/>
                      </a:cubicBezTo>
                      <a:lnTo>
                        <a:pt x="453" y="615"/>
                      </a:lnTo>
                      <a:cubicBezTo>
                        <a:pt x="302" y="848"/>
                        <a:pt x="163" y="1033"/>
                        <a:pt x="0" y="1196"/>
                      </a:cubicBezTo>
                      <a:lnTo>
                        <a:pt x="290" y="1312"/>
                      </a:lnTo>
                      <a:cubicBezTo>
                        <a:pt x="430" y="1138"/>
                        <a:pt x="557" y="964"/>
                        <a:pt x="697" y="755"/>
                      </a:cubicBezTo>
                      <a:lnTo>
                        <a:pt x="708" y="732"/>
                      </a:lnTo>
                      <a:cubicBezTo>
                        <a:pt x="813" y="557"/>
                        <a:pt x="987" y="314"/>
                        <a:pt x="1161" y="105"/>
                      </a:cubicBezTo>
                      <a:lnTo>
                        <a:pt x="8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3868;p49">
                  <a:extLst>
                    <a:ext uri="{FF2B5EF4-FFF2-40B4-BE49-F238E27FC236}">
                      <a16:creationId xmlns:a16="http://schemas.microsoft.com/office/drawing/2014/main" id="{0F31E6CE-8561-D1C8-44FB-63E6F079A7F1}"/>
                    </a:ext>
                  </a:extLst>
                </p:cNvPr>
                <p:cNvSpPr/>
                <p:nvPr/>
              </p:nvSpPr>
              <p:spPr>
                <a:xfrm>
                  <a:off x="7673324" y="3418513"/>
                  <a:ext cx="128464" cy="11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023" extrusionOk="0">
                      <a:moveTo>
                        <a:pt x="670" y="0"/>
                      </a:moveTo>
                      <a:cubicBezTo>
                        <a:pt x="618" y="0"/>
                        <a:pt x="555" y="15"/>
                        <a:pt x="476" y="47"/>
                      </a:cubicBezTo>
                      <a:cubicBezTo>
                        <a:pt x="302" y="140"/>
                        <a:pt x="128" y="372"/>
                        <a:pt x="0" y="604"/>
                      </a:cubicBezTo>
                      <a:lnTo>
                        <a:pt x="279" y="697"/>
                      </a:lnTo>
                      <a:cubicBezTo>
                        <a:pt x="383" y="512"/>
                        <a:pt x="511" y="349"/>
                        <a:pt x="627" y="291"/>
                      </a:cubicBezTo>
                      <a:cubicBezTo>
                        <a:pt x="639" y="279"/>
                        <a:pt x="674" y="279"/>
                        <a:pt x="685" y="279"/>
                      </a:cubicBezTo>
                      <a:cubicBezTo>
                        <a:pt x="848" y="337"/>
                        <a:pt x="871" y="628"/>
                        <a:pt x="859" y="918"/>
                      </a:cubicBezTo>
                      <a:lnTo>
                        <a:pt x="1150" y="1022"/>
                      </a:lnTo>
                      <a:cubicBezTo>
                        <a:pt x="1173" y="604"/>
                        <a:pt x="1138" y="152"/>
                        <a:pt x="766" y="24"/>
                      </a:cubicBezTo>
                      <a:cubicBezTo>
                        <a:pt x="741" y="9"/>
                        <a:pt x="709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" name="Google Shape;3869;p49">
                  <a:extLst>
                    <a:ext uri="{FF2B5EF4-FFF2-40B4-BE49-F238E27FC236}">
                      <a16:creationId xmlns:a16="http://schemas.microsoft.com/office/drawing/2014/main" id="{CBC1A33C-76A9-A1E6-D719-D0DFD76D1C9D}"/>
                    </a:ext>
                  </a:extLst>
                </p:cNvPr>
                <p:cNvSpPr/>
                <p:nvPr/>
              </p:nvSpPr>
              <p:spPr>
                <a:xfrm>
                  <a:off x="8479374" y="3621997"/>
                  <a:ext cx="52240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545" extrusionOk="0">
                      <a:moveTo>
                        <a:pt x="1" y="0"/>
                      </a:moveTo>
                      <a:lnTo>
                        <a:pt x="1" y="24"/>
                      </a:lnTo>
                      <a:lnTo>
                        <a:pt x="24" y="198"/>
                      </a:lnTo>
                      <a:cubicBezTo>
                        <a:pt x="117" y="604"/>
                        <a:pt x="186" y="952"/>
                        <a:pt x="163" y="1370"/>
                      </a:cubicBezTo>
                      <a:cubicBezTo>
                        <a:pt x="163" y="1428"/>
                        <a:pt x="140" y="1486"/>
                        <a:pt x="140" y="1544"/>
                      </a:cubicBezTo>
                      <a:cubicBezTo>
                        <a:pt x="244" y="1544"/>
                        <a:pt x="349" y="1533"/>
                        <a:pt x="430" y="1498"/>
                      </a:cubicBezTo>
                      <a:cubicBezTo>
                        <a:pt x="453" y="1440"/>
                        <a:pt x="453" y="1417"/>
                        <a:pt x="453" y="1370"/>
                      </a:cubicBezTo>
                      <a:cubicBezTo>
                        <a:pt x="476" y="906"/>
                        <a:pt x="407" y="546"/>
                        <a:pt x="314" y="116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3870;p49">
                  <a:extLst>
                    <a:ext uri="{FF2B5EF4-FFF2-40B4-BE49-F238E27FC236}">
                      <a16:creationId xmlns:a16="http://schemas.microsoft.com/office/drawing/2014/main" id="{FA80F257-BA10-0A75-7A5C-EEAB3941F0C8}"/>
                    </a:ext>
                  </a:extLst>
                </p:cNvPr>
                <p:cNvSpPr/>
                <p:nvPr/>
              </p:nvSpPr>
              <p:spPr>
                <a:xfrm>
                  <a:off x="8181814" y="3520255"/>
                  <a:ext cx="54868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545" extrusionOk="0">
                      <a:moveTo>
                        <a:pt x="222" y="1"/>
                      </a:moveTo>
                      <a:cubicBezTo>
                        <a:pt x="59" y="430"/>
                        <a:pt x="36" y="953"/>
                        <a:pt x="1" y="1440"/>
                      </a:cubicBezTo>
                      <a:lnTo>
                        <a:pt x="291" y="1545"/>
                      </a:lnTo>
                      <a:lnTo>
                        <a:pt x="291" y="1452"/>
                      </a:lnTo>
                      <a:cubicBezTo>
                        <a:pt x="326" y="987"/>
                        <a:pt x="349" y="488"/>
                        <a:pt x="500" y="105"/>
                      </a:cubicBezTo>
                      <a:lnTo>
                        <a:pt x="2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" name="Google Shape;3871;p49">
                  <a:extLst>
                    <a:ext uri="{FF2B5EF4-FFF2-40B4-BE49-F238E27FC236}">
                      <a16:creationId xmlns:a16="http://schemas.microsoft.com/office/drawing/2014/main" id="{C8771D66-BFCD-F79B-900E-0417E559E535}"/>
                    </a:ext>
                  </a:extLst>
                </p:cNvPr>
                <p:cNvSpPr/>
                <p:nvPr/>
              </p:nvSpPr>
              <p:spPr>
                <a:xfrm>
                  <a:off x="8052146" y="3463087"/>
                  <a:ext cx="39536" cy="1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661" extrusionOk="0">
                      <a:moveTo>
                        <a:pt x="12" y="0"/>
                      </a:moveTo>
                      <a:cubicBezTo>
                        <a:pt x="1" y="337"/>
                        <a:pt x="12" y="627"/>
                        <a:pt x="24" y="882"/>
                      </a:cubicBezTo>
                      <a:cubicBezTo>
                        <a:pt x="24" y="940"/>
                        <a:pt x="36" y="1022"/>
                        <a:pt x="36" y="1091"/>
                      </a:cubicBezTo>
                      <a:cubicBezTo>
                        <a:pt x="59" y="1231"/>
                        <a:pt x="70" y="1382"/>
                        <a:pt x="70" y="1544"/>
                      </a:cubicBezTo>
                      <a:lnTo>
                        <a:pt x="361" y="1660"/>
                      </a:lnTo>
                      <a:cubicBezTo>
                        <a:pt x="361" y="1440"/>
                        <a:pt x="349" y="1242"/>
                        <a:pt x="326" y="1068"/>
                      </a:cubicBezTo>
                      <a:cubicBezTo>
                        <a:pt x="326" y="987"/>
                        <a:pt x="314" y="929"/>
                        <a:pt x="314" y="859"/>
                      </a:cubicBezTo>
                      <a:cubicBezTo>
                        <a:pt x="303" y="627"/>
                        <a:pt x="303" y="383"/>
                        <a:pt x="303" y="105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0" name="Google Shape;3872;p49">
                <a:extLst>
                  <a:ext uri="{FF2B5EF4-FFF2-40B4-BE49-F238E27FC236}">
                    <a16:creationId xmlns:a16="http://schemas.microsoft.com/office/drawing/2014/main" id="{56F3B7BE-EF29-D030-3966-E3B39D5098F2}"/>
                  </a:ext>
                </a:extLst>
              </p:cNvPr>
              <p:cNvSpPr/>
              <p:nvPr/>
            </p:nvSpPr>
            <p:spPr>
              <a:xfrm>
                <a:off x="7424063" y="2860314"/>
                <a:ext cx="1251237" cy="560072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5114" extrusionOk="0">
                    <a:moveTo>
                      <a:pt x="10614" y="0"/>
                    </a:moveTo>
                    <a:cubicBezTo>
                      <a:pt x="10535" y="0"/>
                      <a:pt x="10456" y="13"/>
                      <a:pt x="10379" y="40"/>
                    </a:cubicBezTo>
                    <a:lnTo>
                      <a:pt x="558" y="3732"/>
                    </a:lnTo>
                    <a:cubicBezTo>
                      <a:pt x="187" y="3860"/>
                      <a:pt x="1" y="4278"/>
                      <a:pt x="129" y="4649"/>
                    </a:cubicBezTo>
                    <a:cubicBezTo>
                      <a:pt x="236" y="4937"/>
                      <a:pt x="498" y="5114"/>
                      <a:pt x="788" y="5114"/>
                    </a:cubicBezTo>
                    <a:cubicBezTo>
                      <a:pt x="873" y="5114"/>
                      <a:pt x="959" y="5099"/>
                      <a:pt x="1046" y="5067"/>
                    </a:cubicBezTo>
                    <a:lnTo>
                      <a:pt x="10867" y="1376"/>
                    </a:lnTo>
                    <a:cubicBezTo>
                      <a:pt x="11239" y="1248"/>
                      <a:pt x="11424" y="830"/>
                      <a:pt x="11297" y="470"/>
                    </a:cubicBezTo>
                    <a:cubicBezTo>
                      <a:pt x="11187" y="178"/>
                      <a:pt x="10905" y="0"/>
                      <a:pt x="10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1" name="Google Shape;3873;p49">
                <a:extLst>
                  <a:ext uri="{FF2B5EF4-FFF2-40B4-BE49-F238E27FC236}">
                    <a16:creationId xmlns:a16="http://schemas.microsoft.com/office/drawing/2014/main" id="{2E716131-8DAD-16BD-8082-086B3DD0EBC5}"/>
                  </a:ext>
                </a:extLst>
              </p:cNvPr>
              <p:cNvGrpSpPr/>
              <p:nvPr/>
            </p:nvGrpSpPr>
            <p:grpSpPr>
              <a:xfrm>
                <a:off x="7397450" y="2838082"/>
                <a:ext cx="1303258" cy="605194"/>
                <a:chOff x="7309725" y="3207582"/>
                <a:chExt cx="1303258" cy="605194"/>
              </a:xfrm>
            </p:grpSpPr>
            <p:sp>
              <p:nvSpPr>
                <p:cNvPr id="22" name="Google Shape;3874;p49">
                  <a:extLst>
                    <a:ext uri="{FF2B5EF4-FFF2-40B4-BE49-F238E27FC236}">
                      <a16:creationId xmlns:a16="http://schemas.microsoft.com/office/drawing/2014/main" id="{D0B9D31D-B5A7-2AF0-B774-EA039F700F42}"/>
                    </a:ext>
                  </a:extLst>
                </p:cNvPr>
                <p:cNvSpPr/>
                <p:nvPr/>
              </p:nvSpPr>
              <p:spPr>
                <a:xfrm>
                  <a:off x="7309725" y="3207582"/>
                  <a:ext cx="1303258" cy="60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0" h="5526" extrusionOk="0">
                      <a:moveTo>
                        <a:pt x="10853" y="438"/>
                      </a:moveTo>
                      <a:cubicBezTo>
                        <a:pt x="11052" y="438"/>
                        <a:pt x="11249" y="551"/>
                        <a:pt x="11331" y="743"/>
                      </a:cubicBezTo>
                      <a:cubicBezTo>
                        <a:pt x="11424" y="998"/>
                        <a:pt x="11284" y="1277"/>
                        <a:pt x="11040" y="1381"/>
                      </a:cubicBezTo>
                      <a:lnTo>
                        <a:pt x="1219" y="5061"/>
                      </a:lnTo>
                      <a:cubicBezTo>
                        <a:pt x="1160" y="5082"/>
                        <a:pt x="1101" y="5092"/>
                        <a:pt x="1044" y="5092"/>
                      </a:cubicBezTo>
                      <a:cubicBezTo>
                        <a:pt x="842" y="5092"/>
                        <a:pt x="662" y="4970"/>
                        <a:pt x="580" y="4771"/>
                      </a:cubicBezTo>
                      <a:cubicBezTo>
                        <a:pt x="488" y="4527"/>
                        <a:pt x="615" y="4249"/>
                        <a:pt x="871" y="4156"/>
                      </a:cubicBezTo>
                      <a:lnTo>
                        <a:pt x="10692" y="464"/>
                      </a:lnTo>
                      <a:cubicBezTo>
                        <a:pt x="10744" y="447"/>
                        <a:pt x="10799" y="438"/>
                        <a:pt x="10853" y="438"/>
                      </a:cubicBezTo>
                      <a:close/>
                      <a:moveTo>
                        <a:pt x="10860" y="0"/>
                      </a:moveTo>
                      <a:cubicBezTo>
                        <a:pt x="10751" y="0"/>
                        <a:pt x="10639" y="19"/>
                        <a:pt x="10530" y="58"/>
                      </a:cubicBezTo>
                      <a:lnTo>
                        <a:pt x="708" y="3749"/>
                      </a:lnTo>
                      <a:cubicBezTo>
                        <a:pt x="232" y="3924"/>
                        <a:pt x="0" y="4458"/>
                        <a:pt x="174" y="4934"/>
                      </a:cubicBezTo>
                      <a:cubicBezTo>
                        <a:pt x="309" y="5303"/>
                        <a:pt x="661" y="5525"/>
                        <a:pt x="1034" y="5525"/>
                      </a:cubicBezTo>
                      <a:cubicBezTo>
                        <a:pt x="1142" y="5525"/>
                        <a:pt x="1252" y="5507"/>
                        <a:pt x="1358" y="5468"/>
                      </a:cubicBezTo>
                      <a:lnTo>
                        <a:pt x="11191" y="1788"/>
                      </a:lnTo>
                      <a:cubicBezTo>
                        <a:pt x="11667" y="1613"/>
                        <a:pt x="11899" y="1068"/>
                        <a:pt x="11725" y="592"/>
                      </a:cubicBezTo>
                      <a:cubicBezTo>
                        <a:pt x="11590" y="223"/>
                        <a:pt x="11239" y="0"/>
                        <a:pt x="10860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" name="Google Shape;3875;p49">
                  <a:extLst>
                    <a:ext uri="{FF2B5EF4-FFF2-40B4-BE49-F238E27FC236}">
                      <a16:creationId xmlns:a16="http://schemas.microsoft.com/office/drawing/2014/main" id="{DAE2D24C-97A1-5847-E768-60D8419B0F00}"/>
                    </a:ext>
                  </a:extLst>
                </p:cNvPr>
                <p:cNvSpPr/>
                <p:nvPr/>
              </p:nvSpPr>
              <p:spPr>
                <a:xfrm>
                  <a:off x="8401836" y="3252046"/>
                  <a:ext cx="109408" cy="15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370" extrusionOk="0">
                      <a:moveTo>
                        <a:pt x="267" y="0"/>
                      </a:moveTo>
                      <a:lnTo>
                        <a:pt x="0" y="104"/>
                      </a:lnTo>
                      <a:cubicBezTo>
                        <a:pt x="12" y="163"/>
                        <a:pt x="24" y="209"/>
                        <a:pt x="35" y="267"/>
                      </a:cubicBezTo>
                      <a:cubicBezTo>
                        <a:pt x="186" y="697"/>
                        <a:pt x="325" y="1045"/>
                        <a:pt x="674" y="1370"/>
                      </a:cubicBezTo>
                      <a:lnTo>
                        <a:pt x="999" y="1254"/>
                      </a:lnTo>
                      <a:cubicBezTo>
                        <a:pt x="964" y="1231"/>
                        <a:pt x="952" y="1207"/>
                        <a:pt x="929" y="1196"/>
                      </a:cubicBezTo>
                      <a:cubicBezTo>
                        <a:pt x="592" y="917"/>
                        <a:pt x="476" y="627"/>
                        <a:pt x="325" y="174"/>
                      </a:cubicBezTo>
                      <a:cubicBezTo>
                        <a:pt x="302" y="116"/>
                        <a:pt x="291" y="58"/>
                        <a:pt x="267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3876;p49">
                  <a:extLst>
                    <a:ext uri="{FF2B5EF4-FFF2-40B4-BE49-F238E27FC236}">
                      <a16:creationId xmlns:a16="http://schemas.microsoft.com/office/drawing/2014/main" id="{60A824BB-4D36-DF74-3670-9624492C5950}"/>
                    </a:ext>
                  </a:extLst>
                </p:cNvPr>
                <p:cNvSpPr/>
                <p:nvPr/>
              </p:nvSpPr>
              <p:spPr>
                <a:xfrm>
                  <a:off x="8320464" y="3282492"/>
                  <a:ext cx="110722" cy="14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48" extrusionOk="0">
                      <a:moveTo>
                        <a:pt x="279" y="1"/>
                      </a:moveTo>
                      <a:lnTo>
                        <a:pt x="0" y="105"/>
                      </a:lnTo>
                      <a:cubicBezTo>
                        <a:pt x="47" y="244"/>
                        <a:pt x="105" y="407"/>
                        <a:pt x="174" y="581"/>
                      </a:cubicBezTo>
                      <a:cubicBezTo>
                        <a:pt x="302" y="895"/>
                        <a:pt x="488" y="1138"/>
                        <a:pt x="709" y="1347"/>
                      </a:cubicBezTo>
                      <a:lnTo>
                        <a:pt x="1010" y="1231"/>
                      </a:lnTo>
                      <a:cubicBezTo>
                        <a:pt x="778" y="1034"/>
                        <a:pt x="581" y="802"/>
                        <a:pt x="453" y="477"/>
                      </a:cubicBezTo>
                      <a:cubicBezTo>
                        <a:pt x="372" y="291"/>
                        <a:pt x="314" y="128"/>
                        <a:pt x="279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3877;p49">
                  <a:extLst>
                    <a:ext uri="{FF2B5EF4-FFF2-40B4-BE49-F238E27FC236}">
                      <a16:creationId xmlns:a16="http://schemas.microsoft.com/office/drawing/2014/main" id="{E6E33C70-D66A-3028-752B-C9D27042E2D3}"/>
                    </a:ext>
                  </a:extLst>
                </p:cNvPr>
                <p:cNvSpPr/>
                <p:nvPr/>
              </p:nvSpPr>
              <p:spPr>
                <a:xfrm>
                  <a:off x="7525803" y="3609074"/>
                  <a:ext cx="150148" cy="146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338" extrusionOk="0">
                      <a:moveTo>
                        <a:pt x="752" y="1"/>
                      </a:moveTo>
                      <a:cubicBezTo>
                        <a:pt x="738" y="1"/>
                        <a:pt x="723" y="1"/>
                        <a:pt x="709" y="2"/>
                      </a:cubicBezTo>
                      <a:cubicBezTo>
                        <a:pt x="186" y="37"/>
                        <a:pt x="47" y="676"/>
                        <a:pt x="1" y="1337"/>
                      </a:cubicBezTo>
                      <a:lnTo>
                        <a:pt x="302" y="1221"/>
                      </a:lnTo>
                      <a:cubicBezTo>
                        <a:pt x="349" y="745"/>
                        <a:pt x="442" y="292"/>
                        <a:pt x="720" y="281"/>
                      </a:cubicBezTo>
                      <a:cubicBezTo>
                        <a:pt x="813" y="281"/>
                        <a:pt x="871" y="292"/>
                        <a:pt x="929" y="350"/>
                      </a:cubicBezTo>
                      <a:cubicBezTo>
                        <a:pt x="1022" y="467"/>
                        <a:pt x="1069" y="687"/>
                        <a:pt x="1080" y="931"/>
                      </a:cubicBezTo>
                      <a:lnTo>
                        <a:pt x="1370" y="838"/>
                      </a:lnTo>
                      <a:cubicBezTo>
                        <a:pt x="1359" y="559"/>
                        <a:pt x="1289" y="327"/>
                        <a:pt x="1150" y="165"/>
                      </a:cubicBezTo>
                      <a:cubicBezTo>
                        <a:pt x="1044" y="58"/>
                        <a:pt x="908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3878;p49">
                  <a:extLst>
                    <a:ext uri="{FF2B5EF4-FFF2-40B4-BE49-F238E27FC236}">
                      <a16:creationId xmlns:a16="http://schemas.microsoft.com/office/drawing/2014/main" id="{5067BE4F-FD6F-AE49-0B4D-EEC9E9471A87}"/>
                    </a:ext>
                  </a:extLst>
                </p:cNvPr>
                <p:cNvSpPr/>
                <p:nvPr/>
              </p:nvSpPr>
              <p:spPr>
                <a:xfrm>
                  <a:off x="8193314" y="3329585"/>
                  <a:ext cx="127259" cy="14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313" extrusionOk="0">
                      <a:moveTo>
                        <a:pt x="291" y="0"/>
                      </a:moveTo>
                      <a:lnTo>
                        <a:pt x="0" y="105"/>
                      </a:lnTo>
                      <a:cubicBezTo>
                        <a:pt x="175" y="314"/>
                        <a:pt x="349" y="557"/>
                        <a:pt x="453" y="732"/>
                      </a:cubicBezTo>
                      <a:lnTo>
                        <a:pt x="465" y="755"/>
                      </a:lnTo>
                      <a:cubicBezTo>
                        <a:pt x="593" y="964"/>
                        <a:pt x="720" y="1138"/>
                        <a:pt x="871" y="1312"/>
                      </a:cubicBezTo>
                      <a:lnTo>
                        <a:pt x="1161" y="1196"/>
                      </a:lnTo>
                      <a:cubicBezTo>
                        <a:pt x="999" y="1033"/>
                        <a:pt x="860" y="848"/>
                        <a:pt x="709" y="615"/>
                      </a:cubicBezTo>
                      <a:lnTo>
                        <a:pt x="697" y="581"/>
                      </a:lnTo>
                      <a:cubicBezTo>
                        <a:pt x="593" y="406"/>
                        <a:pt x="453" y="198"/>
                        <a:pt x="291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3879;p49">
                  <a:extLst>
                    <a:ext uri="{FF2B5EF4-FFF2-40B4-BE49-F238E27FC236}">
                      <a16:creationId xmlns:a16="http://schemas.microsoft.com/office/drawing/2014/main" id="{5E528212-1B1E-43A7-D359-AD72E3883F70}"/>
                    </a:ext>
                  </a:extLst>
                </p:cNvPr>
                <p:cNvSpPr/>
                <p:nvPr/>
              </p:nvSpPr>
              <p:spPr>
                <a:xfrm>
                  <a:off x="8122127" y="3418513"/>
                  <a:ext cx="128464" cy="11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023" extrusionOk="0">
                      <a:moveTo>
                        <a:pt x="504" y="0"/>
                      </a:moveTo>
                      <a:cubicBezTo>
                        <a:pt x="464" y="0"/>
                        <a:pt x="432" y="9"/>
                        <a:pt x="407" y="24"/>
                      </a:cubicBezTo>
                      <a:cubicBezTo>
                        <a:pt x="35" y="152"/>
                        <a:pt x="0" y="604"/>
                        <a:pt x="24" y="1022"/>
                      </a:cubicBezTo>
                      <a:lnTo>
                        <a:pt x="314" y="918"/>
                      </a:lnTo>
                      <a:cubicBezTo>
                        <a:pt x="302" y="628"/>
                        <a:pt x="325" y="337"/>
                        <a:pt x="488" y="279"/>
                      </a:cubicBezTo>
                      <a:cubicBezTo>
                        <a:pt x="500" y="279"/>
                        <a:pt x="534" y="279"/>
                        <a:pt x="546" y="291"/>
                      </a:cubicBezTo>
                      <a:cubicBezTo>
                        <a:pt x="662" y="349"/>
                        <a:pt x="790" y="512"/>
                        <a:pt x="894" y="697"/>
                      </a:cubicBezTo>
                      <a:lnTo>
                        <a:pt x="1173" y="604"/>
                      </a:lnTo>
                      <a:cubicBezTo>
                        <a:pt x="1045" y="372"/>
                        <a:pt x="871" y="140"/>
                        <a:pt x="697" y="47"/>
                      </a:cubicBezTo>
                      <a:cubicBezTo>
                        <a:pt x="618" y="15"/>
                        <a:pt x="555" y="0"/>
                        <a:pt x="504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3880;p49">
                  <a:extLst>
                    <a:ext uri="{FF2B5EF4-FFF2-40B4-BE49-F238E27FC236}">
                      <a16:creationId xmlns:a16="http://schemas.microsoft.com/office/drawing/2014/main" id="{6A5C2D36-1926-60DC-5651-299004030423}"/>
                    </a:ext>
                  </a:extLst>
                </p:cNvPr>
                <p:cNvSpPr/>
                <p:nvPr/>
              </p:nvSpPr>
              <p:spPr>
                <a:xfrm>
                  <a:off x="7389782" y="3621997"/>
                  <a:ext cx="53445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1545" extrusionOk="0">
                      <a:moveTo>
                        <a:pt x="488" y="0"/>
                      </a:moveTo>
                      <a:lnTo>
                        <a:pt x="163" y="116"/>
                      </a:lnTo>
                      <a:cubicBezTo>
                        <a:pt x="82" y="546"/>
                        <a:pt x="0" y="906"/>
                        <a:pt x="35" y="1370"/>
                      </a:cubicBezTo>
                      <a:cubicBezTo>
                        <a:pt x="35" y="1417"/>
                        <a:pt x="35" y="1440"/>
                        <a:pt x="47" y="1498"/>
                      </a:cubicBezTo>
                      <a:cubicBezTo>
                        <a:pt x="140" y="1533"/>
                        <a:pt x="233" y="1544"/>
                        <a:pt x="337" y="1544"/>
                      </a:cubicBezTo>
                      <a:cubicBezTo>
                        <a:pt x="337" y="1486"/>
                        <a:pt x="325" y="1428"/>
                        <a:pt x="325" y="1370"/>
                      </a:cubicBezTo>
                      <a:cubicBezTo>
                        <a:pt x="302" y="952"/>
                        <a:pt x="372" y="604"/>
                        <a:pt x="453" y="198"/>
                      </a:cubicBezTo>
                      <a:lnTo>
                        <a:pt x="488" y="24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" name="Google Shape;3881;p49">
                  <a:extLst>
                    <a:ext uri="{FF2B5EF4-FFF2-40B4-BE49-F238E27FC236}">
                      <a16:creationId xmlns:a16="http://schemas.microsoft.com/office/drawing/2014/main" id="{DA2E9D10-8AFB-4A0C-E7AE-F9DC80FD752B}"/>
                    </a:ext>
                  </a:extLst>
                </p:cNvPr>
                <p:cNvSpPr/>
                <p:nvPr/>
              </p:nvSpPr>
              <p:spPr>
                <a:xfrm>
                  <a:off x="7686028" y="3520255"/>
                  <a:ext cx="54759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1545" extrusionOk="0">
                      <a:moveTo>
                        <a:pt x="279" y="1"/>
                      </a:moveTo>
                      <a:lnTo>
                        <a:pt x="0" y="105"/>
                      </a:lnTo>
                      <a:cubicBezTo>
                        <a:pt x="151" y="488"/>
                        <a:pt x="174" y="987"/>
                        <a:pt x="209" y="1452"/>
                      </a:cubicBezTo>
                      <a:cubicBezTo>
                        <a:pt x="209" y="1475"/>
                        <a:pt x="221" y="1498"/>
                        <a:pt x="209" y="1545"/>
                      </a:cubicBezTo>
                      <a:lnTo>
                        <a:pt x="500" y="1440"/>
                      </a:lnTo>
                      <a:cubicBezTo>
                        <a:pt x="465" y="953"/>
                        <a:pt x="441" y="430"/>
                        <a:pt x="279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882;p49">
                  <a:extLst>
                    <a:ext uri="{FF2B5EF4-FFF2-40B4-BE49-F238E27FC236}">
                      <a16:creationId xmlns:a16="http://schemas.microsoft.com/office/drawing/2014/main" id="{C84802DC-3AAB-3AC3-8782-E5ECC04E4925}"/>
                    </a:ext>
                  </a:extLst>
                </p:cNvPr>
                <p:cNvSpPr/>
                <p:nvPr/>
              </p:nvSpPr>
              <p:spPr>
                <a:xfrm>
                  <a:off x="7935181" y="3422346"/>
                  <a:ext cx="43369" cy="18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673" extrusionOk="0">
                      <a:moveTo>
                        <a:pt x="395" y="1"/>
                      </a:moveTo>
                      <a:lnTo>
                        <a:pt x="94" y="117"/>
                      </a:lnTo>
                      <a:cubicBezTo>
                        <a:pt x="94" y="175"/>
                        <a:pt x="82" y="233"/>
                        <a:pt x="82" y="291"/>
                      </a:cubicBezTo>
                      <a:cubicBezTo>
                        <a:pt x="47" y="593"/>
                        <a:pt x="1" y="895"/>
                        <a:pt x="1" y="1208"/>
                      </a:cubicBezTo>
                      <a:lnTo>
                        <a:pt x="1" y="1347"/>
                      </a:lnTo>
                      <a:lnTo>
                        <a:pt x="1" y="1672"/>
                      </a:lnTo>
                      <a:lnTo>
                        <a:pt x="291" y="1556"/>
                      </a:lnTo>
                      <a:lnTo>
                        <a:pt x="291" y="1359"/>
                      </a:lnTo>
                      <a:lnTo>
                        <a:pt x="291" y="1208"/>
                      </a:lnTo>
                      <a:cubicBezTo>
                        <a:pt x="303" y="918"/>
                        <a:pt x="337" y="604"/>
                        <a:pt x="361" y="314"/>
                      </a:cubicBezTo>
                      <a:cubicBezTo>
                        <a:pt x="361" y="221"/>
                        <a:pt x="384" y="105"/>
                        <a:pt x="395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883;p49">
                  <a:extLst>
                    <a:ext uri="{FF2B5EF4-FFF2-40B4-BE49-F238E27FC236}">
                      <a16:creationId xmlns:a16="http://schemas.microsoft.com/office/drawing/2014/main" id="{AEF8943A-37FF-7BBE-57D8-FD1D65145BAD}"/>
                    </a:ext>
                  </a:extLst>
                </p:cNvPr>
                <p:cNvSpPr/>
                <p:nvPr/>
              </p:nvSpPr>
              <p:spPr>
                <a:xfrm>
                  <a:off x="7830920" y="3463087"/>
                  <a:ext cx="39536" cy="1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661" extrusionOk="0">
                      <a:moveTo>
                        <a:pt x="349" y="0"/>
                      </a:moveTo>
                      <a:lnTo>
                        <a:pt x="59" y="105"/>
                      </a:lnTo>
                      <a:cubicBezTo>
                        <a:pt x="59" y="383"/>
                        <a:pt x="59" y="627"/>
                        <a:pt x="36" y="859"/>
                      </a:cubicBezTo>
                      <a:cubicBezTo>
                        <a:pt x="36" y="929"/>
                        <a:pt x="24" y="987"/>
                        <a:pt x="24" y="1068"/>
                      </a:cubicBezTo>
                      <a:cubicBezTo>
                        <a:pt x="12" y="1242"/>
                        <a:pt x="1" y="1440"/>
                        <a:pt x="1" y="1660"/>
                      </a:cubicBezTo>
                      <a:lnTo>
                        <a:pt x="291" y="1544"/>
                      </a:lnTo>
                      <a:cubicBezTo>
                        <a:pt x="291" y="1382"/>
                        <a:pt x="303" y="1231"/>
                        <a:pt x="314" y="1091"/>
                      </a:cubicBezTo>
                      <a:cubicBezTo>
                        <a:pt x="314" y="1022"/>
                        <a:pt x="326" y="940"/>
                        <a:pt x="326" y="882"/>
                      </a:cubicBezTo>
                      <a:cubicBezTo>
                        <a:pt x="349" y="627"/>
                        <a:pt x="361" y="337"/>
                        <a:pt x="349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884;p49">
                  <a:extLst>
                    <a:ext uri="{FF2B5EF4-FFF2-40B4-BE49-F238E27FC236}">
                      <a16:creationId xmlns:a16="http://schemas.microsoft.com/office/drawing/2014/main" id="{4C9AC9A8-90F6-875E-51E7-623AF886DAB9}"/>
                    </a:ext>
                  </a:extLst>
                </p:cNvPr>
                <p:cNvSpPr/>
                <p:nvPr/>
              </p:nvSpPr>
              <p:spPr>
                <a:xfrm>
                  <a:off x="8036923" y="3386753"/>
                  <a:ext cx="35703" cy="17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626" extrusionOk="0">
                      <a:moveTo>
                        <a:pt x="326" y="1"/>
                      </a:moveTo>
                      <a:lnTo>
                        <a:pt x="12" y="117"/>
                      </a:lnTo>
                      <a:cubicBezTo>
                        <a:pt x="0" y="314"/>
                        <a:pt x="0" y="500"/>
                        <a:pt x="0" y="674"/>
                      </a:cubicBezTo>
                      <a:lnTo>
                        <a:pt x="0" y="697"/>
                      </a:lnTo>
                      <a:cubicBezTo>
                        <a:pt x="0" y="987"/>
                        <a:pt x="0" y="1301"/>
                        <a:pt x="12" y="1626"/>
                      </a:cubicBezTo>
                      <a:lnTo>
                        <a:pt x="302" y="1533"/>
                      </a:lnTo>
                      <a:cubicBezTo>
                        <a:pt x="291" y="1243"/>
                        <a:pt x="291" y="976"/>
                        <a:pt x="291" y="720"/>
                      </a:cubicBezTo>
                      <a:lnTo>
                        <a:pt x="291" y="686"/>
                      </a:lnTo>
                      <a:cubicBezTo>
                        <a:pt x="291" y="488"/>
                        <a:pt x="291" y="233"/>
                        <a:pt x="326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3" name="Google Shape;3885;p49">
              <a:extLst>
                <a:ext uri="{FF2B5EF4-FFF2-40B4-BE49-F238E27FC236}">
                  <a16:creationId xmlns:a16="http://schemas.microsoft.com/office/drawing/2014/main" id="{28D012C5-DBDD-17E4-9235-ADECBA6C290B}"/>
                </a:ext>
              </a:extLst>
            </p:cNvPr>
            <p:cNvSpPr/>
            <p:nvPr/>
          </p:nvSpPr>
          <p:spPr>
            <a:xfrm>
              <a:off x="5319725" y="2565275"/>
              <a:ext cx="2307038" cy="1468755"/>
            </a:xfrm>
            <a:custGeom>
              <a:avLst/>
              <a:gdLst/>
              <a:ahLst/>
              <a:cxnLst/>
              <a:rect l="l" t="t" r="r" b="b"/>
              <a:pathLst>
                <a:path w="36380" h="23161" extrusionOk="0">
                  <a:moveTo>
                    <a:pt x="15144" y="436"/>
                  </a:moveTo>
                  <a:lnTo>
                    <a:pt x="25665" y="3199"/>
                  </a:lnTo>
                  <a:lnTo>
                    <a:pt x="35216" y="0"/>
                  </a:lnTo>
                  <a:lnTo>
                    <a:pt x="36380" y="2375"/>
                  </a:lnTo>
                  <a:lnTo>
                    <a:pt x="30174" y="4896"/>
                  </a:lnTo>
                  <a:lnTo>
                    <a:pt x="36089" y="7321"/>
                  </a:lnTo>
                  <a:lnTo>
                    <a:pt x="36186" y="9017"/>
                  </a:lnTo>
                  <a:lnTo>
                    <a:pt x="35895" y="9793"/>
                  </a:lnTo>
                  <a:lnTo>
                    <a:pt x="31436" y="23161"/>
                  </a:lnTo>
                  <a:lnTo>
                    <a:pt x="0" y="22954"/>
                  </a:lnTo>
                  <a:lnTo>
                    <a:pt x="11993" y="5672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</p:grpSp>
      <p:grpSp>
        <p:nvGrpSpPr>
          <p:cNvPr id="42" name="Google Shape;3855;p49">
            <a:extLst>
              <a:ext uri="{FF2B5EF4-FFF2-40B4-BE49-F238E27FC236}">
                <a16:creationId xmlns:a16="http://schemas.microsoft.com/office/drawing/2014/main" id="{F09E9967-5233-6687-D7D1-0213B37E7D84}"/>
              </a:ext>
            </a:extLst>
          </p:cNvPr>
          <p:cNvGrpSpPr/>
          <p:nvPr/>
        </p:nvGrpSpPr>
        <p:grpSpPr>
          <a:xfrm>
            <a:off x="7058184" y="157029"/>
            <a:ext cx="1930581" cy="1499616"/>
            <a:chOff x="5319725" y="1048606"/>
            <a:chExt cx="2355601" cy="2985424"/>
          </a:xfrm>
        </p:grpSpPr>
        <p:grpSp>
          <p:nvGrpSpPr>
            <p:cNvPr id="43" name="Google Shape;3856;p49">
              <a:extLst>
                <a:ext uri="{FF2B5EF4-FFF2-40B4-BE49-F238E27FC236}">
                  <a16:creationId xmlns:a16="http://schemas.microsoft.com/office/drawing/2014/main" id="{E0AA6DCA-90A0-745F-DF2C-59B0AD2D632C}"/>
                </a:ext>
              </a:extLst>
            </p:cNvPr>
            <p:cNvGrpSpPr/>
            <p:nvPr/>
          </p:nvGrpSpPr>
          <p:grpSpPr>
            <a:xfrm>
              <a:off x="6242627" y="1048606"/>
              <a:ext cx="1432699" cy="2178593"/>
              <a:chOff x="7397450" y="1458488"/>
              <a:chExt cx="1305777" cy="1985774"/>
            </a:xfrm>
          </p:grpSpPr>
          <p:sp>
            <p:nvSpPr>
              <p:cNvPr id="45" name="Google Shape;3857;p49">
                <a:extLst>
                  <a:ext uri="{FF2B5EF4-FFF2-40B4-BE49-F238E27FC236}">
                    <a16:creationId xmlns:a16="http://schemas.microsoft.com/office/drawing/2014/main" id="{7903B358-B2F6-F219-C4D2-4B2E2666E67C}"/>
                  </a:ext>
                </a:extLst>
              </p:cNvPr>
              <p:cNvSpPr/>
              <p:nvPr/>
            </p:nvSpPr>
            <p:spPr>
              <a:xfrm>
                <a:off x="7715270" y="1557711"/>
                <a:ext cx="826529" cy="1318810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12042" extrusionOk="0">
                    <a:moveTo>
                      <a:pt x="6908" y="4017"/>
                    </a:moveTo>
                    <a:lnTo>
                      <a:pt x="6908" y="4017"/>
                    </a:lnTo>
                    <a:cubicBezTo>
                      <a:pt x="6906" y="4030"/>
                      <a:pt x="6906" y="4044"/>
                      <a:pt x="6906" y="4058"/>
                    </a:cubicBezTo>
                    <a:lnTo>
                      <a:pt x="6906" y="4058"/>
                    </a:lnTo>
                    <a:cubicBezTo>
                      <a:pt x="6907" y="4044"/>
                      <a:pt x="6907" y="4031"/>
                      <a:pt x="6908" y="4017"/>
                    </a:cubicBezTo>
                    <a:close/>
                    <a:moveTo>
                      <a:pt x="1417" y="4377"/>
                    </a:moveTo>
                    <a:lnTo>
                      <a:pt x="1417" y="4377"/>
                    </a:lnTo>
                    <a:cubicBezTo>
                      <a:pt x="1417" y="4377"/>
                      <a:pt x="1416" y="4378"/>
                      <a:pt x="1416" y="4379"/>
                    </a:cubicBezTo>
                    <a:lnTo>
                      <a:pt x="1416" y="4379"/>
                    </a:lnTo>
                    <a:cubicBezTo>
                      <a:pt x="1416" y="4378"/>
                      <a:pt x="1416" y="4378"/>
                      <a:pt x="1417" y="4377"/>
                    </a:cubicBezTo>
                    <a:close/>
                    <a:moveTo>
                      <a:pt x="2763" y="0"/>
                    </a:moveTo>
                    <a:cubicBezTo>
                      <a:pt x="3263" y="4075"/>
                      <a:pt x="1417" y="7268"/>
                      <a:pt x="1417" y="7268"/>
                    </a:cubicBezTo>
                    <a:cubicBezTo>
                      <a:pt x="835" y="6628"/>
                      <a:pt x="1397" y="4452"/>
                      <a:pt x="1416" y="4379"/>
                    </a:cubicBezTo>
                    <a:lnTo>
                      <a:pt x="1416" y="4379"/>
                    </a:lnTo>
                    <a:cubicBezTo>
                      <a:pt x="1346" y="4645"/>
                      <a:pt x="1115" y="4912"/>
                      <a:pt x="999" y="5166"/>
                    </a:cubicBezTo>
                    <a:cubicBezTo>
                      <a:pt x="407" y="6350"/>
                      <a:pt x="0" y="7627"/>
                      <a:pt x="12" y="8974"/>
                    </a:cubicBezTo>
                    <a:cubicBezTo>
                      <a:pt x="12" y="9694"/>
                      <a:pt x="128" y="10460"/>
                      <a:pt x="616" y="11006"/>
                    </a:cubicBezTo>
                    <a:cubicBezTo>
                      <a:pt x="941" y="11377"/>
                      <a:pt x="1440" y="11644"/>
                      <a:pt x="1962" y="11807"/>
                    </a:cubicBezTo>
                    <a:cubicBezTo>
                      <a:pt x="2287" y="11911"/>
                      <a:pt x="2624" y="11981"/>
                      <a:pt x="2926" y="12016"/>
                    </a:cubicBezTo>
                    <a:cubicBezTo>
                      <a:pt x="3106" y="12033"/>
                      <a:pt x="3289" y="12042"/>
                      <a:pt x="3471" y="12042"/>
                    </a:cubicBezTo>
                    <a:cubicBezTo>
                      <a:pt x="3654" y="12042"/>
                      <a:pt x="3837" y="12033"/>
                      <a:pt x="4017" y="12016"/>
                    </a:cubicBezTo>
                    <a:cubicBezTo>
                      <a:pt x="4644" y="11923"/>
                      <a:pt x="5224" y="11679"/>
                      <a:pt x="5700" y="11261"/>
                    </a:cubicBezTo>
                    <a:cubicBezTo>
                      <a:pt x="6966" y="10135"/>
                      <a:pt x="7546" y="8266"/>
                      <a:pt x="7453" y="6629"/>
                    </a:cubicBezTo>
                    <a:cubicBezTo>
                      <a:pt x="7430" y="5991"/>
                      <a:pt x="7314" y="5352"/>
                      <a:pt x="7140" y="4725"/>
                    </a:cubicBezTo>
                    <a:cubicBezTo>
                      <a:pt x="7086" y="4552"/>
                      <a:pt x="6910" y="4257"/>
                      <a:pt x="6906" y="4058"/>
                    </a:cubicBezTo>
                    <a:lnTo>
                      <a:pt x="6906" y="4058"/>
                    </a:lnTo>
                    <a:cubicBezTo>
                      <a:pt x="6788" y="6545"/>
                      <a:pt x="5410" y="7337"/>
                      <a:pt x="5410" y="7337"/>
                    </a:cubicBezTo>
                    <a:cubicBezTo>
                      <a:pt x="6362" y="5898"/>
                      <a:pt x="5608" y="3333"/>
                      <a:pt x="5608" y="3332"/>
                    </a:cubicBezTo>
                    <a:lnTo>
                      <a:pt x="5608" y="3332"/>
                    </a:lnTo>
                    <a:cubicBezTo>
                      <a:pt x="5608" y="4121"/>
                      <a:pt x="4818" y="4818"/>
                      <a:pt x="4818" y="4818"/>
                    </a:cubicBezTo>
                    <a:cubicBezTo>
                      <a:pt x="4865" y="1707"/>
                      <a:pt x="2764" y="0"/>
                      <a:pt x="2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3858;p49">
                <a:extLst>
                  <a:ext uri="{FF2B5EF4-FFF2-40B4-BE49-F238E27FC236}">
                    <a16:creationId xmlns:a16="http://schemas.microsoft.com/office/drawing/2014/main" id="{B73EDC1A-60F6-C684-8C60-A0D73B4B72E9}"/>
                  </a:ext>
                </a:extLst>
              </p:cNvPr>
              <p:cNvSpPr/>
              <p:nvPr/>
            </p:nvSpPr>
            <p:spPr>
              <a:xfrm>
                <a:off x="7843625" y="2320501"/>
                <a:ext cx="478153" cy="554049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59" extrusionOk="0">
                    <a:moveTo>
                      <a:pt x="1812" y="1"/>
                    </a:moveTo>
                    <a:cubicBezTo>
                      <a:pt x="2091" y="1939"/>
                      <a:pt x="1081" y="3251"/>
                      <a:pt x="1081" y="3251"/>
                    </a:cubicBezTo>
                    <a:cubicBezTo>
                      <a:pt x="384" y="2683"/>
                      <a:pt x="233" y="1800"/>
                      <a:pt x="233" y="1800"/>
                    </a:cubicBezTo>
                    <a:lnTo>
                      <a:pt x="233" y="1800"/>
                    </a:lnTo>
                    <a:cubicBezTo>
                      <a:pt x="1" y="3379"/>
                      <a:pt x="465" y="4389"/>
                      <a:pt x="744" y="4830"/>
                    </a:cubicBezTo>
                    <a:cubicBezTo>
                      <a:pt x="755" y="4830"/>
                      <a:pt x="755" y="4830"/>
                      <a:pt x="767" y="4842"/>
                    </a:cubicBezTo>
                    <a:cubicBezTo>
                      <a:pt x="1104" y="4946"/>
                      <a:pt x="1440" y="5016"/>
                      <a:pt x="1742" y="5028"/>
                    </a:cubicBezTo>
                    <a:cubicBezTo>
                      <a:pt x="1935" y="5046"/>
                      <a:pt x="2131" y="5058"/>
                      <a:pt x="2326" y="5058"/>
                    </a:cubicBezTo>
                    <a:cubicBezTo>
                      <a:pt x="2496" y="5058"/>
                      <a:pt x="2666" y="5049"/>
                      <a:pt x="2834" y="5028"/>
                    </a:cubicBezTo>
                    <a:cubicBezTo>
                      <a:pt x="3077" y="5004"/>
                      <a:pt x="3309" y="4946"/>
                      <a:pt x="3542" y="4853"/>
                    </a:cubicBezTo>
                    <a:cubicBezTo>
                      <a:pt x="4366" y="3669"/>
                      <a:pt x="3658" y="1858"/>
                      <a:pt x="3658" y="1858"/>
                    </a:cubicBezTo>
                    <a:lnTo>
                      <a:pt x="3658" y="1858"/>
                    </a:lnTo>
                    <a:cubicBezTo>
                      <a:pt x="3518" y="2508"/>
                      <a:pt x="3054" y="2787"/>
                      <a:pt x="3054" y="2787"/>
                    </a:cubicBezTo>
                    <a:cubicBezTo>
                      <a:pt x="3031" y="964"/>
                      <a:pt x="1812" y="1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859;p49">
                <a:extLst>
                  <a:ext uri="{FF2B5EF4-FFF2-40B4-BE49-F238E27FC236}">
                    <a16:creationId xmlns:a16="http://schemas.microsoft.com/office/drawing/2014/main" id="{0AA064F3-5EAF-89DC-27BD-A06900704BE0}"/>
                  </a:ext>
                </a:extLst>
              </p:cNvPr>
              <p:cNvSpPr/>
              <p:nvPr/>
            </p:nvSpPr>
            <p:spPr>
              <a:xfrm>
                <a:off x="7673325" y="1458488"/>
                <a:ext cx="910419" cy="1457130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13305" extrusionOk="0">
                    <a:moveTo>
                      <a:pt x="3599" y="1951"/>
                    </a:moveTo>
                    <a:lnTo>
                      <a:pt x="3599" y="1951"/>
                    </a:lnTo>
                    <a:cubicBezTo>
                      <a:pt x="4168" y="2682"/>
                      <a:pt x="4853" y="3959"/>
                      <a:pt x="4818" y="5701"/>
                    </a:cubicBezTo>
                    <a:lnTo>
                      <a:pt x="4806" y="6548"/>
                    </a:lnTo>
                    <a:lnTo>
                      <a:pt x="4806" y="6548"/>
                    </a:lnTo>
                    <a:lnTo>
                      <a:pt x="5445" y="5991"/>
                    </a:lnTo>
                    <a:cubicBezTo>
                      <a:pt x="5457" y="5979"/>
                      <a:pt x="5666" y="5805"/>
                      <a:pt x="5863" y="5527"/>
                    </a:cubicBezTo>
                    <a:lnTo>
                      <a:pt x="5863" y="5527"/>
                    </a:lnTo>
                    <a:cubicBezTo>
                      <a:pt x="5956" y="6328"/>
                      <a:pt x="5503" y="8708"/>
                      <a:pt x="5503" y="8708"/>
                    </a:cubicBezTo>
                    <a:cubicBezTo>
                      <a:pt x="5549" y="8684"/>
                      <a:pt x="6884" y="8011"/>
                      <a:pt x="7360" y="6630"/>
                    </a:cubicBezTo>
                    <a:cubicBezTo>
                      <a:pt x="7419" y="6943"/>
                      <a:pt x="7442" y="7245"/>
                      <a:pt x="7465" y="7547"/>
                    </a:cubicBezTo>
                    <a:cubicBezTo>
                      <a:pt x="7558" y="9218"/>
                      <a:pt x="6908" y="10913"/>
                      <a:pt x="5840" y="11877"/>
                    </a:cubicBezTo>
                    <a:cubicBezTo>
                      <a:pt x="5433" y="12237"/>
                      <a:pt x="4923" y="12457"/>
                      <a:pt x="4354" y="12527"/>
                    </a:cubicBezTo>
                    <a:cubicBezTo>
                      <a:pt x="4203" y="12539"/>
                      <a:pt x="4052" y="12544"/>
                      <a:pt x="3888" y="12544"/>
                    </a:cubicBezTo>
                    <a:cubicBezTo>
                      <a:pt x="3724" y="12544"/>
                      <a:pt x="3547" y="12539"/>
                      <a:pt x="3344" y="12527"/>
                    </a:cubicBezTo>
                    <a:cubicBezTo>
                      <a:pt x="3053" y="12515"/>
                      <a:pt x="2740" y="12434"/>
                      <a:pt x="2450" y="12353"/>
                    </a:cubicBezTo>
                    <a:cubicBezTo>
                      <a:pt x="1951" y="12190"/>
                      <a:pt x="1521" y="11947"/>
                      <a:pt x="1277" y="11668"/>
                    </a:cubicBezTo>
                    <a:cubicBezTo>
                      <a:pt x="929" y="11296"/>
                      <a:pt x="755" y="10716"/>
                      <a:pt x="755" y="9880"/>
                    </a:cubicBezTo>
                    <a:cubicBezTo>
                      <a:pt x="755" y="9114"/>
                      <a:pt x="894" y="8313"/>
                      <a:pt x="1184" y="7489"/>
                    </a:cubicBezTo>
                    <a:cubicBezTo>
                      <a:pt x="1219" y="7849"/>
                      <a:pt x="1324" y="8197"/>
                      <a:pt x="1533" y="8417"/>
                    </a:cubicBezTo>
                    <a:lnTo>
                      <a:pt x="1881" y="8800"/>
                    </a:lnTo>
                    <a:cubicBezTo>
                      <a:pt x="1881" y="8800"/>
                      <a:pt x="2577" y="7709"/>
                      <a:pt x="2984" y="6479"/>
                    </a:cubicBezTo>
                    <a:lnTo>
                      <a:pt x="3135" y="5759"/>
                    </a:lnTo>
                    <a:cubicBezTo>
                      <a:pt x="3425" y="4714"/>
                      <a:pt x="3646" y="3414"/>
                      <a:pt x="3599" y="1951"/>
                    </a:cubicBezTo>
                    <a:close/>
                    <a:moveTo>
                      <a:pt x="2670" y="1"/>
                    </a:moveTo>
                    <a:lnTo>
                      <a:pt x="2786" y="929"/>
                    </a:lnTo>
                    <a:cubicBezTo>
                      <a:pt x="3111" y="3565"/>
                      <a:pt x="2415" y="5852"/>
                      <a:pt x="1916" y="7047"/>
                    </a:cubicBezTo>
                    <a:cubicBezTo>
                      <a:pt x="1927" y="6513"/>
                      <a:pt x="1916" y="4551"/>
                      <a:pt x="1916" y="4551"/>
                    </a:cubicBezTo>
                    <a:cubicBezTo>
                      <a:pt x="1869" y="4656"/>
                      <a:pt x="1103" y="5794"/>
                      <a:pt x="1045" y="5887"/>
                    </a:cubicBezTo>
                    <a:cubicBezTo>
                      <a:pt x="348" y="7303"/>
                      <a:pt x="0" y="8603"/>
                      <a:pt x="12" y="9880"/>
                    </a:cubicBezTo>
                    <a:cubicBezTo>
                      <a:pt x="35" y="10890"/>
                      <a:pt x="267" y="11645"/>
                      <a:pt x="732" y="12156"/>
                    </a:cubicBezTo>
                    <a:cubicBezTo>
                      <a:pt x="1161" y="12643"/>
                      <a:pt x="1788" y="12922"/>
                      <a:pt x="2241" y="13061"/>
                    </a:cubicBezTo>
                    <a:cubicBezTo>
                      <a:pt x="2566" y="13177"/>
                      <a:pt x="2937" y="13247"/>
                      <a:pt x="3286" y="13282"/>
                    </a:cubicBezTo>
                    <a:cubicBezTo>
                      <a:pt x="3506" y="13293"/>
                      <a:pt x="3692" y="13305"/>
                      <a:pt x="3866" y="13305"/>
                    </a:cubicBezTo>
                    <a:cubicBezTo>
                      <a:pt x="4063" y="13305"/>
                      <a:pt x="4261" y="13293"/>
                      <a:pt x="4447" y="13293"/>
                    </a:cubicBezTo>
                    <a:cubicBezTo>
                      <a:pt x="5155" y="13200"/>
                      <a:pt x="5805" y="12910"/>
                      <a:pt x="6327" y="12446"/>
                    </a:cubicBezTo>
                    <a:cubicBezTo>
                      <a:pt x="7581" y="11343"/>
                      <a:pt x="8312" y="9404"/>
                      <a:pt x="8220" y="7512"/>
                    </a:cubicBezTo>
                    <a:cubicBezTo>
                      <a:pt x="8173" y="6862"/>
                      <a:pt x="8069" y="6200"/>
                      <a:pt x="7883" y="5527"/>
                    </a:cubicBezTo>
                    <a:cubicBezTo>
                      <a:pt x="7871" y="5445"/>
                      <a:pt x="7825" y="5353"/>
                      <a:pt x="7778" y="5248"/>
                    </a:cubicBezTo>
                    <a:cubicBezTo>
                      <a:pt x="7732" y="5167"/>
                      <a:pt x="7256" y="3890"/>
                      <a:pt x="7256" y="3832"/>
                    </a:cubicBezTo>
                    <a:cubicBezTo>
                      <a:pt x="7256" y="3832"/>
                      <a:pt x="6606" y="6641"/>
                      <a:pt x="6455" y="7047"/>
                    </a:cubicBezTo>
                    <a:cubicBezTo>
                      <a:pt x="6861" y="5480"/>
                      <a:pt x="6072" y="3135"/>
                      <a:pt x="6049" y="3066"/>
                    </a:cubicBezTo>
                    <a:cubicBezTo>
                      <a:pt x="6049" y="3066"/>
                      <a:pt x="5584" y="4528"/>
                      <a:pt x="5515" y="4668"/>
                    </a:cubicBezTo>
                    <a:cubicBezTo>
                      <a:pt x="5178" y="2079"/>
                      <a:pt x="3483" y="662"/>
                      <a:pt x="3402" y="593"/>
                    </a:cubicBezTo>
                    <a:lnTo>
                      <a:pt x="2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860;p49">
                <a:extLst>
                  <a:ext uri="{FF2B5EF4-FFF2-40B4-BE49-F238E27FC236}">
                    <a16:creationId xmlns:a16="http://schemas.microsoft.com/office/drawing/2014/main" id="{49018895-2DCC-3D17-B972-559ED051426E}"/>
                  </a:ext>
                </a:extLst>
              </p:cNvPr>
              <p:cNvSpPr/>
              <p:nvPr/>
            </p:nvSpPr>
            <p:spPr>
              <a:xfrm>
                <a:off x="7424063" y="2860314"/>
                <a:ext cx="1251237" cy="560072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5114" extrusionOk="0">
                    <a:moveTo>
                      <a:pt x="811" y="0"/>
                    </a:moveTo>
                    <a:cubicBezTo>
                      <a:pt x="520" y="0"/>
                      <a:pt x="238" y="178"/>
                      <a:pt x="129" y="470"/>
                    </a:cubicBezTo>
                    <a:cubicBezTo>
                      <a:pt x="1" y="830"/>
                      <a:pt x="187" y="1248"/>
                      <a:pt x="558" y="1376"/>
                    </a:cubicBezTo>
                    <a:lnTo>
                      <a:pt x="10379" y="5067"/>
                    </a:lnTo>
                    <a:cubicBezTo>
                      <a:pt x="10460" y="5099"/>
                      <a:pt x="10544" y="5114"/>
                      <a:pt x="10626" y="5114"/>
                    </a:cubicBezTo>
                    <a:cubicBezTo>
                      <a:pt x="10909" y="5114"/>
                      <a:pt x="11180" y="4937"/>
                      <a:pt x="11297" y="4649"/>
                    </a:cubicBezTo>
                    <a:cubicBezTo>
                      <a:pt x="11424" y="4278"/>
                      <a:pt x="11239" y="3860"/>
                      <a:pt x="10867" y="3732"/>
                    </a:cubicBezTo>
                    <a:lnTo>
                      <a:pt x="1046" y="40"/>
                    </a:lnTo>
                    <a:cubicBezTo>
                      <a:pt x="969" y="13"/>
                      <a:pt x="890" y="0"/>
                      <a:pt x="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861;p49">
                <a:extLst>
                  <a:ext uri="{FF2B5EF4-FFF2-40B4-BE49-F238E27FC236}">
                    <a16:creationId xmlns:a16="http://schemas.microsoft.com/office/drawing/2014/main" id="{B49453AF-3FD6-6A9A-E8DD-FC914D340268}"/>
                  </a:ext>
                </a:extLst>
              </p:cNvPr>
              <p:cNvSpPr/>
              <p:nvPr/>
            </p:nvSpPr>
            <p:spPr>
              <a:xfrm>
                <a:off x="8031886" y="3052846"/>
                <a:ext cx="42055" cy="18322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673" extrusionOk="0">
                    <a:moveTo>
                      <a:pt x="0" y="1"/>
                    </a:moveTo>
                    <a:cubicBezTo>
                      <a:pt x="12" y="105"/>
                      <a:pt x="23" y="221"/>
                      <a:pt x="23" y="314"/>
                    </a:cubicBezTo>
                    <a:cubicBezTo>
                      <a:pt x="58" y="604"/>
                      <a:pt x="81" y="918"/>
                      <a:pt x="93" y="1208"/>
                    </a:cubicBezTo>
                    <a:lnTo>
                      <a:pt x="93" y="1359"/>
                    </a:lnTo>
                    <a:lnTo>
                      <a:pt x="93" y="1556"/>
                    </a:lnTo>
                    <a:lnTo>
                      <a:pt x="383" y="1672"/>
                    </a:lnTo>
                    <a:lnTo>
                      <a:pt x="383" y="1347"/>
                    </a:lnTo>
                    <a:lnTo>
                      <a:pt x="383" y="1208"/>
                    </a:lnTo>
                    <a:cubicBezTo>
                      <a:pt x="383" y="895"/>
                      <a:pt x="348" y="593"/>
                      <a:pt x="313" y="291"/>
                    </a:cubicBezTo>
                    <a:cubicBezTo>
                      <a:pt x="313" y="233"/>
                      <a:pt x="302" y="175"/>
                      <a:pt x="302" y="11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" name="Google Shape;3862;p49">
                <a:extLst>
                  <a:ext uri="{FF2B5EF4-FFF2-40B4-BE49-F238E27FC236}">
                    <a16:creationId xmlns:a16="http://schemas.microsoft.com/office/drawing/2014/main" id="{BD4FAB76-37AE-AFDD-8D6A-7DE1B046B9B1}"/>
                  </a:ext>
                </a:extLst>
              </p:cNvPr>
              <p:cNvGrpSpPr/>
              <p:nvPr/>
            </p:nvGrpSpPr>
            <p:grpSpPr>
              <a:xfrm>
                <a:off x="7397450" y="2837534"/>
                <a:ext cx="1305777" cy="606727"/>
                <a:chOff x="7309725" y="3207034"/>
                <a:chExt cx="1305777" cy="606727"/>
              </a:xfrm>
            </p:grpSpPr>
            <p:sp>
              <p:nvSpPr>
                <p:cNvPr id="3136" name="Google Shape;3863;p49">
                  <a:extLst>
                    <a:ext uri="{FF2B5EF4-FFF2-40B4-BE49-F238E27FC236}">
                      <a16:creationId xmlns:a16="http://schemas.microsoft.com/office/drawing/2014/main" id="{2F0D3BC1-1604-C57A-A923-2FF2D796458E}"/>
                    </a:ext>
                  </a:extLst>
                </p:cNvPr>
                <p:cNvSpPr/>
                <p:nvPr/>
              </p:nvSpPr>
              <p:spPr>
                <a:xfrm>
                  <a:off x="7309725" y="3207034"/>
                  <a:ext cx="1305777" cy="606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" h="5540" extrusionOk="0">
                      <a:moveTo>
                        <a:pt x="1025" y="434"/>
                      </a:moveTo>
                      <a:cubicBezTo>
                        <a:pt x="1082" y="434"/>
                        <a:pt x="1140" y="445"/>
                        <a:pt x="1196" y="469"/>
                      </a:cubicBezTo>
                      <a:lnTo>
                        <a:pt x="11006" y="4172"/>
                      </a:lnTo>
                      <a:cubicBezTo>
                        <a:pt x="11273" y="4254"/>
                        <a:pt x="11400" y="4544"/>
                        <a:pt x="11296" y="4799"/>
                      </a:cubicBezTo>
                      <a:cubicBezTo>
                        <a:pt x="11232" y="4998"/>
                        <a:pt x="11042" y="5120"/>
                        <a:pt x="10846" y="5120"/>
                      </a:cubicBezTo>
                      <a:cubicBezTo>
                        <a:pt x="10790" y="5120"/>
                        <a:pt x="10734" y="5110"/>
                        <a:pt x="10681" y="5090"/>
                      </a:cubicBezTo>
                      <a:lnTo>
                        <a:pt x="847" y="1398"/>
                      </a:lnTo>
                      <a:cubicBezTo>
                        <a:pt x="592" y="1293"/>
                        <a:pt x="464" y="1003"/>
                        <a:pt x="557" y="759"/>
                      </a:cubicBezTo>
                      <a:cubicBezTo>
                        <a:pt x="638" y="562"/>
                        <a:pt x="829" y="434"/>
                        <a:pt x="1025" y="434"/>
                      </a:cubicBezTo>
                      <a:close/>
                      <a:moveTo>
                        <a:pt x="1045" y="0"/>
                      </a:moveTo>
                      <a:cubicBezTo>
                        <a:pt x="669" y="0"/>
                        <a:pt x="320" y="229"/>
                        <a:pt x="186" y="597"/>
                      </a:cubicBezTo>
                      <a:cubicBezTo>
                        <a:pt x="0" y="1073"/>
                        <a:pt x="244" y="1618"/>
                        <a:pt x="720" y="1793"/>
                      </a:cubicBezTo>
                      <a:lnTo>
                        <a:pt x="10553" y="5473"/>
                      </a:lnTo>
                      <a:cubicBezTo>
                        <a:pt x="10660" y="5518"/>
                        <a:pt x="10772" y="5540"/>
                        <a:pt x="10882" y="5540"/>
                      </a:cubicBezTo>
                      <a:cubicBezTo>
                        <a:pt x="11246" y="5540"/>
                        <a:pt x="11594" y="5304"/>
                        <a:pt x="11737" y="4939"/>
                      </a:cubicBezTo>
                      <a:cubicBezTo>
                        <a:pt x="11923" y="4463"/>
                        <a:pt x="11679" y="3929"/>
                        <a:pt x="11203" y="3754"/>
                      </a:cubicBezTo>
                      <a:lnTo>
                        <a:pt x="1382" y="63"/>
                      </a:lnTo>
                      <a:cubicBezTo>
                        <a:pt x="1270" y="20"/>
                        <a:pt x="1157" y="0"/>
                        <a:pt x="10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7" name="Google Shape;3864;p49">
                  <a:extLst>
                    <a:ext uri="{FF2B5EF4-FFF2-40B4-BE49-F238E27FC236}">
                      <a16:creationId xmlns:a16="http://schemas.microsoft.com/office/drawing/2014/main" id="{D9108E78-651B-60E8-50FD-FB88033E8E6C}"/>
                    </a:ext>
                  </a:extLst>
                </p:cNvPr>
                <p:cNvSpPr/>
                <p:nvPr/>
              </p:nvSpPr>
              <p:spPr>
                <a:xfrm>
                  <a:off x="7411357" y="3252046"/>
                  <a:ext cx="109518" cy="15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370" extrusionOk="0">
                      <a:moveTo>
                        <a:pt x="721" y="0"/>
                      </a:moveTo>
                      <a:cubicBezTo>
                        <a:pt x="709" y="58"/>
                        <a:pt x="697" y="116"/>
                        <a:pt x="662" y="174"/>
                      </a:cubicBezTo>
                      <a:cubicBezTo>
                        <a:pt x="523" y="627"/>
                        <a:pt x="407" y="917"/>
                        <a:pt x="70" y="1196"/>
                      </a:cubicBezTo>
                      <a:cubicBezTo>
                        <a:pt x="36" y="1207"/>
                        <a:pt x="24" y="1231"/>
                        <a:pt x="1" y="1254"/>
                      </a:cubicBezTo>
                      <a:lnTo>
                        <a:pt x="314" y="1370"/>
                      </a:lnTo>
                      <a:cubicBezTo>
                        <a:pt x="662" y="1045"/>
                        <a:pt x="813" y="697"/>
                        <a:pt x="953" y="267"/>
                      </a:cubicBezTo>
                      <a:cubicBezTo>
                        <a:pt x="964" y="209"/>
                        <a:pt x="988" y="163"/>
                        <a:pt x="999" y="104"/>
                      </a:cubicBez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8" name="Google Shape;3865;p49">
                  <a:extLst>
                    <a:ext uri="{FF2B5EF4-FFF2-40B4-BE49-F238E27FC236}">
                      <a16:creationId xmlns:a16="http://schemas.microsoft.com/office/drawing/2014/main" id="{3EF8E40C-E58B-3B29-919E-5D9289EC4283}"/>
                    </a:ext>
                  </a:extLst>
                </p:cNvPr>
                <p:cNvSpPr/>
                <p:nvPr/>
              </p:nvSpPr>
              <p:spPr>
                <a:xfrm>
                  <a:off x="7490210" y="3282492"/>
                  <a:ext cx="112036" cy="14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" h="1348" extrusionOk="0">
                      <a:moveTo>
                        <a:pt x="744" y="1"/>
                      </a:moveTo>
                      <a:cubicBezTo>
                        <a:pt x="697" y="128"/>
                        <a:pt x="639" y="291"/>
                        <a:pt x="569" y="477"/>
                      </a:cubicBezTo>
                      <a:cubicBezTo>
                        <a:pt x="442" y="802"/>
                        <a:pt x="233" y="1034"/>
                        <a:pt x="1" y="1231"/>
                      </a:cubicBezTo>
                      <a:lnTo>
                        <a:pt x="302" y="1347"/>
                      </a:lnTo>
                      <a:cubicBezTo>
                        <a:pt x="523" y="1138"/>
                        <a:pt x="709" y="895"/>
                        <a:pt x="848" y="581"/>
                      </a:cubicBezTo>
                      <a:cubicBezTo>
                        <a:pt x="918" y="407"/>
                        <a:pt x="976" y="244"/>
                        <a:pt x="1022" y="105"/>
                      </a:cubicBezTo>
                      <a:lnTo>
                        <a:pt x="7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9" name="Google Shape;3866;p49">
                  <a:extLst>
                    <a:ext uri="{FF2B5EF4-FFF2-40B4-BE49-F238E27FC236}">
                      <a16:creationId xmlns:a16="http://schemas.microsoft.com/office/drawing/2014/main" id="{38FB2A42-BC0D-79DF-4D21-6DCFCC91C78C}"/>
                    </a:ext>
                  </a:extLst>
                </p:cNvPr>
                <p:cNvSpPr/>
                <p:nvPr/>
              </p:nvSpPr>
              <p:spPr>
                <a:xfrm>
                  <a:off x="8245444" y="3609074"/>
                  <a:ext cx="151353" cy="146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1338" extrusionOk="0">
                      <a:moveTo>
                        <a:pt x="630" y="1"/>
                      </a:moveTo>
                      <a:cubicBezTo>
                        <a:pt x="475" y="1"/>
                        <a:pt x="339" y="58"/>
                        <a:pt x="233" y="165"/>
                      </a:cubicBezTo>
                      <a:cubicBezTo>
                        <a:pt x="93" y="327"/>
                        <a:pt x="12" y="559"/>
                        <a:pt x="0" y="838"/>
                      </a:cubicBezTo>
                      <a:lnTo>
                        <a:pt x="291" y="931"/>
                      </a:lnTo>
                      <a:cubicBezTo>
                        <a:pt x="302" y="687"/>
                        <a:pt x="349" y="467"/>
                        <a:pt x="453" y="350"/>
                      </a:cubicBezTo>
                      <a:cubicBezTo>
                        <a:pt x="511" y="292"/>
                        <a:pt x="569" y="281"/>
                        <a:pt x="651" y="281"/>
                      </a:cubicBezTo>
                      <a:cubicBezTo>
                        <a:pt x="929" y="292"/>
                        <a:pt x="1034" y="745"/>
                        <a:pt x="1080" y="1221"/>
                      </a:cubicBezTo>
                      <a:lnTo>
                        <a:pt x="1382" y="1337"/>
                      </a:lnTo>
                      <a:cubicBezTo>
                        <a:pt x="1335" y="676"/>
                        <a:pt x="1196" y="37"/>
                        <a:pt x="674" y="2"/>
                      </a:cubicBezTo>
                      <a:cubicBezTo>
                        <a:pt x="659" y="1"/>
                        <a:pt x="645" y="1"/>
                        <a:pt x="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0" name="Google Shape;3867;p49">
                  <a:extLst>
                    <a:ext uri="{FF2B5EF4-FFF2-40B4-BE49-F238E27FC236}">
                      <a16:creationId xmlns:a16="http://schemas.microsoft.com/office/drawing/2014/main" id="{CA15CE90-7E9D-C5A6-26BB-D32C3AFD05EA}"/>
                    </a:ext>
                  </a:extLst>
                </p:cNvPr>
                <p:cNvSpPr/>
                <p:nvPr/>
              </p:nvSpPr>
              <p:spPr>
                <a:xfrm>
                  <a:off x="7602137" y="3329585"/>
                  <a:ext cx="127259" cy="14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313" extrusionOk="0">
                      <a:moveTo>
                        <a:pt x="871" y="0"/>
                      </a:moveTo>
                      <a:cubicBezTo>
                        <a:pt x="708" y="198"/>
                        <a:pt x="557" y="406"/>
                        <a:pt x="465" y="581"/>
                      </a:cubicBezTo>
                      <a:lnTo>
                        <a:pt x="453" y="615"/>
                      </a:lnTo>
                      <a:cubicBezTo>
                        <a:pt x="302" y="848"/>
                        <a:pt x="163" y="1033"/>
                        <a:pt x="0" y="1196"/>
                      </a:cubicBezTo>
                      <a:lnTo>
                        <a:pt x="290" y="1312"/>
                      </a:lnTo>
                      <a:cubicBezTo>
                        <a:pt x="430" y="1138"/>
                        <a:pt x="557" y="964"/>
                        <a:pt x="697" y="755"/>
                      </a:cubicBezTo>
                      <a:lnTo>
                        <a:pt x="708" y="732"/>
                      </a:lnTo>
                      <a:cubicBezTo>
                        <a:pt x="813" y="557"/>
                        <a:pt x="987" y="314"/>
                        <a:pt x="1161" y="105"/>
                      </a:cubicBezTo>
                      <a:lnTo>
                        <a:pt x="8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1" name="Google Shape;3868;p49">
                  <a:extLst>
                    <a:ext uri="{FF2B5EF4-FFF2-40B4-BE49-F238E27FC236}">
                      <a16:creationId xmlns:a16="http://schemas.microsoft.com/office/drawing/2014/main" id="{5DE806DE-5E57-6E93-83A9-D875AC97A92A}"/>
                    </a:ext>
                  </a:extLst>
                </p:cNvPr>
                <p:cNvSpPr/>
                <p:nvPr/>
              </p:nvSpPr>
              <p:spPr>
                <a:xfrm>
                  <a:off x="7673324" y="3418513"/>
                  <a:ext cx="128464" cy="11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023" extrusionOk="0">
                      <a:moveTo>
                        <a:pt x="670" y="0"/>
                      </a:moveTo>
                      <a:cubicBezTo>
                        <a:pt x="618" y="0"/>
                        <a:pt x="555" y="15"/>
                        <a:pt x="476" y="47"/>
                      </a:cubicBezTo>
                      <a:cubicBezTo>
                        <a:pt x="302" y="140"/>
                        <a:pt x="128" y="372"/>
                        <a:pt x="0" y="604"/>
                      </a:cubicBezTo>
                      <a:lnTo>
                        <a:pt x="279" y="697"/>
                      </a:lnTo>
                      <a:cubicBezTo>
                        <a:pt x="383" y="512"/>
                        <a:pt x="511" y="349"/>
                        <a:pt x="627" y="291"/>
                      </a:cubicBezTo>
                      <a:cubicBezTo>
                        <a:pt x="639" y="279"/>
                        <a:pt x="674" y="279"/>
                        <a:pt x="685" y="279"/>
                      </a:cubicBezTo>
                      <a:cubicBezTo>
                        <a:pt x="848" y="337"/>
                        <a:pt x="871" y="628"/>
                        <a:pt x="859" y="918"/>
                      </a:cubicBezTo>
                      <a:lnTo>
                        <a:pt x="1150" y="1022"/>
                      </a:lnTo>
                      <a:cubicBezTo>
                        <a:pt x="1173" y="604"/>
                        <a:pt x="1138" y="152"/>
                        <a:pt x="766" y="24"/>
                      </a:cubicBezTo>
                      <a:cubicBezTo>
                        <a:pt x="741" y="9"/>
                        <a:pt x="709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2" name="Google Shape;3869;p49">
                  <a:extLst>
                    <a:ext uri="{FF2B5EF4-FFF2-40B4-BE49-F238E27FC236}">
                      <a16:creationId xmlns:a16="http://schemas.microsoft.com/office/drawing/2014/main" id="{EEBE3DC8-01D5-1409-48AD-003C4203B08B}"/>
                    </a:ext>
                  </a:extLst>
                </p:cNvPr>
                <p:cNvSpPr/>
                <p:nvPr/>
              </p:nvSpPr>
              <p:spPr>
                <a:xfrm>
                  <a:off x="8479374" y="3621997"/>
                  <a:ext cx="52240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545" extrusionOk="0">
                      <a:moveTo>
                        <a:pt x="1" y="0"/>
                      </a:moveTo>
                      <a:lnTo>
                        <a:pt x="1" y="24"/>
                      </a:lnTo>
                      <a:lnTo>
                        <a:pt x="24" y="198"/>
                      </a:lnTo>
                      <a:cubicBezTo>
                        <a:pt x="117" y="604"/>
                        <a:pt x="186" y="952"/>
                        <a:pt x="163" y="1370"/>
                      </a:cubicBezTo>
                      <a:cubicBezTo>
                        <a:pt x="163" y="1428"/>
                        <a:pt x="140" y="1486"/>
                        <a:pt x="140" y="1544"/>
                      </a:cubicBezTo>
                      <a:cubicBezTo>
                        <a:pt x="244" y="1544"/>
                        <a:pt x="349" y="1533"/>
                        <a:pt x="430" y="1498"/>
                      </a:cubicBezTo>
                      <a:cubicBezTo>
                        <a:pt x="453" y="1440"/>
                        <a:pt x="453" y="1417"/>
                        <a:pt x="453" y="1370"/>
                      </a:cubicBezTo>
                      <a:cubicBezTo>
                        <a:pt x="476" y="906"/>
                        <a:pt x="407" y="546"/>
                        <a:pt x="314" y="116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3" name="Google Shape;3870;p49">
                  <a:extLst>
                    <a:ext uri="{FF2B5EF4-FFF2-40B4-BE49-F238E27FC236}">
                      <a16:creationId xmlns:a16="http://schemas.microsoft.com/office/drawing/2014/main" id="{DC699627-3552-D60D-7217-1924A26731FB}"/>
                    </a:ext>
                  </a:extLst>
                </p:cNvPr>
                <p:cNvSpPr/>
                <p:nvPr/>
              </p:nvSpPr>
              <p:spPr>
                <a:xfrm>
                  <a:off x="8181814" y="3520255"/>
                  <a:ext cx="54868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545" extrusionOk="0">
                      <a:moveTo>
                        <a:pt x="222" y="1"/>
                      </a:moveTo>
                      <a:cubicBezTo>
                        <a:pt x="59" y="430"/>
                        <a:pt x="36" y="953"/>
                        <a:pt x="1" y="1440"/>
                      </a:cubicBezTo>
                      <a:lnTo>
                        <a:pt x="291" y="1545"/>
                      </a:lnTo>
                      <a:lnTo>
                        <a:pt x="291" y="1452"/>
                      </a:lnTo>
                      <a:cubicBezTo>
                        <a:pt x="326" y="987"/>
                        <a:pt x="349" y="488"/>
                        <a:pt x="500" y="105"/>
                      </a:cubicBezTo>
                      <a:lnTo>
                        <a:pt x="2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4" name="Google Shape;3871;p49">
                  <a:extLst>
                    <a:ext uri="{FF2B5EF4-FFF2-40B4-BE49-F238E27FC236}">
                      <a16:creationId xmlns:a16="http://schemas.microsoft.com/office/drawing/2014/main" id="{8256744C-B56B-1CDF-922D-EE769C69F9C7}"/>
                    </a:ext>
                  </a:extLst>
                </p:cNvPr>
                <p:cNvSpPr/>
                <p:nvPr/>
              </p:nvSpPr>
              <p:spPr>
                <a:xfrm>
                  <a:off x="8052146" y="3463087"/>
                  <a:ext cx="39536" cy="1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661" extrusionOk="0">
                      <a:moveTo>
                        <a:pt x="12" y="0"/>
                      </a:moveTo>
                      <a:cubicBezTo>
                        <a:pt x="1" y="337"/>
                        <a:pt x="12" y="627"/>
                        <a:pt x="24" y="882"/>
                      </a:cubicBezTo>
                      <a:cubicBezTo>
                        <a:pt x="24" y="940"/>
                        <a:pt x="36" y="1022"/>
                        <a:pt x="36" y="1091"/>
                      </a:cubicBezTo>
                      <a:cubicBezTo>
                        <a:pt x="59" y="1231"/>
                        <a:pt x="70" y="1382"/>
                        <a:pt x="70" y="1544"/>
                      </a:cubicBezTo>
                      <a:lnTo>
                        <a:pt x="361" y="1660"/>
                      </a:lnTo>
                      <a:cubicBezTo>
                        <a:pt x="361" y="1440"/>
                        <a:pt x="349" y="1242"/>
                        <a:pt x="326" y="1068"/>
                      </a:cubicBezTo>
                      <a:cubicBezTo>
                        <a:pt x="326" y="987"/>
                        <a:pt x="314" y="929"/>
                        <a:pt x="314" y="859"/>
                      </a:cubicBezTo>
                      <a:cubicBezTo>
                        <a:pt x="303" y="627"/>
                        <a:pt x="303" y="383"/>
                        <a:pt x="303" y="105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51" name="Google Shape;3872;p49">
                <a:extLst>
                  <a:ext uri="{FF2B5EF4-FFF2-40B4-BE49-F238E27FC236}">
                    <a16:creationId xmlns:a16="http://schemas.microsoft.com/office/drawing/2014/main" id="{97CA530F-570F-7253-4A8B-AE41318BFF56}"/>
                  </a:ext>
                </a:extLst>
              </p:cNvPr>
              <p:cNvSpPr/>
              <p:nvPr/>
            </p:nvSpPr>
            <p:spPr>
              <a:xfrm>
                <a:off x="7424063" y="2860314"/>
                <a:ext cx="1251237" cy="560072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5114" extrusionOk="0">
                    <a:moveTo>
                      <a:pt x="10614" y="0"/>
                    </a:moveTo>
                    <a:cubicBezTo>
                      <a:pt x="10535" y="0"/>
                      <a:pt x="10456" y="13"/>
                      <a:pt x="10379" y="40"/>
                    </a:cubicBezTo>
                    <a:lnTo>
                      <a:pt x="558" y="3732"/>
                    </a:lnTo>
                    <a:cubicBezTo>
                      <a:pt x="187" y="3860"/>
                      <a:pt x="1" y="4278"/>
                      <a:pt x="129" y="4649"/>
                    </a:cubicBezTo>
                    <a:cubicBezTo>
                      <a:pt x="236" y="4937"/>
                      <a:pt x="498" y="5114"/>
                      <a:pt x="788" y="5114"/>
                    </a:cubicBezTo>
                    <a:cubicBezTo>
                      <a:pt x="873" y="5114"/>
                      <a:pt x="959" y="5099"/>
                      <a:pt x="1046" y="5067"/>
                    </a:cubicBezTo>
                    <a:lnTo>
                      <a:pt x="10867" y="1376"/>
                    </a:lnTo>
                    <a:cubicBezTo>
                      <a:pt x="11239" y="1248"/>
                      <a:pt x="11424" y="830"/>
                      <a:pt x="11297" y="470"/>
                    </a:cubicBezTo>
                    <a:cubicBezTo>
                      <a:pt x="11187" y="178"/>
                      <a:pt x="10905" y="0"/>
                      <a:pt x="10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2" name="Google Shape;3873;p49">
                <a:extLst>
                  <a:ext uri="{FF2B5EF4-FFF2-40B4-BE49-F238E27FC236}">
                    <a16:creationId xmlns:a16="http://schemas.microsoft.com/office/drawing/2014/main" id="{0D6A1C64-6109-B050-A38B-B63E3F1AE97F}"/>
                  </a:ext>
                </a:extLst>
              </p:cNvPr>
              <p:cNvGrpSpPr/>
              <p:nvPr/>
            </p:nvGrpSpPr>
            <p:grpSpPr>
              <a:xfrm>
                <a:off x="7397450" y="2838082"/>
                <a:ext cx="1303258" cy="605194"/>
                <a:chOff x="7309725" y="3207582"/>
                <a:chExt cx="1303258" cy="605194"/>
              </a:xfrm>
            </p:grpSpPr>
            <p:sp>
              <p:nvSpPr>
                <p:cNvPr id="53" name="Google Shape;3874;p49">
                  <a:extLst>
                    <a:ext uri="{FF2B5EF4-FFF2-40B4-BE49-F238E27FC236}">
                      <a16:creationId xmlns:a16="http://schemas.microsoft.com/office/drawing/2014/main" id="{5D842C49-E28E-1FDB-B7F0-E007FECF4CE6}"/>
                    </a:ext>
                  </a:extLst>
                </p:cNvPr>
                <p:cNvSpPr/>
                <p:nvPr/>
              </p:nvSpPr>
              <p:spPr>
                <a:xfrm>
                  <a:off x="7309725" y="3207582"/>
                  <a:ext cx="1303258" cy="60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0" h="5526" extrusionOk="0">
                      <a:moveTo>
                        <a:pt x="10853" y="438"/>
                      </a:moveTo>
                      <a:cubicBezTo>
                        <a:pt x="11052" y="438"/>
                        <a:pt x="11249" y="551"/>
                        <a:pt x="11331" y="743"/>
                      </a:cubicBezTo>
                      <a:cubicBezTo>
                        <a:pt x="11424" y="998"/>
                        <a:pt x="11284" y="1277"/>
                        <a:pt x="11040" y="1381"/>
                      </a:cubicBezTo>
                      <a:lnTo>
                        <a:pt x="1219" y="5061"/>
                      </a:lnTo>
                      <a:cubicBezTo>
                        <a:pt x="1160" y="5082"/>
                        <a:pt x="1101" y="5092"/>
                        <a:pt x="1044" y="5092"/>
                      </a:cubicBezTo>
                      <a:cubicBezTo>
                        <a:pt x="842" y="5092"/>
                        <a:pt x="662" y="4970"/>
                        <a:pt x="580" y="4771"/>
                      </a:cubicBezTo>
                      <a:cubicBezTo>
                        <a:pt x="488" y="4527"/>
                        <a:pt x="615" y="4249"/>
                        <a:pt x="871" y="4156"/>
                      </a:cubicBezTo>
                      <a:lnTo>
                        <a:pt x="10692" y="464"/>
                      </a:lnTo>
                      <a:cubicBezTo>
                        <a:pt x="10744" y="447"/>
                        <a:pt x="10799" y="438"/>
                        <a:pt x="10853" y="438"/>
                      </a:cubicBezTo>
                      <a:close/>
                      <a:moveTo>
                        <a:pt x="10860" y="0"/>
                      </a:moveTo>
                      <a:cubicBezTo>
                        <a:pt x="10751" y="0"/>
                        <a:pt x="10639" y="19"/>
                        <a:pt x="10530" y="58"/>
                      </a:cubicBezTo>
                      <a:lnTo>
                        <a:pt x="708" y="3749"/>
                      </a:lnTo>
                      <a:cubicBezTo>
                        <a:pt x="232" y="3924"/>
                        <a:pt x="0" y="4458"/>
                        <a:pt x="174" y="4934"/>
                      </a:cubicBezTo>
                      <a:cubicBezTo>
                        <a:pt x="309" y="5303"/>
                        <a:pt x="661" y="5525"/>
                        <a:pt x="1034" y="5525"/>
                      </a:cubicBezTo>
                      <a:cubicBezTo>
                        <a:pt x="1142" y="5525"/>
                        <a:pt x="1252" y="5507"/>
                        <a:pt x="1358" y="5468"/>
                      </a:cubicBezTo>
                      <a:lnTo>
                        <a:pt x="11191" y="1788"/>
                      </a:lnTo>
                      <a:cubicBezTo>
                        <a:pt x="11667" y="1613"/>
                        <a:pt x="11899" y="1068"/>
                        <a:pt x="11725" y="592"/>
                      </a:cubicBezTo>
                      <a:cubicBezTo>
                        <a:pt x="11590" y="223"/>
                        <a:pt x="11239" y="0"/>
                        <a:pt x="10860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3875;p49">
                  <a:extLst>
                    <a:ext uri="{FF2B5EF4-FFF2-40B4-BE49-F238E27FC236}">
                      <a16:creationId xmlns:a16="http://schemas.microsoft.com/office/drawing/2014/main" id="{0C49DEC1-3EC2-2EF6-A580-972CE1295F0C}"/>
                    </a:ext>
                  </a:extLst>
                </p:cNvPr>
                <p:cNvSpPr/>
                <p:nvPr/>
              </p:nvSpPr>
              <p:spPr>
                <a:xfrm>
                  <a:off x="8401836" y="3252046"/>
                  <a:ext cx="109408" cy="15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370" extrusionOk="0">
                      <a:moveTo>
                        <a:pt x="267" y="0"/>
                      </a:moveTo>
                      <a:lnTo>
                        <a:pt x="0" y="104"/>
                      </a:lnTo>
                      <a:cubicBezTo>
                        <a:pt x="12" y="163"/>
                        <a:pt x="24" y="209"/>
                        <a:pt x="35" y="267"/>
                      </a:cubicBezTo>
                      <a:cubicBezTo>
                        <a:pt x="186" y="697"/>
                        <a:pt x="325" y="1045"/>
                        <a:pt x="674" y="1370"/>
                      </a:cubicBezTo>
                      <a:lnTo>
                        <a:pt x="999" y="1254"/>
                      </a:lnTo>
                      <a:cubicBezTo>
                        <a:pt x="964" y="1231"/>
                        <a:pt x="952" y="1207"/>
                        <a:pt x="929" y="1196"/>
                      </a:cubicBezTo>
                      <a:cubicBezTo>
                        <a:pt x="592" y="917"/>
                        <a:pt x="476" y="627"/>
                        <a:pt x="325" y="174"/>
                      </a:cubicBezTo>
                      <a:cubicBezTo>
                        <a:pt x="302" y="116"/>
                        <a:pt x="291" y="58"/>
                        <a:pt x="267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3876;p49">
                  <a:extLst>
                    <a:ext uri="{FF2B5EF4-FFF2-40B4-BE49-F238E27FC236}">
                      <a16:creationId xmlns:a16="http://schemas.microsoft.com/office/drawing/2014/main" id="{67069FF3-6854-FF6F-86AA-69FAD3F9922B}"/>
                    </a:ext>
                  </a:extLst>
                </p:cNvPr>
                <p:cNvSpPr/>
                <p:nvPr/>
              </p:nvSpPr>
              <p:spPr>
                <a:xfrm>
                  <a:off x="8320464" y="3282492"/>
                  <a:ext cx="110722" cy="14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48" extrusionOk="0">
                      <a:moveTo>
                        <a:pt x="279" y="1"/>
                      </a:moveTo>
                      <a:lnTo>
                        <a:pt x="0" y="105"/>
                      </a:lnTo>
                      <a:cubicBezTo>
                        <a:pt x="47" y="244"/>
                        <a:pt x="105" y="407"/>
                        <a:pt x="174" y="581"/>
                      </a:cubicBezTo>
                      <a:cubicBezTo>
                        <a:pt x="302" y="895"/>
                        <a:pt x="488" y="1138"/>
                        <a:pt x="709" y="1347"/>
                      </a:cubicBezTo>
                      <a:lnTo>
                        <a:pt x="1010" y="1231"/>
                      </a:lnTo>
                      <a:cubicBezTo>
                        <a:pt x="778" y="1034"/>
                        <a:pt x="581" y="802"/>
                        <a:pt x="453" y="477"/>
                      </a:cubicBezTo>
                      <a:cubicBezTo>
                        <a:pt x="372" y="291"/>
                        <a:pt x="314" y="128"/>
                        <a:pt x="279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3877;p49">
                  <a:extLst>
                    <a:ext uri="{FF2B5EF4-FFF2-40B4-BE49-F238E27FC236}">
                      <a16:creationId xmlns:a16="http://schemas.microsoft.com/office/drawing/2014/main" id="{7808DB23-A56E-3AEF-56E8-C54BA3CD0914}"/>
                    </a:ext>
                  </a:extLst>
                </p:cNvPr>
                <p:cNvSpPr/>
                <p:nvPr/>
              </p:nvSpPr>
              <p:spPr>
                <a:xfrm>
                  <a:off x="7525803" y="3609074"/>
                  <a:ext cx="150148" cy="146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338" extrusionOk="0">
                      <a:moveTo>
                        <a:pt x="752" y="1"/>
                      </a:moveTo>
                      <a:cubicBezTo>
                        <a:pt x="738" y="1"/>
                        <a:pt x="723" y="1"/>
                        <a:pt x="709" y="2"/>
                      </a:cubicBezTo>
                      <a:cubicBezTo>
                        <a:pt x="186" y="37"/>
                        <a:pt x="47" y="676"/>
                        <a:pt x="1" y="1337"/>
                      </a:cubicBezTo>
                      <a:lnTo>
                        <a:pt x="302" y="1221"/>
                      </a:lnTo>
                      <a:cubicBezTo>
                        <a:pt x="349" y="745"/>
                        <a:pt x="442" y="292"/>
                        <a:pt x="720" y="281"/>
                      </a:cubicBezTo>
                      <a:cubicBezTo>
                        <a:pt x="813" y="281"/>
                        <a:pt x="871" y="292"/>
                        <a:pt x="929" y="350"/>
                      </a:cubicBezTo>
                      <a:cubicBezTo>
                        <a:pt x="1022" y="467"/>
                        <a:pt x="1069" y="687"/>
                        <a:pt x="1080" y="931"/>
                      </a:cubicBezTo>
                      <a:lnTo>
                        <a:pt x="1370" y="838"/>
                      </a:lnTo>
                      <a:cubicBezTo>
                        <a:pt x="1359" y="559"/>
                        <a:pt x="1289" y="327"/>
                        <a:pt x="1150" y="165"/>
                      </a:cubicBezTo>
                      <a:cubicBezTo>
                        <a:pt x="1044" y="58"/>
                        <a:pt x="908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3878;p49">
                  <a:extLst>
                    <a:ext uri="{FF2B5EF4-FFF2-40B4-BE49-F238E27FC236}">
                      <a16:creationId xmlns:a16="http://schemas.microsoft.com/office/drawing/2014/main" id="{4DE28373-DC1C-934D-787C-560B83AA0DA6}"/>
                    </a:ext>
                  </a:extLst>
                </p:cNvPr>
                <p:cNvSpPr/>
                <p:nvPr/>
              </p:nvSpPr>
              <p:spPr>
                <a:xfrm>
                  <a:off x="8193314" y="3329585"/>
                  <a:ext cx="127259" cy="14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313" extrusionOk="0">
                      <a:moveTo>
                        <a:pt x="291" y="0"/>
                      </a:moveTo>
                      <a:lnTo>
                        <a:pt x="0" y="105"/>
                      </a:lnTo>
                      <a:cubicBezTo>
                        <a:pt x="175" y="314"/>
                        <a:pt x="349" y="557"/>
                        <a:pt x="453" y="732"/>
                      </a:cubicBezTo>
                      <a:lnTo>
                        <a:pt x="465" y="755"/>
                      </a:lnTo>
                      <a:cubicBezTo>
                        <a:pt x="593" y="964"/>
                        <a:pt x="720" y="1138"/>
                        <a:pt x="871" y="1312"/>
                      </a:cubicBezTo>
                      <a:lnTo>
                        <a:pt x="1161" y="1196"/>
                      </a:lnTo>
                      <a:cubicBezTo>
                        <a:pt x="999" y="1033"/>
                        <a:pt x="860" y="848"/>
                        <a:pt x="709" y="615"/>
                      </a:cubicBezTo>
                      <a:lnTo>
                        <a:pt x="697" y="581"/>
                      </a:lnTo>
                      <a:cubicBezTo>
                        <a:pt x="593" y="406"/>
                        <a:pt x="453" y="198"/>
                        <a:pt x="291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3879;p49">
                  <a:extLst>
                    <a:ext uri="{FF2B5EF4-FFF2-40B4-BE49-F238E27FC236}">
                      <a16:creationId xmlns:a16="http://schemas.microsoft.com/office/drawing/2014/main" id="{17F4EDAD-8566-8FC6-66C7-F08621B25262}"/>
                    </a:ext>
                  </a:extLst>
                </p:cNvPr>
                <p:cNvSpPr/>
                <p:nvPr/>
              </p:nvSpPr>
              <p:spPr>
                <a:xfrm>
                  <a:off x="8122127" y="3418513"/>
                  <a:ext cx="128464" cy="11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023" extrusionOk="0">
                      <a:moveTo>
                        <a:pt x="504" y="0"/>
                      </a:moveTo>
                      <a:cubicBezTo>
                        <a:pt x="464" y="0"/>
                        <a:pt x="432" y="9"/>
                        <a:pt x="407" y="24"/>
                      </a:cubicBezTo>
                      <a:cubicBezTo>
                        <a:pt x="35" y="152"/>
                        <a:pt x="0" y="604"/>
                        <a:pt x="24" y="1022"/>
                      </a:cubicBezTo>
                      <a:lnTo>
                        <a:pt x="314" y="918"/>
                      </a:lnTo>
                      <a:cubicBezTo>
                        <a:pt x="302" y="628"/>
                        <a:pt x="325" y="337"/>
                        <a:pt x="488" y="279"/>
                      </a:cubicBezTo>
                      <a:cubicBezTo>
                        <a:pt x="500" y="279"/>
                        <a:pt x="534" y="279"/>
                        <a:pt x="546" y="291"/>
                      </a:cubicBezTo>
                      <a:cubicBezTo>
                        <a:pt x="662" y="349"/>
                        <a:pt x="790" y="512"/>
                        <a:pt x="894" y="697"/>
                      </a:cubicBezTo>
                      <a:lnTo>
                        <a:pt x="1173" y="604"/>
                      </a:lnTo>
                      <a:cubicBezTo>
                        <a:pt x="1045" y="372"/>
                        <a:pt x="871" y="140"/>
                        <a:pt x="697" y="47"/>
                      </a:cubicBezTo>
                      <a:cubicBezTo>
                        <a:pt x="618" y="15"/>
                        <a:pt x="555" y="0"/>
                        <a:pt x="504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3880;p49">
                  <a:extLst>
                    <a:ext uri="{FF2B5EF4-FFF2-40B4-BE49-F238E27FC236}">
                      <a16:creationId xmlns:a16="http://schemas.microsoft.com/office/drawing/2014/main" id="{ED827116-1E5F-5D61-7534-729847F64D45}"/>
                    </a:ext>
                  </a:extLst>
                </p:cNvPr>
                <p:cNvSpPr/>
                <p:nvPr/>
              </p:nvSpPr>
              <p:spPr>
                <a:xfrm>
                  <a:off x="7389782" y="3621997"/>
                  <a:ext cx="53445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1545" extrusionOk="0">
                      <a:moveTo>
                        <a:pt x="488" y="0"/>
                      </a:moveTo>
                      <a:lnTo>
                        <a:pt x="163" y="116"/>
                      </a:lnTo>
                      <a:cubicBezTo>
                        <a:pt x="82" y="546"/>
                        <a:pt x="0" y="906"/>
                        <a:pt x="35" y="1370"/>
                      </a:cubicBezTo>
                      <a:cubicBezTo>
                        <a:pt x="35" y="1417"/>
                        <a:pt x="35" y="1440"/>
                        <a:pt x="47" y="1498"/>
                      </a:cubicBezTo>
                      <a:cubicBezTo>
                        <a:pt x="140" y="1533"/>
                        <a:pt x="233" y="1544"/>
                        <a:pt x="337" y="1544"/>
                      </a:cubicBezTo>
                      <a:cubicBezTo>
                        <a:pt x="337" y="1486"/>
                        <a:pt x="325" y="1428"/>
                        <a:pt x="325" y="1370"/>
                      </a:cubicBezTo>
                      <a:cubicBezTo>
                        <a:pt x="302" y="952"/>
                        <a:pt x="372" y="604"/>
                        <a:pt x="453" y="198"/>
                      </a:cubicBezTo>
                      <a:lnTo>
                        <a:pt x="488" y="24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" name="Google Shape;3881;p49">
                  <a:extLst>
                    <a:ext uri="{FF2B5EF4-FFF2-40B4-BE49-F238E27FC236}">
                      <a16:creationId xmlns:a16="http://schemas.microsoft.com/office/drawing/2014/main" id="{C49A574B-053B-65F4-0592-CBA95B7105B4}"/>
                    </a:ext>
                  </a:extLst>
                </p:cNvPr>
                <p:cNvSpPr/>
                <p:nvPr/>
              </p:nvSpPr>
              <p:spPr>
                <a:xfrm>
                  <a:off x="7686028" y="3520255"/>
                  <a:ext cx="54759" cy="16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1545" extrusionOk="0">
                      <a:moveTo>
                        <a:pt x="279" y="1"/>
                      </a:moveTo>
                      <a:lnTo>
                        <a:pt x="0" y="105"/>
                      </a:lnTo>
                      <a:cubicBezTo>
                        <a:pt x="151" y="488"/>
                        <a:pt x="174" y="987"/>
                        <a:pt x="209" y="1452"/>
                      </a:cubicBezTo>
                      <a:cubicBezTo>
                        <a:pt x="209" y="1475"/>
                        <a:pt x="221" y="1498"/>
                        <a:pt x="209" y="1545"/>
                      </a:cubicBezTo>
                      <a:lnTo>
                        <a:pt x="500" y="1440"/>
                      </a:lnTo>
                      <a:cubicBezTo>
                        <a:pt x="465" y="953"/>
                        <a:pt x="441" y="430"/>
                        <a:pt x="279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" name="Google Shape;3882;p49">
                  <a:extLst>
                    <a:ext uri="{FF2B5EF4-FFF2-40B4-BE49-F238E27FC236}">
                      <a16:creationId xmlns:a16="http://schemas.microsoft.com/office/drawing/2014/main" id="{9E20E207-38A9-CDB8-D48E-A7880836B3AA}"/>
                    </a:ext>
                  </a:extLst>
                </p:cNvPr>
                <p:cNvSpPr/>
                <p:nvPr/>
              </p:nvSpPr>
              <p:spPr>
                <a:xfrm>
                  <a:off x="7935181" y="3422346"/>
                  <a:ext cx="43369" cy="18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673" extrusionOk="0">
                      <a:moveTo>
                        <a:pt x="395" y="1"/>
                      </a:moveTo>
                      <a:lnTo>
                        <a:pt x="94" y="117"/>
                      </a:lnTo>
                      <a:cubicBezTo>
                        <a:pt x="94" y="175"/>
                        <a:pt x="82" y="233"/>
                        <a:pt x="82" y="291"/>
                      </a:cubicBezTo>
                      <a:cubicBezTo>
                        <a:pt x="47" y="593"/>
                        <a:pt x="1" y="895"/>
                        <a:pt x="1" y="1208"/>
                      </a:cubicBezTo>
                      <a:lnTo>
                        <a:pt x="1" y="1347"/>
                      </a:lnTo>
                      <a:lnTo>
                        <a:pt x="1" y="1672"/>
                      </a:lnTo>
                      <a:lnTo>
                        <a:pt x="291" y="1556"/>
                      </a:lnTo>
                      <a:lnTo>
                        <a:pt x="291" y="1359"/>
                      </a:lnTo>
                      <a:lnTo>
                        <a:pt x="291" y="1208"/>
                      </a:lnTo>
                      <a:cubicBezTo>
                        <a:pt x="303" y="918"/>
                        <a:pt x="337" y="604"/>
                        <a:pt x="361" y="314"/>
                      </a:cubicBezTo>
                      <a:cubicBezTo>
                        <a:pt x="361" y="221"/>
                        <a:pt x="384" y="105"/>
                        <a:pt x="395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3883;p49">
                  <a:extLst>
                    <a:ext uri="{FF2B5EF4-FFF2-40B4-BE49-F238E27FC236}">
                      <a16:creationId xmlns:a16="http://schemas.microsoft.com/office/drawing/2014/main" id="{D54EEF49-88F9-38ED-F225-92C0CE4DD813}"/>
                    </a:ext>
                  </a:extLst>
                </p:cNvPr>
                <p:cNvSpPr/>
                <p:nvPr/>
              </p:nvSpPr>
              <p:spPr>
                <a:xfrm>
                  <a:off x="7830920" y="3463087"/>
                  <a:ext cx="39536" cy="1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661" extrusionOk="0">
                      <a:moveTo>
                        <a:pt x="349" y="0"/>
                      </a:moveTo>
                      <a:lnTo>
                        <a:pt x="59" y="105"/>
                      </a:lnTo>
                      <a:cubicBezTo>
                        <a:pt x="59" y="383"/>
                        <a:pt x="59" y="627"/>
                        <a:pt x="36" y="859"/>
                      </a:cubicBezTo>
                      <a:cubicBezTo>
                        <a:pt x="36" y="929"/>
                        <a:pt x="24" y="987"/>
                        <a:pt x="24" y="1068"/>
                      </a:cubicBezTo>
                      <a:cubicBezTo>
                        <a:pt x="12" y="1242"/>
                        <a:pt x="1" y="1440"/>
                        <a:pt x="1" y="1660"/>
                      </a:cubicBezTo>
                      <a:lnTo>
                        <a:pt x="291" y="1544"/>
                      </a:lnTo>
                      <a:cubicBezTo>
                        <a:pt x="291" y="1382"/>
                        <a:pt x="303" y="1231"/>
                        <a:pt x="314" y="1091"/>
                      </a:cubicBezTo>
                      <a:cubicBezTo>
                        <a:pt x="314" y="1022"/>
                        <a:pt x="326" y="940"/>
                        <a:pt x="326" y="882"/>
                      </a:cubicBezTo>
                      <a:cubicBezTo>
                        <a:pt x="349" y="627"/>
                        <a:pt x="361" y="337"/>
                        <a:pt x="349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" name="Google Shape;3884;p49">
                  <a:extLst>
                    <a:ext uri="{FF2B5EF4-FFF2-40B4-BE49-F238E27FC236}">
                      <a16:creationId xmlns:a16="http://schemas.microsoft.com/office/drawing/2014/main" id="{0615ED1C-3985-CEE8-0F84-4F4952440D9E}"/>
                    </a:ext>
                  </a:extLst>
                </p:cNvPr>
                <p:cNvSpPr/>
                <p:nvPr/>
              </p:nvSpPr>
              <p:spPr>
                <a:xfrm>
                  <a:off x="8036923" y="3386753"/>
                  <a:ext cx="35703" cy="17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626" extrusionOk="0">
                      <a:moveTo>
                        <a:pt x="326" y="1"/>
                      </a:moveTo>
                      <a:lnTo>
                        <a:pt x="12" y="117"/>
                      </a:lnTo>
                      <a:cubicBezTo>
                        <a:pt x="0" y="314"/>
                        <a:pt x="0" y="500"/>
                        <a:pt x="0" y="674"/>
                      </a:cubicBezTo>
                      <a:lnTo>
                        <a:pt x="0" y="697"/>
                      </a:lnTo>
                      <a:cubicBezTo>
                        <a:pt x="0" y="987"/>
                        <a:pt x="0" y="1301"/>
                        <a:pt x="12" y="1626"/>
                      </a:cubicBezTo>
                      <a:lnTo>
                        <a:pt x="302" y="1533"/>
                      </a:lnTo>
                      <a:cubicBezTo>
                        <a:pt x="291" y="1243"/>
                        <a:pt x="291" y="976"/>
                        <a:pt x="291" y="720"/>
                      </a:cubicBezTo>
                      <a:lnTo>
                        <a:pt x="291" y="686"/>
                      </a:lnTo>
                      <a:cubicBezTo>
                        <a:pt x="291" y="488"/>
                        <a:pt x="291" y="233"/>
                        <a:pt x="326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44" name="Google Shape;3885;p49">
              <a:extLst>
                <a:ext uri="{FF2B5EF4-FFF2-40B4-BE49-F238E27FC236}">
                  <a16:creationId xmlns:a16="http://schemas.microsoft.com/office/drawing/2014/main" id="{1B1B5611-52AB-CE05-2F74-325D17057710}"/>
                </a:ext>
              </a:extLst>
            </p:cNvPr>
            <p:cNvSpPr/>
            <p:nvPr/>
          </p:nvSpPr>
          <p:spPr>
            <a:xfrm>
              <a:off x="5319725" y="2565275"/>
              <a:ext cx="2307038" cy="1468755"/>
            </a:xfrm>
            <a:custGeom>
              <a:avLst/>
              <a:gdLst/>
              <a:ahLst/>
              <a:cxnLst/>
              <a:rect l="l" t="t" r="r" b="b"/>
              <a:pathLst>
                <a:path w="36380" h="23161" extrusionOk="0">
                  <a:moveTo>
                    <a:pt x="15144" y="436"/>
                  </a:moveTo>
                  <a:lnTo>
                    <a:pt x="25665" y="3199"/>
                  </a:lnTo>
                  <a:lnTo>
                    <a:pt x="35216" y="0"/>
                  </a:lnTo>
                  <a:lnTo>
                    <a:pt x="36380" y="2375"/>
                  </a:lnTo>
                  <a:lnTo>
                    <a:pt x="30174" y="4896"/>
                  </a:lnTo>
                  <a:lnTo>
                    <a:pt x="36089" y="7321"/>
                  </a:lnTo>
                  <a:lnTo>
                    <a:pt x="36186" y="9017"/>
                  </a:lnTo>
                  <a:lnTo>
                    <a:pt x="35895" y="9793"/>
                  </a:lnTo>
                  <a:lnTo>
                    <a:pt x="31436" y="23161"/>
                  </a:lnTo>
                  <a:lnTo>
                    <a:pt x="0" y="22954"/>
                  </a:lnTo>
                  <a:lnTo>
                    <a:pt x="11993" y="5672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</a:srgbClr>
                </a:gs>
                <a:gs pos="100000">
                  <a:srgbClr val="70303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39"/>
          <p:cNvSpPr txBox="1">
            <a:spLocks noGrp="1"/>
          </p:cNvSpPr>
          <p:nvPr>
            <p:ph type="title"/>
          </p:nvPr>
        </p:nvSpPr>
        <p:spPr>
          <a:xfrm>
            <a:off x="948600" y="759505"/>
            <a:ext cx="3683700" cy="713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342" name="Google Shape;3342;p39"/>
          <p:cNvSpPr txBox="1">
            <a:spLocks noGrp="1"/>
          </p:cNvSpPr>
          <p:nvPr>
            <p:ph type="body" idx="1"/>
          </p:nvPr>
        </p:nvSpPr>
        <p:spPr>
          <a:xfrm>
            <a:off x="948600" y="1806525"/>
            <a:ext cx="36837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effectLst/>
              </a:rPr>
              <a:t>Clean and incorporate weather data</a:t>
            </a:r>
          </a:p>
          <a:p>
            <a:endParaRPr lang="en-US" dirty="0"/>
          </a:p>
          <a:p>
            <a:r>
              <a:rPr lang="en-US" dirty="0">
                <a:effectLst/>
              </a:rPr>
              <a:t>Look into scaling features such as fire size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Continue with multi-variate analysis</a:t>
            </a:r>
          </a:p>
          <a:p>
            <a:endParaRPr lang="en-US" dirty="0"/>
          </a:p>
          <a:p>
            <a:r>
              <a:rPr lang="en-US" dirty="0"/>
              <a:t>Start logistic regression to establish baseline modeling</a:t>
            </a:r>
            <a:br>
              <a:rPr lang="en-US" dirty="0"/>
            </a:br>
            <a:endParaRPr dirty="0"/>
          </a:p>
        </p:txBody>
      </p:sp>
      <p:grpSp>
        <p:nvGrpSpPr>
          <p:cNvPr id="3343" name="Google Shape;3343;p39"/>
          <p:cNvGrpSpPr/>
          <p:nvPr/>
        </p:nvGrpSpPr>
        <p:grpSpPr>
          <a:xfrm>
            <a:off x="6231900" y="1322197"/>
            <a:ext cx="2038550" cy="3841628"/>
            <a:chOff x="6231900" y="1322197"/>
            <a:chExt cx="2038550" cy="3841628"/>
          </a:xfrm>
        </p:grpSpPr>
        <p:sp>
          <p:nvSpPr>
            <p:cNvPr id="3344" name="Google Shape;3344;p39"/>
            <p:cNvSpPr/>
            <p:nvPr/>
          </p:nvSpPr>
          <p:spPr>
            <a:xfrm>
              <a:off x="6231900" y="4418800"/>
              <a:ext cx="2038550" cy="745025"/>
            </a:xfrm>
            <a:custGeom>
              <a:avLst/>
              <a:gdLst/>
              <a:ahLst/>
              <a:cxnLst/>
              <a:rect l="l" t="t" r="r" b="b"/>
              <a:pathLst>
                <a:path w="81542" h="29801" extrusionOk="0">
                  <a:moveTo>
                    <a:pt x="14818" y="0"/>
                  </a:moveTo>
                  <a:lnTo>
                    <a:pt x="0" y="29801"/>
                  </a:lnTo>
                  <a:lnTo>
                    <a:pt x="64719" y="28988"/>
                  </a:lnTo>
                  <a:lnTo>
                    <a:pt x="81542" y="0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  <a:alpha val="25840"/>
                  </a:srgbClr>
                </a:gs>
                <a:gs pos="100000">
                  <a:srgbClr val="703030">
                    <a:alpha val="0"/>
                    <a:alpha val="25840"/>
                  </a:srgbClr>
                </a:gs>
              </a:gsLst>
              <a:lin ang="5400700" scaled="0"/>
            </a:gradFill>
            <a:ln>
              <a:noFill/>
            </a:ln>
          </p:spPr>
        </p:sp>
        <p:grpSp>
          <p:nvGrpSpPr>
            <p:cNvPr id="3345" name="Google Shape;3345;p39"/>
            <p:cNvGrpSpPr/>
            <p:nvPr/>
          </p:nvGrpSpPr>
          <p:grpSpPr>
            <a:xfrm>
              <a:off x="6585749" y="1322197"/>
              <a:ext cx="1676867" cy="3114087"/>
              <a:chOff x="6295225" y="661775"/>
              <a:chExt cx="1966077" cy="3651174"/>
            </a:xfrm>
          </p:grpSpPr>
          <p:sp>
            <p:nvSpPr>
              <p:cNvPr id="3346" name="Google Shape;3346;p39"/>
              <p:cNvSpPr/>
              <p:nvPr/>
            </p:nvSpPr>
            <p:spPr>
              <a:xfrm>
                <a:off x="6348251" y="1322266"/>
                <a:ext cx="1861393" cy="2952252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25889" extrusionOk="0">
                    <a:moveTo>
                      <a:pt x="8162" y="0"/>
                    </a:moveTo>
                    <a:lnTo>
                      <a:pt x="0" y="25889"/>
                    </a:lnTo>
                    <a:lnTo>
                      <a:pt x="16323" y="25889"/>
                    </a:lnTo>
                    <a:lnTo>
                      <a:pt x="81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7" name="Google Shape;3347;p39"/>
              <p:cNvSpPr/>
              <p:nvPr/>
            </p:nvSpPr>
            <p:spPr>
              <a:xfrm>
                <a:off x="6636873" y="3267020"/>
                <a:ext cx="1280271" cy="39798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349" extrusionOk="0">
                    <a:moveTo>
                      <a:pt x="174" y="0"/>
                    </a:moveTo>
                    <a:cubicBezTo>
                      <a:pt x="81" y="0"/>
                      <a:pt x="0" y="70"/>
                      <a:pt x="0" y="174"/>
                    </a:cubicBezTo>
                    <a:cubicBezTo>
                      <a:pt x="0" y="256"/>
                      <a:pt x="70" y="349"/>
                      <a:pt x="174" y="349"/>
                    </a:cubicBezTo>
                    <a:lnTo>
                      <a:pt x="11052" y="349"/>
                    </a:lnTo>
                    <a:cubicBezTo>
                      <a:pt x="11145" y="349"/>
                      <a:pt x="11226" y="279"/>
                      <a:pt x="11226" y="174"/>
                    </a:cubicBezTo>
                    <a:cubicBezTo>
                      <a:pt x="11226" y="82"/>
                      <a:pt x="11157" y="0"/>
                      <a:pt x="110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8" name="Google Shape;3348;p39"/>
              <p:cNvSpPr/>
              <p:nvPr/>
            </p:nvSpPr>
            <p:spPr>
              <a:xfrm>
                <a:off x="6901662" y="2439582"/>
                <a:ext cx="763920" cy="39798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349" extrusionOk="0">
                    <a:moveTo>
                      <a:pt x="174" y="1"/>
                    </a:moveTo>
                    <a:cubicBezTo>
                      <a:pt x="81" y="1"/>
                      <a:pt x="0" y="70"/>
                      <a:pt x="0" y="175"/>
                    </a:cubicBezTo>
                    <a:cubicBezTo>
                      <a:pt x="0" y="256"/>
                      <a:pt x="70" y="349"/>
                      <a:pt x="174" y="349"/>
                    </a:cubicBezTo>
                    <a:lnTo>
                      <a:pt x="6524" y="349"/>
                    </a:lnTo>
                    <a:cubicBezTo>
                      <a:pt x="6617" y="349"/>
                      <a:pt x="6699" y="279"/>
                      <a:pt x="6699" y="175"/>
                    </a:cubicBezTo>
                    <a:cubicBezTo>
                      <a:pt x="6699" y="82"/>
                      <a:pt x="6629" y="1"/>
                      <a:pt x="6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9" name="Google Shape;3349;p39"/>
              <p:cNvSpPr/>
              <p:nvPr/>
            </p:nvSpPr>
            <p:spPr>
              <a:xfrm>
                <a:off x="6796978" y="2762643"/>
                <a:ext cx="958578" cy="49035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30" extrusionOk="0">
                    <a:moveTo>
                      <a:pt x="221" y="0"/>
                    </a:moveTo>
                    <a:cubicBezTo>
                      <a:pt x="82" y="0"/>
                      <a:pt x="1" y="93"/>
                      <a:pt x="1" y="209"/>
                    </a:cubicBezTo>
                    <a:cubicBezTo>
                      <a:pt x="1" y="325"/>
                      <a:pt x="105" y="430"/>
                      <a:pt x="221" y="430"/>
                    </a:cubicBezTo>
                    <a:lnTo>
                      <a:pt x="8185" y="430"/>
                    </a:lnTo>
                    <a:cubicBezTo>
                      <a:pt x="8313" y="430"/>
                      <a:pt x="8406" y="325"/>
                      <a:pt x="8406" y="209"/>
                    </a:cubicBezTo>
                    <a:cubicBezTo>
                      <a:pt x="8406" y="81"/>
                      <a:pt x="8302" y="0"/>
                      <a:pt x="8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0" name="Google Shape;3350;p39"/>
              <p:cNvSpPr/>
              <p:nvPr/>
            </p:nvSpPr>
            <p:spPr>
              <a:xfrm>
                <a:off x="7090960" y="700091"/>
                <a:ext cx="1118683" cy="3574427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31345" extrusionOk="0">
                    <a:moveTo>
                      <a:pt x="0" y="0"/>
                    </a:moveTo>
                    <a:lnTo>
                      <a:pt x="9810" y="31345"/>
                    </a:lnTo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1" name="Google Shape;3351;p39"/>
              <p:cNvSpPr/>
              <p:nvPr/>
            </p:nvSpPr>
            <p:spPr>
              <a:xfrm>
                <a:off x="6348251" y="700091"/>
                <a:ext cx="1117429" cy="3574427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31345" extrusionOk="0">
                    <a:moveTo>
                      <a:pt x="0" y="31345"/>
                    </a:moveTo>
                    <a:lnTo>
                      <a:pt x="9799" y="0"/>
                    </a:lnTo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2" name="Google Shape;3352;p39"/>
              <p:cNvSpPr/>
              <p:nvPr/>
            </p:nvSpPr>
            <p:spPr>
              <a:xfrm>
                <a:off x="6945338" y="3452327"/>
                <a:ext cx="665964" cy="822192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7210" extrusionOk="0">
                    <a:moveTo>
                      <a:pt x="2926" y="1"/>
                    </a:moveTo>
                    <a:cubicBezTo>
                      <a:pt x="1312" y="1"/>
                      <a:pt x="0" y="1301"/>
                      <a:pt x="0" y="2915"/>
                    </a:cubicBezTo>
                    <a:lnTo>
                      <a:pt x="0" y="7210"/>
                    </a:lnTo>
                    <a:lnTo>
                      <a:pt x="5840" y="7210"/>
                    </a:lnTo>
                    <a:lnTo>
                      <a:pt x="5840" y="2915"/>
                    </a:lnTo>
                    <a:cubicBezTo>
                      <a:pt x="5840" y="1301"/>
                      <a:pt x="4528" y="1"/>
                      <a:pt x="2926" y="1"/>
                    </a:cubicBezTo>
                    <a:close/>
                  </a:path>
                </a:pathLst>
              </a:custGeom>
              <a:solidFill>
                <a:srgbClr val="7C51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3" name="Google Shape;3353;p39"/>
              <p:cNvSpPr/>
              <p:nvPr/>
            </p:nvSpPr>
            <p:spPr>
              <a:xfrm>
                <a:off x="6908276" y="3413897"/>
                <a:ext cx="741456" cy="899052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7884" extrusionOk="0">
                    <a:moveTo>
                      <a:pt x="3227" y="686"/>
                    </a:moveTo>
                    <a:cubicBezTo>
                      <a:pt x="4655" y="686"/>
                      <a:pt x="5816" y="1847"/>
                      <a:pt x="5816" y="3263"/>
                    </a:cubicBezTo>
                    <a:lnTo>
                      <a:pt x="5816" y="7210"/>
                    </a:lnTo>
                    <a:lnTo>
                      <a:pt x="650" y="7210"/>
                    </a:lnTo>
                    <a:lnTo>
                      <a:pt x="650" y="3263"/>
                    </a:lnTo>
                    <a:cubicBezTo>
                      <a:pt x="650" y="1847"/>
                      <a:pt x="1811" y="686"/>
                      <a:pt x="3227" y="686"/>
                    </a:cubicBezTo>
                    <a:close/>
                    <a:moveTo>
                      <a:pt x="3251" y="1"/>
                    </a:moveTo>
                    <a:cubicBezTo>
                      <a:pt x="1451" y="1"/>
                      <a:pt x="0" y="1464"/>
                      <a:pt x="0" y="3252"/>
                    </a:cubicBezTo>
                    <a:lnTo>
                      <a:pt x="0" y="7884"/>
                    </a:lnTo>
                    <a:lnTo>
                      <a:pt x="6501" y="7884"/>
                    </a:lnTo>
                    <a:lnTo>
                      <a:pt x="6501" y="3252"/>
                    </a:lnTo>
                    <a:cubicBezTo>
                      <a:pt x="6501" y="1452"/>
                      <a:pt x="5027" y="1"/>
                      <a:pt x="3251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4" name="Google Shape;3354;p39"/>
              <p:cNvSpPr/>
              <p:nvPr/>
            </p:nvSpPr>
            <p:spPr>
              <a:xfrm>
                <a:off x="6945338" y="3452327"/>
                <a:ext cx="350886" cy="8221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210" extrusionOk="0">
                    <a:moveTo>
                      <a:pt x="2926" y="1"/>
                    </a:moveTo>
                    <a:cubicBezTo>
                      <a:pt x="1312" y="1"/>
                      <a:pt x="0" y="1301"/>
                      <a:pt x="0" y="2915"/>
                    </a:cubicBezTo>
                    <a:lnTo>
                      <a:pt x="0" y="7210"/>
                    </a:lnTo>
                    <a:cubicBezTo>
                      <a:pt x="3077" y="7210"/>
                      <a:pt x="2926" y="1"/>
                      <a:pt x="29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5" name="Google Shape;3355;p39"/>
              <p:cNvSpPr/>
              <p:nvPr/>
            </p:nvSpPr>
            <p:spPr>
              <a:xfrm>
                <a:off x="6908276" y="3413897"/>
                <a:ext cx="419763" cy="899052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7884" extrusionOk="0">
                    <a:moveTo>
                      <a:pt x="2914" y="698"/>
                    </a:moveTo>
                    <a:cubicBezTo>
                      <a:pt x="2902" y="1824"/>
                      <a:pt x="2751" y="5388"/>
                      <a:pt x="1428" y="6723"/>
                    </a:cubicBezTo>
                    <a:cubicBezTo>
                      <a:pt x="1196" y="6955"/>
                      <a:pt x="940" y="7117"/>
                      <a:pt x="662" y="7175"/>
                    </a:cubicBezTo>
                    <a:lnTo>
                      <a:pt x="662" y="3252"/>
                    </a:lnTo>
                    <a:cubicBezTo>
                      <a:pt x="662" y="1951"/>
                      <a:pt x="1649" y="860"/>
                      <a:pt x="2914" y="698"/>
                    </a:cubicBezTo>
                    <a:close/>
                    <a:moveTo>
                      <a:pt x="3251" y="1"/>
                    </a:moveTo>
                    <a:cubicBezTo>
                      <a:pt x="1451" y="1"/>
                      <a:pt x="0" y="1464"/>
                      <a:pt x="0" y="3252"/>
                    </a:cubicBezTo>
                    <a:lnTo>
                      <a:pt x="0" y="7884"/>
                    </a:lnTo>
                    <a:lnTo>
                      <a:pt x="325" y="7884"/>
                    </a:lnTo>
                    <a:cubicBezTo>
                      <a:pt x="940" y="7884"/>
                      <a:pt x="1463" y="7651"/>
                      <a:pt x="1927" y="7187"/>
                    </a:cubicBezTo>
                    <a:cubicBezTo>
                      <a:pt x="3680" y="5388"/>
                      <a:pt x="3599" y="535"/>
                      <a:pt x="3599" y="338"/>
                    </a:cubicBezTo>
                    <a:lnTo>
                      <a:pt x="3576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6" name="Google Shape;3356;p39"/>
              <p:cNvSpPr/>
              <p:nvPr/>
            </p:nvSpPr>
            <p:spPr>
              <a:xfrm>
                <a:off x="7260416" y="3452327"/>
                <a:ext cx="350886" cy="8221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210" extrusionOk="0">
                    <a:moveTo>
                      <a:pt x="163" y="1"/>
                    </a:moveTo>
                    <a:cubicBezTo>
                      <a:pt x="163" y="1"/>
                      <a:pt x="0" y="7210"/>
                      <a:pt x="3077" y="7210"/>
                    </a:cubicBezTo>
                    <a:lnTo>
                      <a:pt x="3077" y="2915"/>
                    </a:lnTo>
                    <a:cubicBezTo>
                      <a:pt x="3077" y="1301"/>
                      <a:pt x="1765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7" name="Google Shape;3357;p39"/>
              <p:cNvSpPr/>
              <p:nvPr/>
            </p:nvSpPr>
            <p:spPr>
              <a:xfrm>
                <a:off x="7229969" y="3413897"/>
                <a:ext cx="421017" cy="899052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884" extrusionOk="0">
                    <a:moveTo>
                      <a:pt x="755" y="698"/>
                    </a:moveTo>
                    <a:lnTo>
                      <a:pt x="755" y="698"/>
                    </a:lnTo>
                    <a:cubicBezTo>
                      <a:pt x="2032" y="860"/>
                      <a:pt x="3007" y="1951"/>
                      <a:pt x="3007" y="3252"/>
                    </a:cubicBezTo>
                    <a:lnTo>
                      <a:pt x="3007" y="7175"/>
                    </a:lnTo>
                    <a:cubicBezTo>
                      <a:pt x="2717" y="7117"/>
                      <a:pt x="2473" y="6955"/>
                      <a:pt x="2241" y="6723"/>
                    </a:cubicBezTo>
                    <a:cubicBezTo>
                      <a:pt x="917" y="5376"/>
                      <a:pt x="778" y="1824"/>
                      <a:pt x="755" y="698"/>
                    </a:cubicBezTo>
                    <a:close/>
                    <a:moveTo>
                      <a:pt x="105" y="1"/>
                    </a:moveTo>
                    <a:lnTo>
                      <a:pt x="93" y="338"/>
                    </a:lnTo>
                    <a:cubicBezTo>
                      <a:pt x="93" y="535"/>
                      <a:pt x="0" y="5388"/>
                      <a:pt x="1765" y="7187"/>
                    </a:cubicBezTo>
                    <a:cubicBezTo>
                      <a:pt x="2206" y="7651"/>
                      <a:pt x="2752" y="7884"/>
                      <a:pt x="3344" y="7884"/>
                    </a:cubicBezTo>
                    <a:lnTo>
                      <a:pt x="3692" y="7884"/>
                    </a:lnTo>
                    <a:lnTo>
                      <a:pt x="3692" y="3252"/>
                    </a:lnTo>
                    <a:cubicBezTo>
                      <a:pt x="3692" y="1452"/>
                      <a:pt x="2229" y="1"/>
                      <a:pt x="441" y="1"/>
                    </a:cubicBez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8" name="Google Shape;3358;p39"/>
              <p:cNvSpPr/>
              <p:nvPr/>
            </p:nvSpPr>
            <p:spPr>
              <a:xfrm>
                <a:off x="7272276" y="2834143"/>
                <a:ext cx="106053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18" extrusionOk="0">
                    <a:moveTo>
                      <a:pt x="465" y="0"/>
                    </a:moveTo>
                    <a:lnTo>
                      <a:pt x="1" y="464"/>
                    </a:lnTo>
                    <a:lnTo>
                      <a:pt x="465" y="917"/>
                    </a:lnTo>
                    <a:lnTo>
                      <a:pt x="929" y="464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9" name="Google Shape;3359;p39"/>
              <p:cNvSpPr/>
              <p:nvPr/>
            </p:nvSpPr>
            <p:spPr>
              <a:xfrm>
                <a:off x="7485407" y="2832775"/>
                <a:ext cx="106053" cy="106053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465" y="0"/>
                    </a:moveTo>
                    <a:lnTo>
                      <a:pt x="1" y="465"/>
                    </a:lnTo>
                    <a:lnTo>
                      <a:pt x="465" y="929"/>
                    </a:lnTo>
                    <a:lnTo>
                      <a:pt x="929" y="465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60" name="Google Shape;3360;p39"/>
              <p:cNvGrpSpPr/>
              <p:nvPr/>
            </p:nvGrpSpPr>
            <p:grpSpPr>
              <a:xfrm>
                <a:off x="6295225" y="661775"/>
                <a:ext cx="1966077" cy="3651173"/>
                <a:chOff x="6295225" y="661775"/>
                <a:chExt cx="1966077" cy="3651173"/>
              </a:xfrm>
            </p:grpSpPr>
            <p:sp>
              <p:nvSpPr>
                <p:cNvPr id="3361" name="Google Shape;3361;p39"/>
                <p:cNvSpPr/>
                <p:nvPr/>
              </p:nvSpPr>
              <p:spPr>
                <a:xfrm>
                  <a:off x="6295225" y="1196485"/>
                  <a:ext cx="1966077" cy="311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1" h="27329" extrusionOk="0">
                      <a:moveTo>
                        <a:pt x="8627" y="2218"/>
                      </a:moveTo>
                      <a:lnTo>
                        <a:pt x="16324" y="26655"/>
                      </a:lnTo>
                      <a:lnTo>
                        <a:pt x="918" y="26655"/>
                      </a:lnTo>
                      <a:lnTo>
                        <a:pt x="8627" y="2218"/>
                      </a:lnTo>
                      <a:close/>
                      <a:moveTo>
                        <a:pt x="8627" y="0"/>
                      </a:moveTo>
                      <a:lnTo>
                        <a:pt x="1" y="27329"/>
                      </a:lnTo>
                      <a:lnTo>
                        <a:pt x="17241" y="27329"/>
                      </a:lnTo>
                      <a:lnTo>
                        <a:pt x="8627" y="0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2" name="Google Shape;3362;p39"/>
                <p:cNvSpPr/>
                <p:nvPr/>
              </p:nvSpPr>
              <p:spPr>
                <a:xfrm>
                  <a:off x="6650101" y="3147854"/>
                  <a:ext cx="1253815" cy="7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5" h="663" extrusionOk="0">
                      <a:moveTo>
                        <a:pt x="325" y="0"/>
                      </a:moveTo>
                      <a:cubicBezTo>
                        <a:pt x="140" y="0"/>
                        <a:pt x="0" y="140"/>
                        <a:pt x="0" y="337"/>
                      </a:cubicBezTo>
                      <a:cubicBezTo>
                        <a:pt x="0" y="523"/>
                        <a:pt x="151" y="662"/>
                        <a:pt x="325" y="662"/>
                      </a:cubicBezTo>
                      <a:lnTo>
                        <a:pt x="10658" y="662"/>
                      </a:lnTo>
                      <a:cubicBezTo>
                        <a:pt x="10855" y="662"/>
                        <a:pt x="10994" y="523"/>
                        <a:pt x="10994" y="337"/>
                      </a:cubicBezTo>
                      <a:cubicBezTo>
                        <a:pt x="10994" y="140"/>
                        <a:pt x="10855" y="0"/>
                        <a:pt x="10658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3" name="Google Shape;3363;p39"/>
                <p:cNvSpPr/>
                <p:nvPr/>
              </p:nvSpPr>
              <p:spPr>
                <a:xfrm>
                  <a:off x="6843391" y="2528301"/>
                  <a:ext cx="869859" cy="7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8" h="674" extrusionOk="0">
                      <a:moveTo>
                        <a:pt x="337" y="0"/>
                      </a:moveTo>
                      <a:cubicBezTo>
                        <a:pt x="140" y="0"/>
                        <a:pt x="0" y="151"/>
                        <a:pt x="0" y="337"/>
                      </a:cubicBezTo>
                      <a:cubicBezTo>
                        <a:pt x="0" y="523"/>
                        <a:pt x="163" y="674"/>
                        <a:pt x="337" y="674"/>
                      </a:cubicBezTo>
                      <a:lnTo>
                        <a:pt x="7302" y="674"/>
                      </a:lnTo>
                      <a:cubicBezTo>
                        <a:pt x="7488" y="674"/>
                        <a:pt x="7627" y="523"/>
                        <a:pt x="7627" y="337"/>
                      </a:cubicBezTo>
                      <a:cubicBezTo>
                        <a:pt x="7627" y="151"/>
                        <a:pt x="7488" y="0"/>
                        <a:pt x="7302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4" name="Google Shape;3364;p39"/>
                <p:cNvSpPr/>
                <p:nvPr/>
              </p:nvSpPr>
              <p:spPr>
                <a:xfrm>
                  <a:off x="6725479" y="2962547"/>
                  <a:ext cx="1101578" cy="4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0" h="430" extrusionOk="0">
                      <a:moveTo>
                        <a:pt x="222" y="0"/>
                      </a:moveTo>
                      <a:cubicBezTo>
                        <a:pt x="105" y="0"/>
                        <a:pt x="1" y="105"/>
                        <a:pt x="1" y="221"/>
                      </a:cubicBezTo>
                      <a:cubicBezTo>
                        <a:pt x="1" y="337"/>
                        <a:pt x="105" y="430"/>
                        <a:pt x="222" y="430"/>
                      </a:cubicBezTo>
                      <a:lnTo>
                        <a:pt x="9451" y="430"/>
                      </a:lnTo>
                      <a:cubicBezTo>
                        <a:pt x="9579" y="430"/>
                        <a:pt x="9660" y="337"/>
                        <a:pt x="9660" y="221"/>
                      </a:cubicBezTo>
                      <a:cubicBezTo>
                        <a:pt x="9660" y="81"/>
                        <a:pt x="9567" y="0"/>
                        <a:pt x="9451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5" name="Google Shape;3365;p39"/>
                <p:cNvSpPr/>
                <p:nvPr/>
              </p:nvSpPr>
              <p:spPr>
                <a:xfrm>
                  <a:off x="7048539" y="661775"/>
                  <a:ext cx="1204894" cy="36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6" h="32018" extrusionOk="0">
                      <a:moveTo>
                        <a:pt x="391" y="1"/>
                      </a:moveTo>
                      <a:cubicBezTo>
                        <a:pt x="354" y="1"/>
                        <a:pt x="316" y="8"/>
                        <a:pt x="279" y="23"/>
                      </a:cubicBezTo>
                      <a:cubicBezTo>
                        <a:pt x="105" y="81"/>
                        <a:pt x="1" y="266"/>
                        <a:pt x="59" y="441"/>
                      </a:cubicBezTo>
                      <a:lnTo>
                        <a:pt x="9869" y="31785"/>
                      </a:lnTo>
                      <a:cubicBezTo>
                        <a:pt x="9915" y="31925"/>
                        <a:pt x="10043" y="32018"/>
                        <a:pt x="10182" y="32018"/>
                      </a:cubicBezTo>
                      <a:cubicBezTo>
                        <a:pt x="10217" y="32018"/>
                        <a:pt x="10240" y="32018"/>
                        <a:pt x="10286" y="32006"/>
                      </a:cubicBezTo>
                      <a:cubicBezTo>
                        <a:pt x="10461" y="31948"/>
                        <a:pt x="10565" y="31751"/>
                        <a:pt x="10507" y="31576"/>
                      </a:cubicBezTo>
                      <a:lnTo>
                        <a:pt x="697" y="232"/>
                      </a:lnTo>
                      <a:cubicBezTo>
                        <a:pt x="652" y="95"/>
                        <a:pt x="527" y="1"/>
                        <a:pt x="391" y="1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6" name="Google Shape;3366;p39"/>
                <p:cNvSpPr/>
                <p:nvPr/>
              </p:nvSpPr>
              <p:spPr>
                <a:xfrm>
                  <a:off x="6304576" y="662345"/>
                  <a:ext cx="1206148" cy="365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7" h="32013" extrusionOk="0">
                      <a:moveTo>
                        <a:pt x="10192" y="0"/>
                      </a:moveTo>
                      <a:cubicBezTo>
                        <a:pt x="10053" y="0"/>
                        <a:pt x="9924" y="88"/>
                        <a:pt x="9868" y="227"/>
                      </a:cubicBezTo>
                      <a:lnTo>
                        <a:pt x="70" y="31571"/>
                      </a:lnTo>
                      <a:cubicBezTo>
                        <a:pt x="0" y="31746"/>
                        <a:pt x="105" y="31943"/>
                        <a:pt x="279" y="32001"/>
                      </a:cubicBezTo>
                      <a:cubicBezTo>
                        <a:pt x="314" y="32013"/>
                        <a:pt x="360" y="32013"/>
                        <a:pt x="383" y="32013"/>
                      </a:cubicBezTo>
                      <a:cubicBezTo>
                        <a:pt x="534" y="32013"/>
                        <a:pt x="662" y="31920"/>
                        <a:pt x="708" y="31780"/>
                      </a:cubicBezTo>
                      <a:lnTo>
                        <a:pt x="10518" y="436"/>
                      </a:lnTo>
                      <a:cubicBezTo>
                        <a:pt x="10576" y="261"/>
                        <a:pt x="10472" y="76"/>
                        <a:pt x="10298" y="18"/>
                      </a:cubicBezTo>
                      <a:cubicBezTo>
                        <a:pt x="10263" y="6"/>
                        <a:pt x="10227" y="0"/>
                        <a:pt x="10192" y="0"/>
                      </a:cubicBez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7" name="Google Shape;3367;p39"/>
                <p:cNvSpPr/>
                <p:nvPr/>
              </p:nvSpPr>
              <p:spPr>
                <a:xfrm>
                  <a:off x="6847382" y="2834143"/>
                  <a:ext cx="104684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64" y="0"/>
                      </a:moveTo>
                      <a:lnTo>
                        <a:pt x="0" y="464"/>
                      </a:lnTo>
                      <a:lnTo>
                        <a:pt x="464" y="917"/>
                      </a:lnTo>
                      <a:lnTo>
                        <a:pt x="917" y="453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8" name="Google Shape;3368;p39"/>
                <p:cNvSpPr/>
                <p:nvPr/>
              </p:nvSpPr>
              <p:spPr>
                <a:xfrm>
                  <a:off x="7060513" y="2832775"/>
                  <a:ext cx="104684" cy="1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30" extrusionOk="0">
                      <a:moveTo>
                        <a:pt x="465" y="0"/>
                      </a:moveTo>
                      <a:lnTo>
                        <a:pt x="0" y="465"/>
                      </a:lnTo>
                      <a:lnTo>
                        <a:pt x="465" y="929"/>
                      </a:lnTo>
                      <a:lnTo>
                        <a:pt x="917" y="465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9" name="Google Shape;3369;p39"/>
                <p:cNvSpPr/>
                <p:nvPr/>
              </p:nvSpPr>
              <p:spPr>
                <a:xfrm>
                  <a:off x="6487260" y="3923634"/>
                  <a:ext cx="104684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53" y="1"/>
                      </a:moveTo>
                      <a:lnTo>
                        <a:pt x="0" y="465"/>
                      </a:lnTo>
                      <a:lnTo>
                        <a:pt x="453" y="918"/>
                      </a:lnTo>
                      <a:lnTo>
                        <a:pt x="917" y="46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0" name="Google Shape;3370;p39"/>
                <p:cNvSpPr/>
                <p:nvPr/>
              </p:nvSpPr>
              <p:spPr>
                <a:xfrm>
                  <a:off x="6700391" y="3922266"/>
                  <a:ext cx="104684" cy="1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30" extrusionOk="0">
                      <a:moveTo>
                        <a:pt x="453" y="1"/>
                      </a:moveTo>
                      <a:lnTo>
                        <a:pt x="0" y="465"/>
                      </a:lnTo>
                      <a:lnTo>
                        <a:pt x="453" y="930"/>
                      </a:lnTo>
                      <a:lnTo>
                        <a:pt x="918" y="46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rgbClr val="7030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71" name="Google Shape;3371;p39"/>
              <p:cNvSpPr/>
              <p:nvPr/>
            </p:nvSpPr>
            <p:spPr>
              <a:xfrm>
                <a:off x="7649617" y="3923634"/>
                <a:ext cx="105939" cy="10468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lnTo>
                      <a:pt x="0" y="453"/>
                    </a:lnTo>
                    <a:lnTo>
                      <a:pt x="465" y="918"/>
                    </a:lnTo>
                    <a:lnTo>
                      <a:pt x="929" y="453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2" name="Google Shape;3372;p39"/>
              <p:cNvSpPr/>
              <p:nvPr/>
            </p:nvSpPr>
            <p:spPr>
              <a:xfrm>
                <a:off x="7862748" y="3922266"/>
                <a:ext cx="106053" cy="104798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19" extrusionOk="0">
                    <a:moveTo>
                      <a:pt x="465" y="1"/>
                    </a:moveTo>
                    <a:lnTo>
                      <a:pt x="0" y="465"/>
                    </a:lnTo>
                    <a:lnTo>
                      <a:pt x="465" y="918"/>
                    </a:lnTo>
                    <a:lnTo>
                      <a:pt x="929" y="465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73" name="Google Shape;3373;p39"/>
              <p:cNvGrpSpPr/>
              <p:nvPr/>
            </p:nvGrpSpPr>
            <p:grpSpPr>
              <a:xfrm>
                <a:off x="6593198" y="2832775"/>
                <a:ext cx="1481427" cy="1196912"/>
                <a:chOff x="6593198" y="2832775"/>
                <a:chExt cx="1481427" cy="1196912"/>
              </a:xfrm>
            </p:grpSpPr>
            <p:sp>
              <p:nvSpPr>
                <p:cNvPr id="3374" name="Google Shape;3374;p39"/>
                <p:cNvSpPr/>
                <p:nvPr/>
              </p:nvSpPr>
              <p:spPr>
                <a:xfrm>
                  <a:off x="6953206" y="2834143"/>
                  <a:ext cx="104684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65" y="0"/>
                      </a:moveTo>
                      <a:lnTo>
                        <a:pt x="1" y="464"/>
                      </a:lnTo>
                      <a:lnTo>
                        <a:pt x="465" y="917"/>
                      </a:lnTo>
                      <a:lnTo>
                        <a:pt x="918" y="464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5" name="Google Shape;3375;p39"/>
                <p:cNvSpPr/>
                <p:nvPr/>
              </p:nvSpPr>
              <p:spPr>
                <a:xfrm>
                  <a:off x="7166337" y="2832775"/>
                  <a:ext cx="104684" cy="1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30" extrusionOk="0">
                      <a:moveTo>
                        <a:pt x="465" y="0"/>
                      </a:moveTo>
                      <a:lnTo>
                        <a:pt x="1" y="465"/>
                      </a:lnTo>
                      <a:lnTo>
                        <a:pt x="465" y="929"/>
                      </a:lnTo>
                      <a:lnTo>
                        <a:pt x="918" y="465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6" name="Google Shape;3376;p39"/>
                <p:cNvSpPr/>
                <p:nvPr/>
              </p:nvSpPr>
              <p:spPr>
                <a:xfrm>
                  <a:off x="7378214" y="2834143"/>
                  <a:ext cx="104684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65" y="0"/>
                      </a:moveTo>
                      <a:lnTo>
                        <a:pt x="0" y="453"/>
                      </a:lnTo>
                      <a:lnTo>
                        <a:pt x="465" y="917"/>
                      </a:lnTo>
                      <a:lnTo>
                        <a:pt x="917" y="453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7" name="Google Shape;3377;p39"/>
                <p:cNvSpPr/>
                <p:nvPr/>
              </p:nvSpPr>
              <p:spPr>
                <a:xfrm>
                  <a:off x="7591345" y="2834143"/>
                  <a:ext cx="106053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18" extrusionOk="0">
                      <a:moveTo>
                        <a:pt x="465" y="0"/>
                      </a:moveTo>
                      <a:lnTo>
                        <a:pt x="0" y="453"/>
                      </a:lnTo>
                      <a:lnTo>
                        <a:pt x="465" y="917"/>
                      </a:lnTo>
                      <a:lnTo>
                        <a:pt x="929" y="453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8" name="Google Shape;3378;p39"/>
                <p:cNvSpPr/>
                <p:nvPr/>
              </p:nvSpPr>
              <p:spPr>
                <a:xfrm>
                  <a:off x="6593198" y="3922266"/>
                  <a:ext cx="105939" cy="1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30" extrusionOk="0">
                      <a:moveTo>
                        <a:pt x="464" y="1"/>
                      </a:moveTo>
                      <a:lnTo>
                        <a:pt x="0" y="465"/>
                      </a:lnTo>
                      <a:lnTo>
                        <a:pt x="464" y="930"/>
                      </a:lnTo>
                      <a:lnTo>
                        <a:pt x="929" y="465"/>
                      </a:lnTo>
                      <a:lnTo>
                        <a:pt x="46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9" name="Google Shape;3379;p39"/>
                <p:cNvSpPr/>
                <p:nvPr/>
              </p:nvSpPr>
              <p:spPr>
                <a:xfrm>
                  <a:off x="6806329" y="3923634"/>
                  <a:ext cx="104684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53" y="1"/>
                      </a:moveTo>
                      <a:lnTo>
                        <a:pt x="0" y="453"/>
                      </a:lnTo>
                      <a:lnTo>
                        <a:pt x="453" y="918"/>
                      </a:lnTo>
                      <a:lnTo>
                        <a:pt x="917" y="453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0" name="Google Shape;3380;p39"/>
                <p:cNvSpPr/>
                <p:nvPr/>
              </p:nvSpPr>
              <p:spPr>
                <a:xfrm>
                  <a:off x="7755441" y="3923634"/>
                  <a:ext cx="106053" cy="1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30" extrusionOk="0">
                      <a:moveTo>
                        <a:pt x="465" y="1"/>
                      </a:moveTo>
                      <a:lnTo>
                        <a:pt x="1" y="465"/>
                      </a:lnTo>
                      <a:lnTo>
                        <a:pt x="465" y="929"/>
                      </a:lnTo>
                      <a:lnTo>
                        <a:pt x="930" y="465"/>
                      </a:lnTo>
                      <a:lnTo>
                        <a:pt x="4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1" name="Google Shape;3381;p39"/>
                <p:cNvSpPr/>
                <p:nvPr/>
              </p:nvSpPr>
              <p:spPr>
                <a:xfrm>
                  <a:off x="7968687" y="3923634"/>
                  <a:ext cx="105939" cy="10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4" y="1"/>
                      </a:moveTo>
                      <a:lnTo>
                        <a:pt x="0" y="453"/>
                      </a:lnTo>
                      <a:lnTo>
                        <a:pt x="464" y="918"/>
                      </a:lnTo>
                      <a:lnTo>
                        <a:pt x="929" y="453"/>
                      </a:lnTo>
                      <a:lnTo>
                        <a:pt x="46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82" name="Google Shape;3382;p39"/>
              <p:cNvSpPr/>
              <p:nvPr/>
            </p:nvSpPr>
            <p:spPr>
              <a:xfrm>
                <a:off x="7273644" y="1313029"/>
                <a:ext cx="114" cy="1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3" name="Google Shape;3383;p39"/>
              <p:cNvSpPr/>
              <p:nvPr/>
            </p:nvSpPr>
            <p:spPr>
              <a:xfrm>
                <a:off x="7296217" y="1322266"/>
                <a:ext cx="933376" cy="2952252"/>
              </a:xfrm>
              <a:custGeom>
                <a:avLst/>
                <a:gdLst/>
                <a:ahLst/>
                <a:cxnLst/>
                <a:rect l="l" t="t" r="r" b="b"/>
                <a:pathLst>
                  <a:path w="8185" h="25889" extrusionOk="0">
                    <a:moveTo>
                      <a:pt x="24" y="0"/>
                    </a:moveTo>
                    <a:lnTo>
                      <a:pt x="0" y="47"/>
                    </a:lnTo>
                    <a:lnTo>
                      <a:pt x="0" y="25889"/>
                    </a:lnTo>
                    <a:lnTo>
                      <a:pt x="8185" y="2588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384" name="Google Shape;3384;p39"/>
          <p:cNvGrpSpPr/>
          <p:nvPr/>
        </p:nvGrpSpPr>
        <p:grpSpPr>
          <a:xfrm>
            <a:off x="309125" y="740346"/>
            <a:ext cx="8549393" cy="3183719"/>
            <a:chOff x="309125" y="740346"/>
            <a:chExt cx="8549393" cy="3183719"/>
          </a:xfrm>
        </p:grpSpPr>
        <p:sp>
          <p:nvSpPr>
            <p:cNvPr id="3385" name="Google Shape;3385;p39"/>
            <p:cNvSpPr/>
            <p:nvPr/>
          </p:nvSpPr>
          <p:spPr>
            <a:xfrm>
              <a:off x="8584200" y="979050"/>
              <a:ext cx="274318" cy="274318"/>
            </a:xfrm>
            <a:custGeom>
              <a:avLst/>
              <a:gdLst/>
              <a:ahLst/>
              <a:cxnLst/>
              <a:rect l="l" t="t" r="r" b="b"/>
              <a:pathLst>
                <a:path w="5701" h="5701" extrusionOk="0">
                  <a:moveTo>
                    <a:pt x="2856" y="0"/>
                  </a:moveTo>
                  <a:lnTo>
                    <a:pt x="2566" y="2287"/>
                  </a:lnTo>
                  <a:lnTo>
                    <a:pt x="1277" y="1277"/>
                  </a:lnTo>
                  <a:lnTo>
                    <a:pt x="2299" y="2578"/>
                  </a:lnTo>
                  <a:lnTo>
                    <a:pt x="0" y="2856"/>
                  </a:lnTo>
                  <a:lnTo>
                    <a:pt x="2299" y="3135"/>
                  </a:lnTo>
                  <a:lnTo>
                    <a:pt x="1277" y="4423"/>
                  </a:lnTo>
                  <a:lnTo>
                    <a:pt x="2566" y="3402"/>
                  </a:lnTo>
                  <a:lnTo>
                    <a:pt x="2844" y="5700"/>
                  </a:lnTo>
                  <a:lnTo>
                    <a:pt x="3135" y="3402"/>
                  </a:lnTo>
                  <a:lnTo>
                    <a:pt x="4423" y="4435"/>
                  </a:lnTo>
                  <a:lnTo>
                    <a:pt x="3413" y="3135"/>
                  </a:lnTo>
                  <a:lnTo>
                    <a:pt x="5700" y="2856"/>
                  </a:lnTo>
                  <a:lnTo>
                    <a:pt x="3413" y="2578"/>
                  </a:lnTo>
                  <a:lnTo>
                    <a:pt x="4423" y="1277"/>
                  </a:lnTo>
                  <a:lnTo>
                    <a:pt x="3135" y="2287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8040150" y="2234063"/>
              <a:ext cx="274325" cy="274325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3379" y="1"/>
                  </a:moveTo>
                  <a:lnTo>
                    <a:pt x="3066" y="2729"/>
                  </a:lnTo>
                  <a:lnTo>
                    <a:pt x="1510" y="1510"/>
                  </a:lnTo>
                  <a:lnTo>
                    <a:pt x="2729" y="3066"/>
                  </a:lnTo>
                  <a:lnTo>
                    <a:pt x="1" y="3379"/>
                  </a:lnTo>
                  <a:lnTo>
                    <a:pt x="2729" y="3716"/>
                  </a:lnTo>
                  <a:lnTo>
                    <a:pt x="1510" y="5271"/>
                  </a:lnTo>
                  <a:lnTo>
                    <a:pt x="3066" y="4052"/>
                  </a:lnTo>
                  <a:lnTo>
                    <a:pt x="3379" y="6781"/>
                  </a:lnTo>
                  <a:lnTo>
                    <a:pt x="3716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1" y="3379"/>
                  </a:lnTo>
                  <a:lnTo>
                    <a:pt x="4052" y="3066"/>
                  </a:lnTo>
                  <a:lnTo>
                    <a:pt x="5271" y="1510"/>
                  </a:lnTo>
                  <a:lnTo>
                    <a:pt x="3716" y="2729"/>
                  </a:lnTo>
                  <a:lnTo>
                    <a:pt x="3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5275200" y="2294063"/>
              <a:ext cx="274319" cy="274325"/>
            </a:xfrm>
            <a:custGeom>
              <a:avLst/>
              <a:gdLst/>
              <a:ahLst/>
              <a:cxnLst/>
              <a:rect l="l" t="t" r="r" b="b"/>
              <a:pathLst>
                <a:path w="6780" h="6781" extrusionOk="0">
                  <a:moveTo>
                    <a:pt x="3402" y="1"/>
                  </a:moveTo>
                  <a:lnTo>
                    <a:pt x="3065" y="2729"/>
                  </a:lnTo>
                  <a:lnTo>
                    <a:pt x="1509" y="1510"/>
                  </a:lnTo>
                  <a:lnTo>
                    <a:pt x="2728" y="3042"/>
                  </a:lnTo>
                  <a:lnTo>
                    <a:pt x="0" y="3379"/>
                  </a:lnTo>
                  <a:lnTo>
                    <a:pt x="2728" y="3716"/>
                  </a:lnTo>
                  <a:lnTo>
                    <a:pt x="1509" y="5248"/>
                  </a:lnTo>
                  <a:lnTo>
                    <a:pt x="3065" y="4052"/>
                  </a:lnTo>
                  <a:lnTo>
                    <a:pt x="3402" y="6781"/>
                  </a:lnTo>
                  <a:lnTo>
                    <a:pt x="3715" y="4052"/>
                  </a:lnTo>
                  <a:lnTo>
                    <a:pt x="5271" y="5271"/>
                  </a:lnTo>
                  <a:lnTo>
                    <a:pt x="4052" y="3716"/>
                  </a:lnTo>
                  <a:lnTo>
                    <a:pt x="6780" y="3379"/>
                  </a:lnTo>
                  <a:lnTo>
                    <a:pt x="4052" y="3042"/>
                  </a:lnTo>
                  <a:lnTo>
                    <a:pt x="5271" y="1510"/>
                  </a:lnTo>
                  <a:lnTo>
                    <a:pt x="3715" y="272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309125" y="28853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4403688" y="9790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7363800" y="77370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/>
                </a:solidFill>
              </a:endParaRPr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394200" y="1253375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5859100" y="3649750"/>
              <a:ext cx="274318" cy="274315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6162061" y="740346"/>
              <a:ext cx="255562" cy="255552"/>
            </a:xfrm>
            <a:custGeom>
              <a:avLst/>
              <a:gdLst/>
              <a:ahLst/>
              <a:cxnLst/>
              <a:rect l="l" t="t" r="r" b="b"/>
              <a:pathLst>
                <a:path w="5701" h="5690" extrusionOk="0">
                  <a:moveTo>
                    <a:pt x="2845" y="1"/>
                  </a:moveTo>
                  <a:lnTo>
                    <a:pt x="2566" y="2288"/>
                  </a:lnTo>
                  <a:lnTo>
                    <a:pt x="1278" y="1255"/>
                  </a:lnTo>
                  <a:lnTo>
                    <a:pt x="2288" y="2566"/>
                  </a:lnTo>
                  <a:lnTo>
                    <a:pt x="1" y="2845"/>
                  </a:lnTo>
                  <a:lnTo>
                    <a:pt x="2288" y="3112"/>
                  </a:lnTo>
                  <a:lnTo>
                    <a:pt x="1278" y="4424"/>
                  </a:lnTo>
                  <a:lnTo>
                    <a:pt x="1278" y="4424"/>
                  </a:lnTo>
                  <a:lnTo>
                    <a:pt x="2566" y="3391"/>
                  </a:lnTo>
                  <a:lnTo>
                    <a:pt x="2845" y="5689"/>
                  </a:lnTo>
                  <a:lnTo>
                    <a:pt x="3135" y="3391"/>
                  </a:lnTo>
                  <a:lnTo>
                    <a:pt x="4424" y="4424"/>
                  </a:lnTo>
                  <a:lnTo>
                    <a:pt x="3402" y="3112"/>
                  </a:lnTo>
                  <a:lnTo>
                    <a:pt x="5701" y="2845"/>
                  </a:lnTo>
                  <a:lnTo>
                    <a:pt x="3402" y="2566"/>
                  </a:lnTo>
                  <a:lnTo>
                    <a:pt x="4424" y="1255"/>
                  </a:lnTo>
                  <a:lnTo>
                    <a:pt x="3135" y="2288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94" name="Google Shape;3394;p39"/>
          <p:cNvGrpSpPr/>
          <p:nvPr/>
        </p:nvGrpSpPr>
        <p:grpSpPr>
          <a:xfrm>
            <a:off x="5291050" y="1112207"/>
            <a:ext cx="1294693" cy="2193168"/>
            <a:chOff x="5291050" y="1112207"/>
            <a:chExt cx="1294693" cy="2193168"/>
          </a:xfrm>
        </p:grpSpPr>
        <p:grpSp>
          <p:nvGrpSpPr>
            <p:cNvPr id="3395" name="Google Shape;3395;p39"/>
            <p:cNvGrpSpPr/>
            <p:nvPr/>
          </p:nvGrpSpPr>
          <p:grpSpPr>
            <a:xfrm>
              <a:off x="5764965" y="1112207"/>
              <a:ext cx="820778" cy="1336244"/>
              <a:chOff x="5764965" y="1112207"/>
              <a:chExt cx="820778" cy="1336244"/>
            </a:xfrm>
          </p:grpSpPr>
          <p:sp>
            <p:nvSpPr>
              <p:cNvPr id="3396" name="Google Shape;3396;p39"/>
              <p:cNvSpPr/>
              <p:nvPr/>
            </p:nvSpPr>
            <p:spPr>
              <a:xfrm>
                <a:off x="6102423" y="2043710"/>
                <a:ext cx="145333" cy="38380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883" extrusionOk="0">
                    <a:moveTo>
                      <a:pt x="0" y="0"/>
                    </a:moveTo>
                    <a:lnTo>
                      <a:pt x="0" y="7883"/>
                    </a:lnTo>
                    <a:lnTo>
                      <a:pt x="2984" y="7883"/>
                    </a:ln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DB9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7" name="Google Shape;3397;p39"/>
              <p:cNvSpPr/>
              <p:nvPr/>
            </p:nvSpPr>
            <p:spPr>
              <a:xfrm>
                <a:off x="6102423" y="2043710"/>
                <a:ext cx="145333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568" extrusionOk="0">
                    <a:moveTo>
                      <a:pt x="2926" y="0"/>
                    </a:moveTo>
                    <a:cubicBezTo>
                      <a:pt x="2763" y="221"/>
                      <a:pt x="2589" y="406"/>
                      <a:pt x="2392" y="522"/>
                    </a:cubicBezTo>
                    <a:cubicBezTo>
                      <a:pt x="2148" y="662"/>
                      <a:pt x="1812" y="708"/>
                      <a:pt x="1475" y="766"/>
                    </a:cubicBezTo>
                    <a:cubicBezTo>
                      <a:pt x="1243" y="789"/>
                      <a:pt x="1010" y="836"/>
                      <a:pt x="790" y="906"/>
                    </a:cubicBezTo>
                    <a:cubicBezTo>
                      <a:pt x="697" y="940"/>
                      <a:pt x="604" y="987"/>
                      <a:pt x="500" y="1010"/>
                    </a:cubicBezTo>
                    <a:cubicBezTo>
                      <a:pt x="360" y="1068"/>
                      <a:pt x="233" y="1115"/>
                      <a:pt x="82" y="1161"/>
                    </a:cubicBezTo>
                    <a:cubicBezTo>
                      <a:pt x="59" y="1173"/>
                      <a:pt x="24" y="1173"/>
                      <a:pt x="0" y="1184"/>
                    </a:cubicBezTo>
                    <a:lnTo>
                      <a:pt x="0" y="1567"/>
                    </a:lnTo>
                    <a:cubicBezTo>
                      <a:pt x="70" y="1556"/>
                      <a:pt x="128" y="1532"/>
                      <a:pt x="186" y="1509"/>
                    </a:cubicBezTo>
                    <a:cubicBezTo>
                      <a:pt x="349" y="1463"/>
                      <a:pt x="488" y="1405"/>
                      <a:pt x="639" y="1358"/>
                    </a:cubicBezTo>
                    <a:cubicBezTo>
                      <a:pt x="720" y="1335"/>
                      <a:pt x="825" y="1289"/>
                      <a:pt x="906" y="1265"/>
                    </a:cubicBezTo>
                    <a:cubicBezTo>
                      <a:pt x="1103" y="1207"/>
                      <a:pt x="1301" y="1173"/>
                      <a:pt x="1533" y="1126"/>
                    </a:cubicBezTo>
                    <a:cubicBezTo>
                      <a:pt x="1893" y="1068"/>
                      <a:pt x="2276" y="1010"/>
                      <a:pt x="2578" y="836"/>
                    </a:cubicBezTo>
                    <a:cubicBezTo>
                      <a:pt x="2729" y="755"/>
                      <a:pt x="2868" y="639"/>
                      <a:pt x="2984" y="511"/>
                    </a:cubicBezTo>
                    <a:lnTo>
                      <a:pt x="2984" y="0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98" name="Google Shape;3398;p39"/>
              <p:cNvGrpSpPr/>
              <p:nvPr/>
            </p:nvGrpSpPr>
            <p:grpSpPr>
              <a:xfrm>
                <a:off x="6080952" y="2022190"/>
                <a:ext cx="188276" cy="426261"/>
                <a:chOff x="2061837" y="2766171"/>
                <a:chExt cx="202099" cy="457558"/>
              </a:xfrm>
            </p:grpSpPr>
            <p:sp>
              <p:nvSpPr>
                <p:cNvPr id="3399" name="Google Shape;3399;p39"/>
                <p:cNvSpPr/>
                <p:nvPr/>
              </p:nvSpPr>
              <p:spPr>
                <a:xfrm>
                  <a:off x="2061837" y="2766171"/>
                  <a:ext cx="202099" cy="45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8755" extrusionOk="0">
                      <a:moveTo>
                        <a:pt x="2996" y="872"/>
                      </a:moveTo>
                      <a:lnTo>
                        <a:pt x="2996" y="7884"/>
                      </a:lnTo>
                      <a:lnTo>
                        <a:pt x="871" y="7884"/>
                      </a:lnTo>
                      <a:lnTo>
                        <a:pt x="871" y="872"/>
                      </a:lnTo>
                      <a:close/>
                      <a:moveTo>
                        <a:pt x="0" y="1"/>
                      </a:moveTo>
                      <a:lnTo>
                        <a:pt x="0" y="8754"/>
                      </a:lnTo>
                      <a:lnTo>
                        <a:pt x="3866" y="8754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400" name="Google Shape;3400;p39"/>
                <p:cNvGrpSpPr/>
                <p:nvPr/>
              </p:nvGrpSpPr>
              <p:grpSpPr>
                <a:xfrm>
                  <a:off x="2084885" y="2956722"/>
                  <a:ext cx="156004" cy="245740"/>
                  <a:chOff x="2084885" y="2956722"/>
                  <a:chExt cx="156004" cy="245740"/>
                </a:xfrm>
              </p:grpSpPr>
              <p:sp>
                <p:nvSpPr>
                  <p:cNvPr id="3401" name="Google Shape;3401;p39"/>
                  <p:cNvSpPr/>
                  <p:nvPr/>
                </p:nvSpPr>
                <p:spPr>
                  <a:xfrm>
                    <a:off x="2084885" y="3019803"/>
                    <a:ext cx="156004" cy="61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1185" extrusionOk="0">
                        <a:moveTo>
                          <a:pt x="0" y="1"/>
                        </a:moveTo>
                        <a:lnTo>
                          <a:pt x="0" y="395"/>
                        </a:lnTo>
                        <a:cubicBezTo>
                          <a:pt x="1057" y="697"/>
                          <a:pt x="2090" y="952"/>
                          <a:pt x="2880" y="1161"/>
                        </a:cubicBezTo>
                        <a:cubicBezTo>
                          <a:pt x="2914" y="1173"/>
                          <a:pt x="2938" y="1173"/>
                          <a:pt x="2984" y="1185"/>
                        </a:cubicBezTo>
                        <a:lnTo>
                          <a:pt x="2984" y="802"/>
                        </a:lnTo>
                        <a:cubicBezTo>
                          <a:pt x="2160" y="581"/>
                          <a:pt x="1103" y="302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2" name="Google Shape;3402;p39"/>
                  <p:cNvSpPr/>
                  <p:nvPr/>
                </p:nvSpPr>
                <p:spPr>
                  <a:xfrm>
                    <a:off x="2084885" y="2956722"/>
                    <a:ext cx="156004" cy="2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5" h="453" extrusionOk="0">
                        <a:moveTo>
                          <a:pt x="0" y="0"/>
                        </a:moveTo>
                        <a:lnTo>
                          <a:pt x="0" y="383"/>
                        </a:lnTo>
                        <a:cubicBezTo>
                          <a:pt x="987" y="383"/>
                          <a:pt x="1986" y="383"/>
                          <a:pt x="2984" y="453"/>
                        </a:cubicBezTo>
                        <a:lnTo>
                          <a:pt x="2984" y="70"/>
                        </a:lnTo>
                        <a:cubicBezTo>
                          <a:pt x="1997" y="0"/>
                          <a:pt x="987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03" name="Google Shape;3403;p39"/>
                  <p:cNvSpPr/>
                  <p:nvPr/>
                </p:nvSpPr>
                <p:spPr>
                  <a:xfrm>
                    <a:off x="2084885" y="3087170"/>
                    <a:ext cx="82575" cy="115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06" extrusionOk="0">
                        <a:moveTo>
                          <a:pt x="0" y="0"/>
                        </a:moveTo>
                        <a:lnTo>
                          <a:pt x="0" y="418"/>
                        </a:lnTo>
                        <a:cubicBezTo>
                          <a:pt x="546" y="755"/>
                          <a:pt x="848" y="1312"/>
                          <a:pt x="1022" y="1800"/>
                        </a:cubicBezTo>
                        <a:cubicBezTo>
                          <a:pt x="1069" y="1904"/>
                          <a:pt x="1115" y="2032"/>
                          <a:pt x="1161" y="2159"/>
                        </a:cubicBezTo>
                        <a:cubicBezTo>
                          <a:pt x="1161" y="2183"/>
                          <a:pt x="1173" y="2194"/>
                          <a:pt x="1173" y="2206"/>
                        </a:cubicBezTo>
                        <a:lnTo>
                          <a:pt x="1579" y="2206"/>
                        </a:lnTo>
                        <a:cubicBezTo>
                          <a:pt x="1545" y="2148"/>
                          <a:pt x="1533" y="2090"/>
                          <a:pt x="1510" y="2032"/>
                        </a:cubicBezTo>
                        <a:cubicBezTo>
                          <a:pt x="1463" y="1892"/>
                          <a:pt x="1417" y="1776"/>
                          <a:pt x="1370" y="1672"/>
                        </a:cubicBezTo>
                        <a:cubicBezTo>
                          <a:pt x="1080" y="859"/>
                          <a:pt x="604" y="2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3404" name="Google Shape;3404;p39"/>
              <p:cNvSpPr/>
              <p:nvPr/>
            </p:nvSpPr>
            <p:spPr>
              <a:xfrm>
                <a:off x="6102423" y="2119420"/>
                <a:ext cx="145333" cy="39632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814" extrusionOk="0">
                    <a:moveTo>
                      <a:pt x="2984" y="1"/>
                    </a:moveTo>
                    <a:cubicBezTo>
                      <a:pt x="2555" y="35"/>
                      <a:pt x="2125" y="82"/>
                      <a:pt x="1707" y="140"/>
                    </a:cubicBezTo>
                    <a:cubicBezTo>
                      <a:pt x="1103" y="244"/>
                      <a:pt x="535" y="326"/>
                      <a:pt x="0" y="430"/>
                    </a:cubicBezTo>
                    <a:lnTo>
                      <a:pt x="0" y="813"/>
                    </a:lnTo>
                    <a:cubicBezTo>
                      <a:pt x="546" y="709"/>
                      <a:pt x="1127" y="604"/>
                      <a:pt x="1753" y="523"/>
                    </a:cubicBezTo>
                    <a:cubicBezTo>
                      <a:pt x="2160" y="465"/>
                      <a:pt x="2566" y="419"/>
                      <a:pt x="2984" y="372"/>
                    </a:cubicBezTo>
                    <a:lnTo>
                      <a:pt x="2984" y="1"/>
                    </a:lnTo>
                    <a:close/>
                  </a:path>
                </a:pathLst>
              </a:custGeom>
              <a:solidFill>
                <a:srgbClr val="7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5" name="Google Shape;3405;p39"/>
              <p:cNvSpPr/>
              <p:nvPr/>
            </p:nvSpPr>
            <p:spPr>
              <a:xfrm>
                <a:off x="6174774" y="2156716"/>
                <a:ext cx="72983" cy="271385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574" extrusionOk="0">
                    <a:moveTo>
                      <a:pt x="0" y="1"/>
                    </a:moveTo>
                    <a:lnTo>
                      <a:pt x="0" y="5573"/>
                    </a:lnTo>
                    <a:lnTo>
                      <a:pt x="1498" y="5573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6" name="Google Shape;3406;p39"/>
              <p:cNvSpPr/>
              <p:nvPr/>
            </p:nvSpPr>
            <p:spPr>
              <a:xfrm>
                <a:off x="5803965" y="1150622"/>
                <a:ext cx="742780" cy="1006132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20665" extrusionOk="0">
                    <a:moveTo>
                      <a:pt x="7616" y="0"/>
                    </a:moveTo>
                    <a:lnTo>
                      <a:pt x="2624" y="7802"/>
                    </a:lnTo>
                    <a:lnTo>
                      <a:pt x="5120" y="7802"/>
                    </a:lnTo>
                    <a:lnTo>
                      <a:pt x="1266" y="13839"/>
                    </a:lnTo>
                    <a:lnTo>
                      <a:pt x="4354" y="13839"/>
                    </a:lnTo>
                    <a:lnTo>
                      <a:pt x="1" y="20665"/>
                    </a:lnTo>
                    <a:lnTo>
                      <a:pt x="15255" y="20665"/>
                    </a:lnTo>
                    <a:lnTo>
                      <a:pt x="10902" y="13839"/>
                    </a:lnTo>
                    <a:lnTo>
                      <a:pt x="13990" y="13839"/>
                    </a:lnTo>
                    <a:lnTo>
                      <a:pt x="10112" y="7802"/>
                    </a:lnTo>
                    <a:lnTo>
                      <a:pt x="12608" y="7802"/>
                    </a:lnTo>
                    <a:lnTo>
                      <a:pt x="76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7" name="Google Shape;3407;p39"/>
              <p:cNvSpPr/>
              <p:nvPr/>
            </p:nvSpPr>
            <p:spPr>
              <a:xfrm>
                <a:off x="5764965" y="1112207"/>
                <a:ext cx="820778" cy="1065483"/>
              </a:xfrm>
              <a:custGeom>
                <a:avLst/>
                <a:gdLst/>
                <a:ahLst/>
                <a:cxnLst/>
                <a:rect l="l" t="t" r="r" b="b"/>
                <a:pathLst>
                  <a:path w="16858" h="21884" extrusionOk="0">
                    <a:moveTo>
                      <a:pt x="8417" y="1614"/>
                    </a:moveTo>
                    <a:lnTo>
                      <a:pt x="12620" y="8173"/>
                    </a:lnTo>
                    <a:lnTo>
                      <a:pt x="10136" y="8173"/>
                    </a:lnTo>
                    <a:lnTo>
                      <a:pt x="13990" y="14210"/>
                    </a:lnTo>
                    <a:lnTo>
                      <a:pt x="10902" y="14210"/>
                    </a:lnTo>
                    <a:lnTo>
                      <a:pt x="15255" y="21013"/>
                    </a:lnTo>
                    <a:lnTo>
                      <a:pt x="1591" y="21013"/>
                    </a:lnTo>
                    <a:lnTo>
                      <a:pt x="5956" y="14210"/>
                    </a:lnTo>
                    <a:lnTo>
                      <a:pt x="2868" y="14210"/>
                    </a:lnTo>
                    <a:lnTo>
                      <a:pt x="6723" y="8173"/>
                    </a:lnTo>
                    <a:lnTo>
                      <a:pt x="4227" y="8173"/>
                    </a:lnTo>
                    <a:lnTo>
                      <a:pt x="8417" y="1614"/>
                    </a:lnTo>
                    <a:close/>
                    <a:moveTo>
                      <a:pt x="8417" y="0"/>
                    </a:moveTo>
                    <a:lnTo>
                      <a:pt x="2636" y="9044"/>
                    </a:lnTo>
                    <a:lnTo>
                      <a:pt x="5132" y="9044"/>
                    </a:lnTo>
                    <a:lnTo>
                      <a:pt x="1266" y="15080"/>
                    </a:lnTo>
                    <a:lnTo>
                      <a:pt x="4354" y="15080"/>
                    </a:lnTo>
                    <a:lnTo>
                      <a:pt x="1" y="21883"/>
                    </a:lnTo>
                    <a:lnTo>
                      <a:pt x="16857" y="21883"/>
                    </a:lnTo>
                    <a:lnTo>
                      <a:pt x="12481" y="15080"/>
                    </a:lnTo>
                    <a:lnTo>
                      <a:pt x="15580" y="15080"/>
                    </a:lnTo>
                    <a:lnTo>
                      <a:pt x="11715" y="9044"/>
                    </a:lnTo>
                    <a:lnTo>
                      <a:pt x="14210" y="9044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8" name="Google Shape;3408;p39"/>
              <p:cNvSpPr/>
              <p:nvPr/>
            </p:nvSpPr>
            <p:spPr>
              <a:xfrm>
                <a:off x="6174774" y="1150622"/>
                <a:ext cx="371974" cy="10061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0665" extrusionOk="0">
                    <a:moveTo>
                      <a:pt x="0" y="0"/>
                    </a:moveTo>
                    <a:lnTo>
                      <a:pt x="0" y="20665"/>
                    </a:lnTo>
                    <a:lnTo>
                      <a:pt x="7639" y="20665"/>
                    </a:lnTo>
                    <a:lnTo>
                      <a:pt x="3286" y="13839"/>
                    </a:lnTo>
                    <a:lnTo>
                      <a:pt x="6374" y="13839"/>
                    </a:lnTo>
                    <a:lnTo>
                      <a:pt x="2496" y="7802"/>
                    </a:lnTo>
                    <a:lnTo>
                      <a:pt x="4992" y="7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30">
                  <a:alpha val="258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09" name="Google Shape;3409;p39"/>
            <p:cNvSpPr/>
            <p:nvPr/>
          </p:nvSpPr>
          <p:spPr>
            <a:xfrm>
              <a:off x="5291050" y="2441600"/>
              <a:ext cx="978125" cy="863775"/>
            </a:xfrm>
            <a:custGeom>
              <a:avLst/>
              <a:gdLst/>
              <a:ahLst/>
              <a:cxnLst/>
              <a:rect l="l" t="t" r="r" b="b"/>
              <a:pathLst>
                <a:path w="39125" h="34551" extrusionOk="0">
                  <a:moveTo>
                    <a:pt x="32050" y="141"/>
                  </a:moveTo>
                  <a:lnTo>
                    <a:pt x="0" y="34551"/>
                  </a:lnTo>
                  <a:lnTo>
                    <a:pt x="18644" y="34551"/>
                  </a:lnTo>
                  <a:lnTo>
                    <a:pt x="39125" y="0"/>
                  </a:lnTo>
                  <a:close/>
                </a:path>
              </a:pathLst>
            </a:custGeom>
            <a:gradFill>
              <a:gsLst>
                <a:gs pos="0">
                  <a:srgbClr val="703030">
                    <a:alpha val="25882"/>
                    <a:alpha val="25840"/>
                  </a:srgbClr>
                </a:gs>
                <a:gs pos="100000">
                  <a:srgbClr val="703030">
                    <a:alpha val="0"/>
                    <a:alpha val="25840"/>
                  </a:srgbClr>
                </a:gs>
              </a:gsLst>
              <a:lin ang="5400700" scaled="0"/>
            </a:gradFill>
            <a:ln>
              <a:noFill/>
            </a:ln>
          </p:spPr>
        </p:sp>
      </p:grpSp>
      <p:grpSp>
        <p:nvGrpSpPr>
          <p:cNvPr id="3410" name="Google Shape;3410;p39"/>
          <p:cNvGrpSpPr/>
          <p:nvPr/>
        </p:nvGrpSpPr>
        <p:grpSpPr>
          <a:xfrm>
            <a:off x="8267" y="9"/>
            <a:ext cx="9126254" cy="199793"/>
            <a:chOff x="8267" y="9"/>
            <a:chExt cx="9126254" cy="199793"/>
          </a:xfrm>
        </p:grpSpPr>
        <p:sp>
          <p:nvSpPr>
            <p:cNvPr id="3411" name="Google Shape;3411;p3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6" name="Google Shape;3456;p39"/>
          <p:cNvGrpSpPr/>
          <p:nvPr/>
        </p:nvGrpSpPr>
        <p:grpSpPr>
          <a:xfrm>
            <a:off x="8267" y="4943709"/>
            <a:ext cx="9126254" cy="199793"/>
            <a:chOff x="8267" y="9"/>
            <a:chExt cx="9126254" cy="199793"/>
          </a:xfrm>
        </p:grpSpPr>
        <p:sp>
          <p:nvSpPr>
            <p:cNvPr id="3457" name="Google Shape;3457;p39"/>
            <p:cNvSpPr/>
            <p:nvPr/>
          </p:nvSpPr>
          <p:spPr>
            <a:xfrm>
              <a:off x="21150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41474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617989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821277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102451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227758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1430999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634287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1837527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040815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39"/>
            <p:cNvSpPr/>
            <p:nvPr/>
          </p:nvSpPr>
          <p:spPr>
            <a:xfrm>
              <a:off x="224405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39"/>
            <p:cNvSpPr/>
            <p:nvPr/>
          </p:nvSpPr>
          <p:spPr>
            <a:xfrm>
              <a:off x="2447296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2650537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2853825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3057065" y="13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3260353" y="13"/>
              <a:ext cx="183006" cy="19855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346359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3666834" y="631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3870075" y="631"/>
              <a:ext cx="183054" cy="19912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4073363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4276603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4479891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468313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4886372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5089613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5292901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5496141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5699429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590267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6105910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6309151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6512439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6715679" y="53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6918967" y="53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712220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7325448" y="671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7528689" y="671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773197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7935218" y="9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1"/>
                  </a:moveTo>
                  <a:lnTo>
                    <a:pt x="1" y="1939"/>
                  </a:lnTo>
                  <a:lnTo>
                    <a:pt x="1928" y="3867"/>
                  </a:lnTo>
                  <a:lnTo>
                    <a:pt x="3855" y="1939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8138506" y="9"/>
              <a:ext cx="183006" cy="198565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8" y="1"/>
                  </a:moveTo>
                  <a:lnTo>
                    <a:pt x="1" y="1928"/>
                  </a:lnTo>
                  <a:lnTo>
                    <a:pt x="1928" y="3855"/>
                  </a:lnTo>
                  <a:lnTo>
                    <a:pt x="3855" y="1928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8341746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8748227" y="626"/>
              <a:ext cx="183054" cy="199131"/>
            </a:xfrm>
            <a:custGeom>
              <a:avLst/>
              <a:gdLst/>
              <a:ahLst/>
              <a:cxnLst/>
              <a:rect l="l" t="t" r="r" b="b"/>
              <a:pathLst>
                <a:path w="3856" h="3867" extrusionOk="0">
                  <a:moveTo>
                    <a:pt x="1928" y="0"/>
                  </a:moveTo>
                  <a:lnTo>
                    <a:pt x="1" y="1927"/>
                  </a:lnTo>
                  <a:lnTo>
                    <a:pt x="1928" y="3866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8544987" y="626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8951515" y="639"/>
              <a:ext cx="183006" cy="198513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7" y="0"/>
                  </a:moveTo>
                  <a:lnTo>
                    <a:pt x="0" y="1927"/>
                  </a:lnTo>
                  <a:lnTo>
                    <a:pt x="1927" y="3855"/>
                  </a:lnTo>
                  <a:lnTo>
                    <a:pt x="3855" y="1927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8267" y="43"/>
              <a:ext cx="183006" cy="198504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0"/>
                  </a:moveTo>
                  <a:lnTo>
                    <a:pt x="0" y="1927"/>
                  </a:lnTo>
                  <a:lnTo>
                    <a:pt x="1928" y="3855"/>
                  </a:lnTo>
                  <a:lnTo>
                    <a:pt x="3855" y="1927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rest Fire Prevention by Slidesgo">
  <a:themeElements>
    <a:clrScheme name="Simple Light">
      <a:dk1>
        <a:srgbClr val="703030"/>
      </a:dk1>
      <a:lt1>
        <a:srgbClr val="FFFFFF"/>
      </a:lt1>
      <a:dk2>
        <a:srgbClr val="C7B773"/>
      </a:dk2>
      <a:lt2>
        <a:srgbClr val="D96C0F"/>
      </a:lt2>
      <a:accent1>
        <a:srgbClr val="B57E30"/>
      </a:accent1>
      <a:accent2>
        <a:srgbClr val="FF6138"/>
      </a:accent2>
      <a:accent3>
        <a:srgbClr val="00A388"/>
      </a:accent3>
      <a:accent4>
        <a:srgbClr val="52D0DD"/>
      </a:accent4>
      <a:accent5>
        <a:srgbClr val="FFFBC3"/>
      </a:accent5>
      <a:accent6>
        <a:srgbClr val="FFD34E"/>
      </a:accent6>
      <a:hlink>
        <a:srgbClr val="7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Nunito Light</vt:lpstr>
      <vt:lpstr>Fjalla One</vt:lpstr>
      <vt:lpstr>Karla</vt:lpstr>
      <vt:lpstr>Arial</vt:lpstr>
      <vt:lpstr>Anton</vt:lpstr>
      <vt:lpstr>Forest Fire Prevention by Slidesgo</vt:lpstr>
      <vt:lpstr>CANADIAN WILDLAND FIRE</vt:lpstr>
      <vt:lpstr>INTRODUCTION</vt:lpstr>
      <vt:lpstr>PROPOSED VISION</vt:lpstr>
      <vt:lpstr>THE DATA</vt:lpstr>
      <vt:lpstr>WILDLAND FIRES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PREVENTION</dc:title>
  <cp:lastModifiedBy>Nico David</cp:lastModifiedBy>
  <cp:revision>1</cp:revision>
  <dcterms:modified xsi:type="dcterms:W3CDTF">2023-07-28T04:08:08Z</dcterms:modified>
</cp:coreProperties>
</file>