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3" r:id="rId1"/>
  </p:sldMasterIdLst>
  <p:sldIdLst>
    <p:sldId id="256" r:id="rId2"/>
    <p:sldId id="265" r:id="rId3"/>
    <p:sldId id="269" r:id="rId4"/>
    <p:sldId id="266" r:id="rId5"/>
    <p:sldId id="267" r:id="rId6"/>
    <p:sldId id="268" r:id="rId7"/>
    <p:sldId id="257" r:id="rId8"/>
    <p:sldId id="258" r:id="rId9"/>
    <p:sldId id="259"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A092B7-0EDF-4A49-9B50-44D762BF1B86}" type="datetimeFigureOut">
              <a:rPr lang="fr-FR" smtClean="0"/>
              <a:t>03/02/2020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436BCFF-7315-4C2E-BB4F-764C4A9112A4}" type="slidenum">
              <a:rPr lang="fr-FR" smtClean="0"/>
              <a:t>‹#›</a:t>
            </a:fld>
            <a:endParaRPr lang="fr-FR"/>
          </a:p>
        </p:txBody>
      </p:sp>
    </p:spTree>
    <p:extLst>
      <p:ext uri="{BB962C8B-B14F-4D97-AF65-F5344CB8AC3E}">
        <p14:creationId xmlns:p14="http://schemas.microsoft.com/office/powerpoint/2010/main" val="3159881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A092B7-0EDF-4A49-9B50-44D762BF1B86}" type="datetimeFigureOut">
              <a:rPr lang="fr-FR" smtClean="0"/>
              <a:t>03/02/2020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436BCFF-7315-4C2E-BB4F-764C4A9112A4}" type="slidenum">
              <a:rPr lang="fr-FR" smtClean="0"/>
              <a:t>‹#›</a:t>
            </a:fld>
            <a:endParaRPr lang="fr-FR"/>
          </a:p>
        </p:txBody>
      </p:sp>
    </p:spTree>
    <p:extLst>
      <p:ext uri="{BB962C8B-B14F-4D97-AF65-F5344CB8AC3E}">
        <p14:creationId xmlns:p14="http://schemas.microsoft.com/office/powerpoint/2010/main" val="336727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A092B7-0EDF-4A49-9B50-44D762BF1B86}" type="datetimeFigureOut">
              <a:rPr lang="fr-FR" smtClean="0"/>
              <a:t>03/02/2020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436BCFF-7315-4C2E-BB4F-764C4A9112A4}" type="slidenum">
              <a:rPr lang="fr-FR" smtClean="0"/>
              <a:t>‹#›</a:t>
            </a:fld>
            <a:endParaRPr lang="fr-FR"/>
          </a:p>
        </p:txBody>
      </p:sp>
    </p:spTree>
    <p:extLst>
      <p:ext uri="{BB962C8B-B14F-4D97-AF65-F5344CB8AC3E}">
        <p14:creationId xmlns:p14="http://schemas.microsoft.com/office/powerpoint/2010/main" val="2212975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EA092B7-0EDF-4A49-9B50-44D762BF1B86}" type="datetimeFigureOut">
              <a:rPr lang="fr-FR" smtClean="0"/>
              <a:t>03/02/2020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436BCFF-7315-4C2E-BB4F-764C4A9112A4}" type="slidenum">
              <a:rPr lang="fr-FR" smtClean="0"/>
              <a:t>‹#›</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52395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092B7-0EDF-4A49-9B50-44D762BF1B86}" type="datetimeFigureOut">
              <a:rPr lang="fr-FR" smtClean="0"/>
              <a:t>03/02/2020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436BCFF-7315-4C2E-BB4F-764C4A9112A4}" type="slidenum">
              <a:rPr lang="fr-FR" smtClean="0"/>
              <a:t>‹#›</a:t>
            </a:fld>
            <a:endParaRPr lang="fr-FR"/>
          </a:p>
        </p:txBody>
      </p:sp>
    </p:spTree>
    <p:extLst>
      <p:ext uri="{BB962C8B-B14F-4D97-AF65-F5344CB8AC3E}">
        <p14:creationId xmlns:p14="http://schemas.microsoft.com/office/powerpoint/2010/main" val="730043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A092B7-0EDF-4A49-9B50-44D762BF1B86}" type="datetimeFigureOut">
              <a:rPr lang="fr-FR" smtClean="0"/>
              <a:t>03/02/2020</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436BCFF-7315-4C2E-BB4F-764C4A9112A4}" type="slidenum">
              <a:rPr lang="fr-FR" smtClean="0"/>
              <a:t>‹#›</a:t>
            </a:fld>
            <a:endParaRPr lang="fr-FR"/>
          </a:p>
        </p:txBody>
      </p:sp>
    </p:spTree>
    <p:extLst>
      <p:ext uri="{BB962C8B-B14F-4D97-AF65-F5344CB8AC3E}">
        <p14:creationId xmlns:p14="http://schemas.microsoft.com/office/powerpoint/2010/main" val="2748507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A092B7-0EDF-4A49-9B50-44D762BF1B86}" type="datetimeFigureOut">
              <a:rPr lang="fr-FR" smtClean="0"/>
              <a:t>03/02/2020</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436BCFF-7315-4C2E-BB4F-764C4A9112A4}" type="slidenum">
              <a:rPr lang="fr-FR" smtClean="0"/>
              <a:t>‹#›</a:t>
            </a:fld>
            <a:endParaRPr lang="fr-FR"/>
          </a:p>
        </p:txBody>
      </p:sp>
    </p:spTree>
    <p:extLst>
      <p:ext uri="{BB962C8B-B14F-4D97-AF65-F5344CB8AC3E}">
        <p14:creationId xmlns:p14="http://schemas.microsoft.com/office/powerpoint/2010/main" val="2122918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092B7-0EDF-4A49-9B50-44D762BF1B86}" type="datetimeFigureOut">
              <a:rPr lang="fr-FR" smtClean="0"/>
              <a:t>03/02/2020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436BCFF-7315-4C2E-BB4F-764C4A9112A4}" type="slidenum">
              <a:rPr lang="fr-FR" smtClean="0"/>
              <a:t>‹#›</a:t>
            </a:fld>
            <a:endParaRPr lang="fr-FR"/>
          </a:p>
        </p:txBody>
      </p:sp>
    </p:spTree>
    <p:extLst>
      <p:ext uri="{BB962C8B-B14F-4D97-AF65-F5344CB8AC3E}">
        <p14:creationId xmlns:p14="http://schemas.microsoft.com/office/powerpoint/2010/main" val="4044040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092B7-0EDF-4A49-9B50-44D762BF1B86}" type="datetimeFigureOut">
              <a:rPr lang="fr-FR" smtClean="0"/>
              <a:t>03/02/2020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436BCFF-7315-4C2E-BB4F-764C4A9112A4}" type="slidenum">
              <a:rPr lang="fr-FR" smtClean="0"/>
              <a:t>‹#›</a:t>
            </a:fld>
            <a:endParaRPr lang="fr-FR"/>
          </a:p>
        </p:txBody>
      </p:sp>
    </p:spTree>
    <p:extLst>
      <p:ext uri="{BB962C8B-B14F-4D97-AF65-F5344CB8AC3E}">
        <p14:creationId xmlns:p14="http://schemas.microsoft.com/office/powerpoint/2010/main" val="221425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EA092B7-0EDF-4A49-9B50-44D762BF1B86}" type="datetimeFigureOut">
              <a:rPr lang="fr-FR" smtClean="0"/>
              <a:t>03/02/2020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436BCFF-7315-4C2E-BB4F-764C4A9112A4}" type="slidenum">
              <a:rPr lang="fr-FR" smtClean="0"/>
              <a:t>‹#›</a:t>
            </a:fld>
            <a:endParaRPr lang="fr-FR"/>
          </a:p>
        </p:txBody>
      </p:sp>
    </p:spTree>
    <p:extLst>
      <p:ext uri="{BB962C8B-B14F-4D97-AF65-F5344CB8AC3E}">
        <p14:creationId xmlns:p14="http://schemas.microsoft.com/office/powerpoint/2010/main" val="375251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092B7-0EDF-4A49-9B50-44D762BF1B86}" type="datetimeFigureOut">
              <a:rPr lang="fr-FR" smtClean="0"/>
              <a:t>03/02/2020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436BCFF-7315-4C2E-BB4F-764C4A9112A4}" type="slidenum">
              <a:rPr lang="fr-FR" smtClean="0"/>
              <a:t>‹#›</a:t>
            </a:fld>
            <a:endParaRPr lang="fr-FR"/>
          </a:p>
        </p:txBody>
      </p:sp>
    </p:spTree>
    <p:extLst>
      <p:ext uri="{BB962C8B-B14F-4D97-AF65-F5344CB8AC3E}">
        <p14:creationId xmlns:p14="http://schemas.microsoft.com/office/powerpoint/2010/main" val="1889576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A092B7-0EDF-4A49-9B50-44D762BF1B86}" type="datetimeFigureOut">
              <a:rPr lang="fr-FR" smtClean="0"/>
              <a:t>03/02/2020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436BCFF-7315-4C2E-BB4F-764C4A9112A4}" type="slidenum">
              <a:rPr lang="fr-FR" smtClean="0"/>
              <a:t>‹#›</a:t>
            </a:fld>
            <a:endParaRPr lang="fr-FR"/>
          </a:p>
        </p:txBody>
      </p:sp>
    </p:spTree>
    <p:extLst>
      <p:ext uri="{BB962C8B-B14F-4D97-AF65-F5344CB8AC3E}">
        <p14:creationId xmlns:p14="http://schemas.microsoft.com/office/powerpoint/2010/main" val="178068453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A092B7-0EDF-4A49-9B50-44D762BF1B86}" type="datetimeFigureOut">
              <a:rPr lang="fr-FR" smtClean="0"/>
              <a:t>03/02/2020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436BCFF-7315-4C2E-BB4F-764C4A9112A4}" type="slidenum">
              <a:rPr lang="fr-FR" smtClean="0"/>
              <a:t>‹#›</a:t>
            </a:fld>
            <a:endParaRPr lang="fr-FR"/>
          </a:p>
        </p:txBody>
      </p:sp>
    </p:spTree>
    <p:extLst>
      <p:ext uri="{BB962C8B-B14F-4D97-AF65-F5344CB8AC3E}">
        <p14:creationId xmlns:p14="http://schemas.microsoft.com/office/powerpoint/2010/main" val="314603954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EA092B7-0EDF-4A49-9B50-44D762BF1B86}" type="datetimeFigureOut">
              <a:rPr lang="fr-FR" smtClean="0"/>
              <a:t>03/02/2020</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A436BCFF-7315-4C2E-BB4F-764C4A9112A4}" type="slidenum">
              <a:rPr lang="fr-FR" smtClean="0"/>
              <a:t>‹#›</a:t>
            </a:fld>
            <a:endParaRPr lang="fr-FR"/>
          </a:p>
        </p:txBody>
      </p:sp>
    </p:spTree>
    <p:extLst>
      <p:ext uri="{BB962C8B-B14F-4D97-AF65-F5344CB8AC3E}">
        <p14:creationId xmlns:p14="http://schemas.microsoft.com/office/powerpoint/2010/main" val="138832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A092B7-0EDF-4A49-9B50-44D762BF1B86}" type="datetimeFigureOut">
              <a:rPr lang="fr-FR" smtClean="0"/>
              <a:t>03/02/2020</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A436BCFF-7315-4C2E-BB4F-764C4A9112A4}" type="slidenum">
              <a:rPr lang="fr-FR" smtClean="0"/>
              <a:t>‹#›</a:t>
            </a:fld>
            <a:endParaRPr lang="fr-FR"/>
          </a:p>
        </p:txBody>
      </p:sp>
    </p:spTree>
    <p:extLst>
      <p:ext uri="{BB962C8B-B14F-4D97-AF65-F5344CB8AC3E}">
        <p14:creationId xmlns:p14="http://schemas.microsoft.com/office/powerpoint/2010/main" val="343947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EA092B7-0EDF-4A49-9B50-44D762BF1B86}" type="datetimeFigureOut">
              <a:rPr lang="fr-FR" smtClean="0"/>
              <a:t>03/02/2020</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A436BCFF-7315-4C2E-BB4F-764C4A9112A4}" type="slidenum">
              <a:rPr lang="fr-FR" smtClean="0"/>
              <a:t>‹#›</a:t>
            </a:fld>
            <a:endParaRPr lang="fr-FR"/>
          </a:p>
        </p:txBody>
      </p:sp>
    </p:spTree>
    <p:extLst>
      <p:ext uri="{BB962C8B-B14F-4D97-AF65-F5344CB8AC3E}">
        <p14:creationId xmlns:p14="http://schemas.microsoft.com/office/powerpoint/2010/main" val="320131053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A092B7-0EDF-4A49-9B50-44D762BF1B86}" type="datetimeFigureOut">
              <a:rPr lang="fr-FR" smtClean="0"/>
              <a:t>03/02/2020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436BCFF-7315-4C2E-BB4F-764C4A9112A4}" type="slidenum">
              <a:rPr lang="fr-FR" smtClean="0"/>
              <a:t>‹#›</a:t>
            </a:fld>
            <a:endParaRPr lang="fr-FR"/>
          </a:p>
        </p:txBody>
      </p:sp>
    </p:spTree>
    <p:extLst>
      <p:ext uri="{BB962C8B-B14F-4D97-AF65-F5344CB8AC3E}">
        <p14:creationId xmlns:p14="http://schemas.microsoft.com/office/powerpoint/2010/main" val="37862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EA092B7-0EDF-4A49-9B50-44D762BF1B86}" type="datetimeFigureOut">
              <a:rPr lang="fr-FR" smtClean="0"/>
              <a:t>03/02/2020</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436BCFF-7315-4C2E-BB4F-764C4A9112A4}" type="slidenum">
              <a:rPr lang="fr-FR" smtClean="0"/>
              <a:t>‹#›</a:t>
            </a:fld>
            <a:endParaRPr lang="fr-FR"/>
          </a:p>
        </p:txBody>
      </p:sp>
    </p:spTree>
    <p:extLst>
      <p:ext uri="{BB962C8B-B14F-4D97-AF65-F5344CB8AC3E}">
        <p14:creationId xmlns:p14="http://schemas.microsoft.com/office/powerpoint/2010/main" val="8036025"/>
      </p:ext>
    </p:extLst>
  </p:cSld>
  <p:clrMap bg1="dk1" tx1="lt1" bg2="dk2" tx2="lt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 id="2147484325" r:id="rId12"/>
    <p:sldLayoutId id="2147484326" r:id="rId13"/>
    <p:sldLayoutId id="2147484327" r:id="rId14"/>
    <p:sldLayoutId id="2147484328" r:id="rId15"/>
    <p:sldLayoutId id="2147484329" r:id="rId16"/>
    <p:sldLayoutId id="21474843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jfif"/><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fif"/><Relationship Id="rId1" Type="http://schemas.openxmlformats.org/officeDocument/2006/relationships/slideLayout" Target="../slideLayouts/slideLayout2.xml"/><Relationship Id="rId4" Type="http://schemas.openxmlformats.org/officeDocument/2006/relationships/image" Target="../media/image8.jfi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fif"/><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fif"/></Relationships>
</file>

<file path=ppt/slides/_rels/slide7.xml.rels><?xml version="1.0" encoding="UTF-8" standalone="yes"?>
<Relationships xmlns="http://schemas.openxmlformats.org/package/2006/relationships"><Relationship Id="rId8" Type="http://schemas.openxmlformats.org/officeDocument/2006/relationships/image" Target="../media/image16.jfif"/><Relationship Id="rId3" Type="http://schemas.openxmlformats.org/officeDocument/2006/relationships/image" Target="../media/image11.jfif"/><Relationship Id="rId7"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jpg"/><Relationship Id="rId5" Type="http://schemas.openxmlformats.org/officeDocument/2006/relationships/image" Target="../media/image13.jfif"/><Relationship Id="rId10" Type="http://schemas.openxmlformats.org/officeDocument/2006/relationships/image" Target="../media/image18.png"/><Relationship Id="rId4" Type="http://schemas.openxmlformats.org/officeDocument/2006/relationships/image" Target="../media/image12.jfif"/><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0AACD-ED8D-4130-A227-C427DC6EF034}"/>
              </a:ext>
            </a:extLst>
          </p:cNvPr>
          <p:cNvSpPr>
            <a:spLocks noGrp="1"/>
          </p:cNvSpPr>
          <p:nvPr>
            <p:ph type="ctrTitle"/>
          </p:nvPr>
        </p:nvSpPr>
        <p:spPr/>
        <p:txBody>
          <a:bodyPr>
            <a:noAutofit/>
          </a:bodyPr>
          <a:lstStyle/>
          <a:p>
            <a:r>
              <a:rPr lang="fr-FR" sz="8000" b="1" i="0" u="none" strike="noStrike">
                <a:solidFill>
                  <a:schemeClr val="tx1"/>
                </a:solidFill>
                <a:effectLst/>
                <a:latin typeface="Calibri" panose="020F0502020204030204" pitchFamily="34" charset="0"/>
              </a:rPr>
              <a:t>Can we succeed by working hard and having goals?</a:t>
            </a:r>
            <a:endParaRPr lang="fr-FR" sz="8000" b="1" dirty="0">
              <a:solidFill>
                <a:schemeClr val="tx1"/>
              </a:solidFill>
            </a:endParaRPr>
          </a:p>
        </p:txBody>
      </p:sp>
    </p:spTree>
    <p:extLst>
      <p:ext uri="{BB962C8B-B14F-4D97-AF65-F5344CB8AC3E}">
        <p14:creationId xmlns:p14="http://schemas.microsoft.com/office/powerpoint/2010/main" val="356800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8809-1ED9-4BF6-A785-D6CD83DB9A07}"/>
              </a:ext>
            </a:extLst>
          </p:cNvPr>
          <p:cNvSpPr>
            <a:spLocks noGrp="1"/>
          </p:cNvSpPr>
          <p:nvPr>
            <p:ph type="title"/>
          </p:nvPr>
        </p:nvSpPr>
        <p:spPr/>
        <p:txBody>
          <a:bodyPr/>
          <a:lstStyle/>
          <a:p>
            <a:pPr algn="ctr"/>
            <a:r>
              <a:rPr lang="fr-FR" b="1" dirty="0"/>
              <a:t>WORK HARD</a:t>
            </a:r>
          </a:p>
        </p:txBody>
      </p:sp>
      <p:pic>
        <p:nvPicPr>
          <p:cNvPr id="6" name="Content Placeholder 5">
            <a:extLst>
              <a:ext uri="{FF2B5EF4-FFF2-40B4-BE49-F238E27FC236}">
                <a16:creationId xmlns:a16="http://schemas.microsoft.com/office/drawing/2014/main" id="{8201071D-D5A8-4C26-9585-93F570446B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8530" y="2052638"/>
            <a:ext cx="5956716" cy="4195762"/>
          </a:xfrm>
        </p:spPr>
      </p:pic>
    </p:spTree>
    <p:extLst>
      <p:ext uri="{BB962C8B-B14F-4D97-AF65-F5344CB8AC3E}">
        <p14:creationId xmlns:p14="http://schemas.microsoft.com/office/powerpoint/2010/main" val="394620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D90B-39BB-44E1-ACFB-3D1574D73B04}"/>
              </a:ext>
            </a:extLst>
          </p:cNvPr>
          <p:cNvSpPr>
            <a:spLocks noGrp="1"/>
          </p:cNvSpPr>
          <p:nvPr>
            <p:ph type="title"/>
          </p:nvPr>
        </p:nvSpPr>
        <p:spPr/>
        <p:txBody>
          <a:bodyPr>
            <a:normAutofit/>
          </a:bodyPr>
          <a:lstStyle/>
          <a:p>
            <a:pPr algn="ctr"/>
            <a:r>
              <a:rPr lang="fr-FR" b="1"/>
              <a:t>CONCLUSION</a:t>
            </a:r>
            <a:br>
              <a:rPr lang="fr-FR" b="1"/>
            </a:br>
            <a:r>
              <a:rPr lang="fr-FR" sz="3200" b="1" i="0" u="none" strike="noStrike">
                <a:solidFill>
                  <a:schemeClr val="tx1"/>
                </a:solidFill>
                <a:effectLst/>
                <a:latin typeface="Calibri" panose="020F0502020204030204" pitchFamily="34" charset="0"/>
              </a:rPr>
              <a:t>Can we succeed by working hard and having goals?</a:t>
            </a:r>
            <a:endParaRPr lang="fr-FR" sz="3200" b="1" dirty="0">
              <a:solidFill>
                <a:schemeClr val="tx1"/>
              </a:solidFill>
            </a:endParaRPr>
          </a:p>
        </p:txBody>
      </p:sp>
      <p:sp>
        <p:nvSpPr>
          <p:cNvPr id="3" name="Content Placeholder 2">
            <a:extLst>
              <a:ext uri="{FF2B5EF4-FFF2-40B4-BE49-F238E27FC236}">
                <a16:creationId xmlns:a16="http://schemas.microsoft.com/office/drawing/2014/main" id="{1CB2B33F-37A1-4E34-A023-641EAFF2F79A}"/>
              </a:ext>
            </a:extLst>
          </p:cNvPr>
          <p:cNvSpPr>
            <a:spLocks noGrp="1"/>
          </p:cNvSpPr>
          <p:nvPr>
            <p:ph idx="1"/>
          </p:nvPr>
        </p:nvSpPr>
        <p:spPr/>
        <p:txBody>
          <a:bodyPr/>
          <a:lstStyle/>
          <a:p>
            <a:r>
              <a:rPr lang="fr-FR" dirty="0"/>
              <a:t>GOALS =&gt; PROCESS</a:t>
            </a:r>
          </a:p>
          <a:p>
            <a:r>
              <a:rPr lang="fr-FR" dirty="0"/>
              <a:t>WORK HARD =&gt; DO THE RIGHT THING</a:t>
            </a:r>
          </a:p>
          <a:p>
            <a:pPr marL="0" indent="0">
              <a:buNone/>
            </a:pPr>
            <a:endParaRPr lang="fr-FR" dirty="0"/>
          </a:p>
        </p:txBody>
      </p:sp>
      <p:pic>
        <p:nvPicPr>
          <p:cNvPr id="4" name="Content Placeholder 4">
            <a:extLst>
              <a:ext uri="{FF2B5EF4-FFF2-40B4-BE49-F238E27FC236}">
                <a16:creationId xmlns:a16="http://schemas.microsoft.com/office/drawing/2014/main" id="{31751E78-8B9A-414B-96E0-1F2F2F197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3007079"/>
            <a:ext cx="6642324" cy="3737414"/>
          </a:xfrm>
          <a:prstGeom prst="rect">
            <a:avLst/>
          </a:prstGeom>
        </p:spPr>
      </p:pic>
      <p:pic>
        <p:nvPicPr>
          <p:cNvPr id="5" name="Picture 4">
            <a:extLst>
              <a:ext uri="{FF2B5EF4-FFF2-40B4-BE49-F238E27FC236}">
                <a16:creationId xmlns:a16="http://schemas.microsoft.com/office/drawing/2014/main" id="{0282321A-262A-4F86-933C-BDB6F926A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5636" y="3007079"/>
            <a:ext cx="3267075" cy="1400175"/>
          </a:xfrm>
          <a:prstGeom prst="rect">
            <a:avLst/>
          </a:prstGeom>
        </p:spPr>
      </p:pic>
    </p:spTree>
    <p:extLst>
      <p:ext uri="{BB962C8B-B14F-4D97-AF65-F5344CB8AC3E}">
        <p14:creationId xmlns:p14="http://schemas.microsoft.com/office/powerpoint/2010/main" val="360349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F992-3C36-4E4B-A4B2-61314484DAD2}"/>
              </a:ext>
            </a:extLst>
          </p:cNvPr>
          <p:cNvSpPr>
            <a:spLocks noGrp="1"/>
          </p:cNvSpPr>
          <p:nvPr>
            <p:ph type="title"/>
          </p:nvPr>
        </p:nvSpPr>
        <p:spPr/>
        <p:txBody>
          <a:bodyPr/>
          <a:lstStyle/>
          <a:p>
            <a:pPr algn="ctr"/>
            <a:r>
              <a:rPr lang="fr-FR" b="1" dirty="0"/>
              <a:t>4 THINGS TO KNOW</a:t>
            </a:r>
          </a:p>
        </p:txBody>
      </p:sp>
      <p:sp>
        <p:nvSpPr>
          <p:cNvPr id="4" name="Content Placeholder 3">
            <a:extLst>
              <a:ext uri="{FF2B5EF4-FFF2-40B4-BE49-F238E27FC236}">
                <a16:creationId xmlns:a16="http://schemas.microsoft.com/office/drawing/2014/main" id="{2A63F886-9F07-415D-883B-AA3DA8319165}"/>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87808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F992-3C36-4E4B-A4B2-61314484DAD2}"/>
              </a:ext>
            </a:extLst>
          </p:cNvPr>
          <p:cNvSpPr>
            <a:spLocks noGrp="1"/>
          </p:cNvSpPr>
          <p:nvPr>
            <p:ph type="title"/>
          </p:nvPr>
        </p:nvSpPr>
        <p:spPr/>
        <p:txBody>
          <a:bodyPr/>
          <a:lstStyle/>
          <a:p>
            <a:pPr algn="ctr"/>
            <a:r>
              <a:rPr lang="fr-FR" b="1" dirty="0"/>
              <a:t>4 THINGS TO KNOW</a:t>
            </a:r>
          </a:p>
        </p:txBody>
      </p:sp>
      <p:pic>
        <p:nvPicPr>
          <p:cNvPr id="5" name="Content Placeholder 4">
            <a:extLst>
              <a:ext uri="{FF2B5EF4-FFF2-40B4-BE49-F238E27FC236}">
                <a16:creationId xmlns:a16="http://schemas.microsoft.com/office/drawing/2014/main" id="{999976BE-9B99-4F87-B6C3-9E6A519646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25" y="2362200"/>
            <a:ext cx="2369608" cy="2359076"/>
          </a:xfrm>
        </p:spPr>
      </p:pic>
    </p:spTree>
    <p:extLst>
      <p:ext uri="{BB962C8B-B14F-4D97-AF65-F5344CB8AC3E}">
        <p14:creationId xmlns:p14="http://schemas.microsoft.com/office/powerpoint/2010/main" val="290040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F992-3C36-4E4B-A4B2-61314484DAD2}"/>
              </a:ext>
            </a:extLst>
          </p:cNvPr>
          <p:cNvSpPr>
            <a:spLocks noGrp="1"/>
          </p:cNvSpPr>
          <p:nvPr>
            <p:ph type="title"/>
          </p:nvPr>
        </p:nvSpPr>
        <p:spPr/>
        <p:txBody>
          <a:bodyPr/>
          <a:lstStyle/>
          <a:p>
            <a:pPr algn="ctr"/>
            <a:r>
              <a:rPr lang="fr-FR" b="1" dirty="0"/>
              <a:t>4 THINGS TO KNOW</a:t>
            </a:r>
          </a:p>
        </p:txBody>
      </p:sp>
      <p:pic>
        <p:nvPicPr>
          <p:cNvPr id="5" name="Content Placeholder 4">
            <a:extLst>
              <a:ext uri="{FF2B5EF4-FFF2-40B4-BE49-F238E27FC236}">
                <a16:creationId xmlns:a16="http://schemas.microsoft.com/office/drawing/2014/main" id="{999976BE-9B99-4F87-B6C3-9E6A519646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25" y="2362200"/>
            <a:ext cx="2369608" cy="2359076"/>
          </a:xfrm>
        </p:spPr>
      </p:pic>
      <p:pic>
        <p:nvPicPr>
          <p:cNvPr id="7" name="Picture 6">
            <a:extLst>
              <a:ext uri="{FF2B5EF4-FFF2-40B4-BE49-F238E27FC236}">
                <a16:creationId xmlns:a16="http://schemas.microsoft.com/office/drawing/2014/main" id="{2B62E61A-C955-450F-9EFE-D45AB9077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800" y="2209800"/>
            <a:ext cx="1083733" cy="1083733"/>
          </a:xfrm>
          <a:prstGeom prst="rect">
            <a:avLst/>
          </a:prstGeom>
        </p:spPr>
      </p:pic>
    </p:spTree>
    <p:extLst>
      <p:ext uri="{BB962C8B-B14F-4D97-AF65-F5344CB8AC3E}">
        <p14:creationId xmlns:p14="http://schemas.microsoft.com/office/powerpoint/2010/main" val="425801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F992-3C36-4E4B-A4B2-61314484DAD2}"/>
              </a:ext>
            </a:extLst>
          </p:cNvPr>
          <p:cNvSpPr>
            <a:spLocks noGrp="1"/>
          </p:cNvSpPr>
          <p:nvPr>
            <p:ph type="title"/>
          </p:nvPr>
        </p:nvSpPr>
        <p:spPr/>
        <p:txBody>
          <a:bodyPr/>
          <a:lstStyle/>
          <a:p>
            <a:pPr algn="ctr"/>
            <a:r>
              <a:rPr lang="fr-FR" b="1" dirty="0"/>
              <a:t>4 THINGS TO KNOW</a:t>
            </a:r>
          </a:p>
        </p:txBody>
      </p:sp>
      <p:pic>
        <p:nvPicPr>
          <p:cNvPr id="5" name="Content Placeholder 4">
            <a:extLst>
              <a:ext uri="{FF2B5EF4-FFF2-40B4-BE49-F238E27FC236}">
                <a16:creationId xmlns:a16="http://schemas.microsoft.com/office/drawing/2014/main" id="{999976BE-9B99-4F87-B6C3-9E6A519646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25" y="2362200"/>
            <a:ext cx="2369608" cy="2359076"/>
          </a:xfrm>
        </p:spPr>
      </p:pic>
      <p:pic>
        <p:nvPicPr>
          <p:cNvPr id="7" name="Picture 6">
            <a:extLst>
              <a:ext uri="{FF2B5EF4-FFF2-40B4-BE49-F238E27FC236}">
                <a16:creationId xmlns:a16="http://schemas.microsoft.com/office/drawing/2014/main" id="{2B62E61A-C955-450F-9EFE-D45AB9077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800" y="2209800"/>
            <a:ext cx="1083733" cy="1083733"/>
          </a:xfrm>
          <a:prstGeom prst="rect">
            <a:avLst/>
          </a:prstGeom>
        </p:spPr>
      </p:pic>
      <p:pic>
        <p:nvPicPr>
          <p:cNvPr id="9" name="Picture 8">
            <a:extLst>
              <a:ext uri="{FF2B5EF4-FFF2-40B4-BE49-F238E27FC236}">
                <a16:creationId xmlns:a16="http://schemas.microsoft.com/office/drawing/2014/main" id="{BC8794E3-F1E8-4874-8197-8387819701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8800" y="3429000"/>
            <a:ext cx="3695700" cy="1238250"/>
          </a:xfrm>
          <a:prstGeom prst="rect">
            <a:avLst/>
          </a:prstGeom>
        </p:spPr>
      </p:pic>
    </p:spTree>
    <p:extLst>
      <p:ext uri="{BB962C8B-B14F-4D97-AF65-F5344CB8AC3E}">
        <p14:creationId xmlns:p14="http://schemas.microsoft.com/office/powerpoint/2010/main" val="164108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F992-3C36-4E4B-A4B2-61314484DAD2}"/>
              </a:ext>
            </a:extLst>
          </p:cNvPr>
          <p:cNvSpPr>
            <a:spLocks noGrp="1"/>
          </p:cNvSpPr>
          <p:nvPr>
            <p:ph type="title"/>
          </p:nvPr>
        </p:nvSpPr>
        <p:spPr/>
        <p:txBody>
          <a:bodyPr/>
          <a:lstStyle/>
          <a:p>
            <a:pPr algn="ctr"/>
            <a:r>
              <a:rPr lang="fr-FR" b="1" dirty="0"/>
              <a:t>4 THINGS TO KNOW</a:t>
            </a:r>
          </a:p>
        </p:txBody>
      </p:sp>
      <p:pic>
        <p:nvPicPr>
          <p:cNvPr id="5" name="Content Placeholder 4">
            <a:extLst>
              <a:ext uri="{FF2B5EF4-FFF2-40B4-BE49-F238E27FC236}">
                <a16:creationId xmlns:a16="http://schemas.microsoft.com/office/drawing/2014/main" id="{999976BE-9B99-4F87-B6C3-9E6A519646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25" y="2362200"/>
            <a:ext cx="2369608" cy="2359076"/>
          </a:xfrm>
        </p:spPr>
      </p:pic>
      <p:pic>
        <p:nvPicPr>
          <p:cNvPr id="7" name="Picture 6">
            <a:extLst>
              <a:ext uri="{FF2B5EF4-FFF2-40B4-BE49-F238E27FC236}">
                <a16:creationId xmlns:a16="http://schemas.microsoft.com/office/drawing/2014/main" id="{2B62E61A-C955-450F-9EFE-D45AB9077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800" y="2209800"/>
            <a:ext cx="1083733" cy="1083733"/>
          </a:xfrm>
          <a:prstGeom prst="rect">
            <a:avLst/>
          </a:prstGeom>
        </p:spPr>
      </p:pic>
      <p:pic>
        <p:nvPicPr>
          <p:cNvPr id="9" name="Picture 8">
            <a:extLst>
              <a:ext uri="{FF2B5EF4-FFF2-40B4-BE49-F238E27FC236}">
                <a16:creationId xmlns:a16="http://schemas.microsoft.com/office/drawing/2014/main" id="{BC8794E3-F1E8-4874-8197-8387819701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8800" y="3429000"/>
            <a:ext cx="3695700" cy="1238250"/>
          </a:xfrm>
          <a:prstGeom prst="rect">
            <a:avLst/>
          </a:prstGeom>
        </p:spPr>
      </p:pic>
      <p:pic>
        <p:nvPicPr>
          <p:cNvPr id="11" name="Picture 10">
            <a:extLst>
              <a:ext uri="{FF2B5EF4-FFF2-40B4-BE49-F238E27FC236}">
                <a16:creationId xmlns:a16="http://schemas.microsoft.com/office/drawing/2014/main" id="{94C8474C-4981-4B2C-9300-6B584DF527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0872" y="2125132"/>
            <a:ext cx="4801311" cy="3081867"/>
          </a:xfrm>
          <a:prstGeom prst="rect">
            <a:avLst/>
          </a:prstGeom>
        </p:spPr>
      </p:pic>
    </p:spTree>
    <p:extLst>
      <p:ext uri="{BB962C8B-B14F-4D97-AF65-F5344CB8AC3E}">
        <p14:creationId xmlns:p14="http://schemas.microsoft.com/office/powerpoint/2010/main" val="309182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EA5577-3221-4EA4-874D-691E7C4FC70E}"/>
              </a:ext>
            </a:extLst>
          </p:cNvPr>
          <p:cNvSpPr>
            <a:spLocks noGrp="1"/>
          </p:cNvSpPr>
          <p:nvPr>
            <p:ph idx="1"/>
          </p:nvPr>
        </p:nvSpPr>
        <p:spPr>
          <a:xfrm>
            <a:off x="694267" y="3857626"/>
            <a:ext cx="10515600" cy="4351338"/>
          </a:xfrm>
        </p:spPr>
        <p:txBody>
          <a:bodyPr/>
          <a:lstStyle/>
          <a:p>
            <a:endParaRPr lang="en-US" dirty="0"/>
          </a:p>
          <a:p>
            <a:pPr marL="0" indent="0" algn="just">
              <a:buNone/>
            </a:pPr>
            <a:r>
              <a:rPr lang="en-US" dirty="0"/>
              <a:t>“</a:t>
            </a:r>
            <a:r>
              <a:rPr lang="en-US" sz="2400" dirty="0"/>
              <a:t>There are thousands and thousands of people out there leading lives of quiet, screaming desperation, where they work long, hard hours at jobs they hate to enable them to buy things they don't need to impress people they don't like.”</a:t>
            </a:r>
          </a:p>
          <a:p>
            <a:pPr marL="0" indent="0">
              <a:buNone/>
            </a:pPr>
            <a:r>
              <a:rPr lang="en-US" sz="2400" dirty="0"/>
              <a:t>― Nigel Marsh</a:t>
            </a:r>
            <a:endParaRPr lang="fr-FR" sz="2400" dirty="0"/>
          </a:p>
        </p:txBody>
      </p:sp>
      <p:pic>
        <p:nvPicPr>
          <p:cNvPr id="5" name="Picture 4">
            <a:extLst>
              <a:ext uri="{FF2B5EF4-FFF2-40B4-BE49-F238E27FC236}">
                <a16:creationId xmlns:a16="http://schemas.microsoft.com/office/drawing/2014/main" id="{A5BB3B96-7D16-4D50-B039-CA426AAB7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0" y="1381126"/>
            <a:ext cx="3333603" cy="2525121"/>
          </a:xfrm>
          <a:prstGeom prst="rect">
            <a:avLst/>
          </a:prstGeom>
        </p:spPr>
      </p:pic>
      <p:pic>
        <p:nvPicPr>
          <p:cNvPr id="7" name="Picture 6">
            <a:extLst>
              <a:ext uri="{FF2B5EF4-FFF2-40B4-BE49-F238E27FC236}">
                <a16:creationId xmlns:a16="http://schemas.microsoft.com/office/drawing/2014/main" id="{9EB41D0B-5DE5-4830-A3A9-45F4623D4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2398" y="1768611"/>
            <a:ext cx="3817205" cy="2137635"/>
          </a:xfrm>
          <a:prstGeom prst="rect">
            <a:avLst/>
          </a:prstGeom>
        </p:spPr>
      </p:pic>
      <p:pic>
        <p:nvPicPr>
          <p:cNvPr id="9" name="Picture 8">
            <a:extLst>
              <a:ext uri="{FF2B5EF4-FFF2-40B4-BE49-F238E27FC236}">
                <a16:creationId xmlns:a16="http://schemas.microsoft.com/office/drawing/2014/main" id="{2EBFCAFD-8FEB-4CEC-BC37-03C6F8E10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1426" y="27791"/>
            <a:ext cx="2619375" cy="1743075"/>
          </a:xfrm>
          <a:prstGeom prst="rect">
            <a:avLst/>
          </a:prstGeom>
        </p:spPr>
      </p:pic>
      <p:pic>
        <p:nvPicPr>
          <p:cNvPr id="11" name="Picture 10">
            <a:extLst>
              <a:ext uri="{FF2B5EF4-FFF2-40B4-BE49-F238E27FC236}">
                <a16:creationId xmlns:a16="http://schemas.microsoft.com/office/drawing/2014/main" id="{F6A2CC78-7ED5-4328-8D12-B4330D19A4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9603" y="1861352"/>
            <a:ext cx="2702228" cy="2024063"/>
          </a:xfrm>
          <a:prstGeom prst="rect">
            <a:avLst/>
          </a:prstGeom>
        </p:spPr>
      </p:pic>
      <p:pic>
        <p:nvPicPr>
          <p:cNvPr id="13" name="Picture 12">
            <a:extLst>
              <a:ext uri="{FF2B5EF4-FFF2-40B4-BE49-F238E27FC236}">
                <a16:creationId xmlns:a16="http://schemas.microsoft.com/office/drawing/2014/main" id="{67B6DA77-F8B3-4100-9138-8EE16B4C16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7734" y="2037566"/>
            <a:ext cx="2466975" cy="1847850"/>
          </a:xfrm>
          <a:prstGeom prst="rect">
            <a:avLst/>
          </a:prstGeom>
        </p:spPr>
      </p:pic>
      <p:pic>
        <p:nvPicPr>
          <p:cNvPr id="17" name="Picture 16">
            <a:extLst>
              <a:ext uri="{FF2B5EF4-FFF2-40B4-BE49-F238E27FC236}">
                <a16:creationId xmlns:a16="http://schemas.microsoft.com/office/drawing/2014/main" id="{4D2677EF-5E13-4DC2-8E4B-82EDECCBC8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34" y="945092"/>
            <a:ext cx="2857500" cy="1600200"/>
          </a:xfrm>
          <a:prstGeom prst="rect">
            <a:avLst/>
          </a:prstGeom>
        </p:spPr>
      </p:pic>
      <p:pic>
        <p:nvPicPr>
          <p:cNvPr id="19" name="Picture 18">
            <a:extLst>
              <a:ext uri="{FF2B5EF4-FFF2-40B4-BE49-F238E27FC236}">
                <a16:creationId xmlns:a16="http://schemas.microsoft.com/office/drawing/2014/main" id="{E16A9A3F-E2C7-49D4-85AD-2DF42C2A1B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2893" y="-9456"/>
            <a:ext cx="2185389" cy="2185389"/>
          </a:xfrm>
          <a:prstGeom prst="rect">
            <a:avLst/>
          </a:prstGeom>
        </p:spPr>
      </p:pic>
      <p:pic>
        <p:nvPicPr>
          <p:cNvPr id="21" name="Picture 20">
            <a:extLst>
              <a:ext uri="{FF2B5EF4-FFF2-40B4-BE49-F238E27FC236}">
                <a16:creationId xmlns:a16="http://schemas.microsoft.com/office/drawing/2014/main" id="{632E0158-F595-4219-8790-8803727C84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70067" y="0"/>
            <a:ext cx="1938867" cy="949600"/>
          </a:xfrm>
          <a:prstGeom prst="rect">
            <a:avLst/>
          </a:prstGeom>
        </p:spPr>
      </p:pic>
      <p:pic>
        <p:nvPicPr>
          <p:cNvPr id="23" name="Picture 22">
            <a:extLst>
              <a:ext uri="{FF2B5EF4-FFF2-40B4-BE49-F238E27FC236}">
                <a16:creationId xmlns:a16="http://schemas.microsoft.com/office/drawing/2014/main" id="{5EBB4C4C-3F9E-409F-AD9F-F624E057229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90" y="0"/>
            <a:ext cx="1926157" cy="1381126"/>
          </a:xfrm>
          <a:prstGeom prst="rect">
            <a:avLst/>
          </a:prstGeom>
        </p:spPr>
      </p:pic>
      <p:pic>
        <p:nvPicPr>
          <p:cNvPr id="25" name="Picture 24">
            <a:extLst>
              <a:ext uri="{FF2B5EF4-FFF2-40B4-BE49-F238E27FC236}">
                <a16:creationId xmlns:a16="http://schemas.microsoft.com/office/drawing/2014/main" id="{15DADA5B-F2CD-40D4-9DBA-3D8B913DB6B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40801" y="-1"/>
            <a:ext cx="3429266" cy="2189015"/>
          </a:xfrm>
          <a:prstGeom prst="rect">
            <a:avLst/>
          </a:prstGeom>
        </p:spPr>
      </p:pic>
    </p:spTree>
    <p:extLst>
      <p:ext uri="{BB962C8B-B14F-4D97-AF65-F5344CB8AC3E}">
        <p14:creationId xmlns:p14="http://schemas.microsoft.com/office/powerpoint/2010/main" val="1855452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9F0E-4B90-4170-88E4-78907BF8892F}"/>
              </a:ext>
            </a:extLst>
          </p:cNvPr>
          <p:cNvSpPr>
            <a:spLocks noGrp="1"/>
          </p:cNvSpPr>
          <p:nvPr>
            <p:ph type="title"/>
          </p:nvPr>
        </p:nvSpPr>
        <p:spPr/>
        <p:txBody>
          <a:bodyPr/>
          <a:lstStyle/>
          <a:p>
            <a:pPr algn="ctr"/>
            <a:r>
              <a:rPr lang="fr-FR" b="1" dirty="0"/>
              <a:t>GOALS</a:t>
            </a:r>
          </a:p>
        </p:txBody>
      </p:sp>
      <p:pic>
        <p:nvPicPr>
          <p:cNvPr id="5" name="Content Placeholder 4">
            <a:extLst>
              <a:ext uri="{FF2B5EF4-FFF2-40B4-BE49-F238E27FC236}">
                <a16:creationId xmlns:a16="http://schemas.microsoft.com/office/drawing/2014/main" id="{95D7D369-4319-4E87-ADA6-D456053591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3433" y="2052638"/>
            <a:ext cx="5406909" cy="4195762"/>
          </a:xfrm>
        </p:spPr>
      </p:pic>
    </p:spTree>
    <p:extLst>
      <p:ext uri="{BB962C8B-B14F-4D97-AF65-F5344CB8AC3E}">
        <p14:creationId xmlns:p14="http://schemas.microsoft.com/office/powerpoint/2010/main" val="135479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24B6-7854-4C5A-AB74-273C7C792796}"/>
              </a:ext>
            </a:extLst>
          </p:cNvPr>
          <p:cNvSpPr>
            <a:spLocks noGrp="1"/>
          </p:cNvSpPr>
          <p:nvPr>
            <p:ph type="title"/>
          </p:nvPr>
        </p:nvSpPr>
        <p:spPr/>
        <p:txBody>
          <a:bodyPr/>
          <a:lstStyle/>
          <a:p>
            <a:pPr algn="ctr"/>
            <a:r>
              <a:rPr lang="fr-FR" b="1" dirty="0"/>
              <a:t>MANGO</a:t>
            </a:r>
          </a:p>
        </p:txBody>
      </p:sp>
      <p:pic>
        <p:nvPicPr>
          <p:cNvPr id="5" name="Content Placeholder 4">
            <a:extLst>
              <a:ext uri="{FF2B5EF4-FFF2-40B4-BE49-F238E27FC236}">
                <a16:creationId xmlns:a16="http://schemas.microsoft.com/office/drawing/2014/main" id="{E46AC989-BA6A-4649-95EB-5E0DE8CCFB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0278" y="2052638"/>
            <a:ext cx="6713219" cy="4195762"/>
          </a:xfrm>
        </p:spPr>
      </p:pic>
    </p:spTree>
    <p:extLst>
      <p:ext uri="{BB962C8B-B14F-4D97-AF65-F5344CB8AC3E}">
        <p14:creationId xmlns:p14="http://schemas.microsoft.com/office/powerpoint/2010/main" val="265436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189</TotalTime>
  <Words>104</Words>
  <Application>Microsoft Office PowerPoint</Application>
  <PresentationFormat>Widescreen</PresentationFormat>
  <Paragraphs>15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Can we succeed by working hard and having goals?</vt:lpstr>
      <vt:lpstr>4 THINGS TO KNOW</vt:lpstr>
      <vt:lpstr>4 THINGS TO KNOW</vt:lpstr>
      <vt:lpstr>4 THINGS TO KNOW</vt:lpstr>
      <vt:lpstr>4 THINGS TO KNOW</vt:lpstr>
      <vt:lpstr>4 THINGS TO KNOW</vt:lpstr>
      <vt:lpstr>PowerPoint Presentation</vt:lpstr>
      <vt:lpstr>GOALS</vt:lpstr>
      <vt:lpstr>MANGO</vt:lpstr>
      <vt:lpstr>WORK HARD</vt:lpstr>
      <vt:lpstr>CONCLUSION Can we succeed by working hard and having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find happiness working hard and achieve goals? </dc:title>
  <dc:creator>Nicolas Yang</dc:creator>
  <cp:lastModifiedBy>Nicolas Yang</cp:lastModifiedBy>
  <cp:revision>15</cp:revision>
  <dcterms:created xsi:type="dcterms:W3CDTF">2020-01-31T09:20:03Z</dcterms:created>
  <dcterms:modified xsi:type="dcterms:W3CDTF">2020-02-03T12:44:27Z</dcterms:modified>
</cp:coreProperties>
</file>