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95198-7BE5-4493-8830-AF2740228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D91699-E01D-4F0A-B26F-2369AE7E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DCABBA-F935-4BD7-B2D3-629AD940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7F57-CE6B-419F-BD75-7157EA7541A5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6C84A2-E253-4039-BD38-7E8D6C9D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77B09-A03E-4733-9F3C-0A7B0013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38C-D7E6-4A9E-BDF1-404DB352B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DA974-A4B1-47F3-AB58-0CD6DEF0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0B2B9E-23B3-4674-8E4D-D46E5D997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EBCED-13CB-46F2-9402-AA57B2FB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7F57-CE6B-419F-BD75-7157EA7541A5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E8912-2887-4F69-B8D1-5ABB6AE9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6B231-697A-4F4C-AB21-839AA127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38C-D7E6-4A9E-BDF1-404DB352B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5B8719-59F3-4CF3-A54D-F4AB1BF3C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008F10-5A12-4596-96A8-FB563DE44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27CE1-6085-43F7-ABD8-BCA494BB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7F57-CE6B-419F-BD75-7157EA7541A5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9564F-E398-4B33-8E9D-38F73C46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8FB71-A04E-4EC6-BC29-24C0A643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38C-D7E6-4A9E-BDF1-404DB352B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AC61A-D863-4780-91C6-3A8F1087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73991-AEAB-4DFA-B3DD-46078497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ED66D-CB20-4F47-9A5A-29677C89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7F57-CE6B-419F-BD75-7157EA7541A5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FF29A7-3A51-4613-93B3-50F95E58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7483E1-74E1-4B88-AFEE-A986FF46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38C-D7E6-4A9E-BDF1-404DB352B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4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95950-1E42-4262-A806-2A29F6B4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43256-7764-44C2-99F4-1360E40A9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17999-21B4-48C8-AD42-B08B16D7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7F57-CE6B-419F-BD75-7157EA7541A5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1E35AD-FEF4-4477-B5C2-5E33C468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36258-5D05-44E1-99EE-CBB26CED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38C-D7E6-4A9E-BDF1-404DB352B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61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03339-3A42-441F-B39B-316A7F4B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F6B21-ADDE-4B9C-B6F9-7080C5C4F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7CAC14-6A47-4219-9F93-518AAD34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F74EAB-2AAD-4BF1-A639-92685AC9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7F57-CE6B-419F-BD75-7157EA7541A5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9ED91-093B-4262-8720-30AD3F32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D6C5C6-A19E-45CA-B773-BAB279F3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38C-D7E6-4A9E-BDF1-404DB352B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7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9047E-14EA-4C0C-82AC-43ADA736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695E9B-5734-4F2D-B30D-D16C94A91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CDABE6-BC13-49A4-A65D-BC10978F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7BCA97-C17B-41CD-97EE-C4A1DC8FD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3C14C9-CD4C-4145-A7E6-768BD383E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1A78AC-07DD-45A6-9EC9-DE38297E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7F57-CE6B-419F-BD75-7157EA7541A5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AE0390-282E-401C-95DA-1015B6BE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380607-C53A-4341-B8B2-EE2AE9F9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38C-D7E6-4A9E-BDF1-404DB352B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30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971B6-C266-41CD-A4D2-19E4474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C0C74D-24BB-480A-9818-17EF4F3A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7F57-CE6B-419F-BD75-7157EA7541A5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2C9334-C9D3-4552-80F0-FCACDBC1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A468B4-AE06-4E15-A24D-82E45DB7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38C-D7E6-4A9E-BDF1-404DB352B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13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48FA3D-6CC3-419F-BCC4-D9210994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7F57-CE6B-419F-BD75-7157EA7541A5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3C0185-B6D2-4ED3-B257-D535AF21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1BF6B4-D309-4E87-AD20-10749E69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38C-D7E6-4A9E-BDF1-404DB352B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43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1BD46-93B5-4546-AC89-E3A24B10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3671D-6A0A-42F3-BFE4-9B9297B1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14A607-49B6-48A9-B592-593B80420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48FBB8-0273-49F3-A95F-B2584E08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7F57-CE6B-419F-BD75-7157EA7541A5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362BE8-9F82-45FF-98AF-A26CAE74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CF5DA4-62DF-4F2A-8FE3-64DD929F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38C-D7E6-4A9E-BDF1-404DB352B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12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D16D9-1862-45B3-986E-072CD975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78AA51-110E-4879-A76A-E5FEE1170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0C4EDD-18E5-4438-8854-D67E5DFD5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3FF936-3470-48E7-8AB8-97A1432E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7F57-CE6B-419F-BD75-7157EA7541A5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705A06-803B-40E8-BCB8-7A4BF5E9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145748-EC5A-4274-AFC6-E9931060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538C-D7E6-4A9E-BDF1-404DB352B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40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5D2FF7-C5CE-454F-9DFC-C5FE3012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6833CE-13CB-4D2A-8232-FB9BF038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870891-5EE2-41D1-A6CE-62148C248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7F57-CE6B-419F-BD75-7157EA7541A5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0FA2B-4C94-4AE5-A1DB-E2D97C600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1AFEF0-21F5-46EF-9A35-9EBBDC3F3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7538C-D7E6-4A9E-BDF1-404DB352B4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19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988CEDFB-53DA-4D2F-92D2-E4C10A08E365}"/>
              </a:ext>
            </a:extLst>
          </p:cNvPr>
          <p:cNvGrpSpPr/>
          <p:nvPr/>
        </p:nvGrpSpPr>
        <p:grpSpPr>
          <a:xfrm>
            <a:off x="3325222" y="491346"/>
            <a:ext cx="1839289" cy="1876552"/>
            <a:chOff x="4412043" y="323524"/>
            <a:chExt cx="900000" cy="900000"/>
          </a:xfrm>
        </p:grpSpPr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166EDAC8-AE1C-4FBE-800B-83D5D249B9D9}"/>
                </a:ext>
              </a:extLst>
            </p:cNvPr>
            <p:cNvSpPr/>
            <p:nvPr/>
          </p:nvSpPr>
          <p:spPr bwMode="auto">
            <a:xfrm>
              <a:off x="4412043" y="323524"/>
              <a:ext cx="900000" cy="90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4" name="Oval 2">
              <a:extLst>
                <a:ext uri="{FF2B5EF4-FFF2-40B4-BE49-F238E27FC236}">
                  <a16:creationId xmlns:a16="http://schemas.microsoft.com/office/drawing/2014/main" id="{FF5601A6-31FF-478C-A4D3-65754787D09D}"/>
                </a:ext>
              </a:extLst>
            </p:cNvPr>
            <p:cNvSpPr/>
            <p:nvPr/>
          </p:nvSpPr>
          <p:spPr bwMode="auto">
            <a:xfrm>
              <a:off x="4500898" y="419688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innerShdw blurRad="114300" dist="25400">
                <a:prstClr val="black">
                  <a:alpha val="80000"/>
                </a:prstClr>
              </a:inn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endParaRPr lang="en-US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en-US" sz="2400" b="1" dirty="0">
                  <a:latin typeface="Roboto" panose="02000000000000000000" pitchFamily="2" charset="0"/>
                  <a:ea typeface="Roboto" panose="02000000000000000000" pitchFamily="2" charset="0"/>
                </a:rPr>
                <a:t>ROOT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AD6C87B-ED1C-458D-AAAF-51DEF096BB3F}"/>
              </a:ext>
            </a:extLst>
          </p:cNvPr>
          <p:cNvGrpSpPr/>
          <p:nvPr/>
        </p:nvGrpSpPr>
        <p:grpSpPr>
          <a:xfrm>
            <a:off x="5832835" y="1258964"/>
            <a:ext cx="1288998" cy="341316"/>
            <a:chOff x="3943960" y="508002"/>
            <a:chExt cx="1288998" cy="341316"/>
          </a:xfrm>
        </p:grpSpPr>
        <p:sp>
          <p:nvSpPr>
            <p:cNvPr id="8" name="Rounded Rectangle 150">
              <a:extLst>
                <a:ext uri="{FF2B5EF4-FFF2-40B4-BE49-F238E27FC236}">
                  <a16:creationId xmlns:a16="http://schemas.microsoft.com/office/drawing/2014/main" id="{DA94CF4A-94CD-4439-BCBB-A245EFEDCEB6}"/>
                </a:ext>
              </a:extLst>
            </p:cNvPr>
            <p:cNvSpPr/>
            <p:nvPr/>
          </p:nvSpPr>
          <p:spPr bwMode="auto">
            <a:xfrm>
              <a:off x="3943960" y="508002"/>
              <a:ext cx="1288998" cy="341316"/>
            </a:xfrm>
            <a:prstGeom prst="roundRect">
              <a:avLst>
                <a:gd name="adj" fmla="val 50000"/>
              </a:avLst>
            </a:prstGeom>
            <a:solidFill>
              <a:srgbClr val="2993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dirty="0">
                  <a:solidFill>
                    <a:schemeClr val="bg1"/>
                  </a:solidFill>
                  <a:latin typeface="Roboto"/>
                </a:rPr>
                <a:t>GERER ROOT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9" name="Oval 151">
              <a:extLst>
                <a:ext uri="{FF2B5EF4-FFF2-40B4-BE49-F238E27FC236}">
                  <a16:creationId xmlns:a16="http://schemas.microsoft.com/office/drawing/2014/main" id="{95D07A42-907A-4AA7-96C2-4889A1F67D69}"/>
                </a:ext>
              </a:extLst>
            </p:cNvPr>
            <p:cNvSpPr/>
            <p:nvPr/>
          </p:nvSpPr>
          <p:spPr bwMode="auto">
            <a:xfrm>
              <a:off x="4027650" y="593416"/>
              <a:ext cx="170489" cy="170489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2993FF">
                  <a:lumMod val="75000"/>
                </a:srgb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F3734547-F856-4C45-9367-BBB407F4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65" y="881195"/>
            <a:ext cx="360000" cy="360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A334D61-BFF1-4700-A37D-C9762544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65" y="1244288"/>
            <a:ext cx="360000" cy="360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CEC3F3D-7980-455D-A60E-D6238E78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65" y="1607381"/>
            <a:ext cx="360000" cy="360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4F599E5-D6DE-48B8-915F-E4CFF769C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01" y="1970474"/>
            <a:ext cx="360000" cy="3600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953D086-49DB-44E8-8274-FED353226A74}"/>
              </a:ext>
            </a:extLst>
          </p:cNvPr>
          <p:cNvSpPr txBox="1"/>
          <p:nvPr/>
        </p:nvSpPr>
        <p:spPr>
          <a:xfrm>
            <a:off x="7911786" y="921048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CHANGER NOM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2119F9-7BD6-451F-88B7-63CBE63C47DE}"/>
              </a:ext>
            </a:extLst>
          </p:cNvPr>
          <p:cNvSpPr txBox="1"/>
          <p:nvPr/>
        </p:nvSpPr>
        <p:spPr>
          <a:xfrm>
            <a:off x="7905704" y="1287234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CHANGER PRENOM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0952672-C9B7-4607-A84A-2C136DEBBE79}"/>
              </a:ext>
            </a:extLst>
          </p:cNvPr>
          <p:cNvSpPr txBox="1"/>
          <p:nvPr/>
        </p:nvSpPr>
        <p:spPr>
          <a:xfrm>
            <a:off x="7905704" y="1647234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CHANGER MAIL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5FC10E-DE9F-4AA5-A7D2-BDE7AA72A3D5}"/>
              </a:ext>
            </a:extLst>
          </p:cNvPr>
          <p:cNvSpPr txBox="1"/>
          <p:nvPr/>
        </p:nvSpPr>
        <p:spPr>
          <a:xfrm>
            <a:off x="7905704" y="2007234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CHANGER PASSWORD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919765D-CE2E-4235-8489-A080F805F400}"/>
              </a:ext>
            </a:extLst>
          </p:cNvPr>
          <p:cNvGrpSpPr/>
          <p:nvPr/>
        </p:nvGrpSpPr>
        <p:grpSpPr>
          <a:xfrm>
            <a:off x="7472497" y="561048"/>
            <a:ext cx="1930733" cy="261610"/>
            <a:chOff x="8221267" y="713186"/>
            <a:chExt cx="1930733" cy="261610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6D6971B-7B35-4340-91B0-0CB527BF33CC}"/>
                </a:ext>
              </a:extLst>
            </p:cNvPr>
            <p:cNvSpPr txBox="1"/>
            <p:nvPr/>
          </p:nvSpPr>
          <p:spPr>
            <a:xfrm>
              <a:off x="8654474" y="713186"/>
              <a:ext cx="1497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Roboto" panose="02000000000000000000" pitchFamily="2" charset="0"/>
                  <a:ea typeface="Roboto" panose="02000000000000000000" pitchFamily="2" charset="0"/>
                </a:rPr>
                <a:t>AFFICHER EMPLOYE</a:t>
              </a:r>
            </a:p>
          </p:txBody>
        </p:sp>
        <p:sp>
          <p:nvSpPr>
            <p:cNvPr id="23" name="Oval 104">
              <a:extLst>
                <a:ext uri="{FF2B5EF4-FFF2-40B4-BE49-F238E27FC236}">
                  <a16:creationId xmlns:a16="http://schemas.microsoft.com/office/drawing/2014/main" id="{BA48D40A-B4C6-4E5A-B536-043F5CCC3D70}"/>
                </a:ext>
              </a:extLst>
            </p:cNvPr>
            <p:cNvSpPr/>
            <p:nvPr/>
          </p:nvSpPr>
          <p:spPr bwMode="auto">
            <a:xfrm>
              <a:off x="8221267" y="748491"/>
              <a:ext cx="195449" cy="187092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2AC2AC">
                  <a:lumMod val="75000"/>
                </a:srgb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1A38E27-AC1E-4A8E-ADF5-F433E6099A60}"/>
              </a:ext>
            </a:extLst>
          </p:cNvPr>
          <p:cNvGrpSpPr/>
          <p:nvPr/>
        </p:nvGrpSpPr>
        <p:grpSpPr>
          <a:xfrm>
            <a:off x="3542370" y="2820052"/>
            <a:ext cx="1386672" cy="341316"/>
            <a:chOff x="4209795" y="2616600"/>
            <a:chExt cx="1386672" cy="341316"/>
          </a:xfrm>
        </p:grpSpPr>
        <p:sp>
          <p:nvSpPr>
            <p:cNvPr id="26" name="Rounded Rectangle 150">
              <a:extLst>
                <a:ext uri="{FF2B5EF4-FFF2-40B4-BE49-F238E27FC236}">
                  <a16:creationId xmlns:a16="http://schemas.microsoft.com/office/drawing/2014/main" id="{C53FD0C7-79F2-4BB8-AB9F-7824ED1711FC}"/>
                </a:ext>
              </a:extLst>
            </p:cNvPr>
            <p:cNvSpPr/>
            <p:nvPr/>
          </p:nvSpPr>
          <p:spPr bwMode="auto">
            <a:xfrm>
              <a:off x="4209795" y="2616600"/>
              <a:ext cx="1386672" cy="341316"/>
            </a:xfrm>
            <a:prstGeom prst="roundRect">
              <a:avLst>
                <a:gd name="adj" fmla="val 50000"/>
              </a:avLst>
            </a:prstGeom>
            <a:solidFill>
              <a:srgbClr val="2993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dirty="0">
                  <a:solidFill>
                    <a:schemeClr val="bg1"/>
                  </a:solidFill>
                  <a:latin typeface="Roboto"/>
                </a:rPr>
                <a:t>GERER LIGUES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27" name="Oval 151">
              <a:extLst>
                <a:ext uri="{FF2B5EF4-FFF2-40B4-BE49-F238E27FC236}">
                  <a16:creationId xmlns:a16="http://schemas.microsoft.com/office/drawing/2014/main" id="{3FA9B35C-E73E-4503-B114-7494F602BE8F}"/>
                </a:ext>
              </a:extLst>
            </p:cNvPr>
            <p:cNvSpPr/>
            <p:nvPr/>
          </p:nvSpPr>
          <p:spPr bwMode="auto">
            <a:xfrm>
              <a:off x="4293485" y="2702014"/>
              <a:ext cx="170489" cy="170489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2993FF">
                  <a:lumMod val="75000"/>
                </a:srgb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</a:endParaRPr>
            </a:p>
          </p:txBody>
        </p:sp>
      </p:grpSp>
      <p:cxnSp>
        <p:nvCxnSpPr>
          <p:cNvPr id="29" name="Straight Connector 97">
            <a:extLst>
              <a:ext uri="{FF2B5EF4-FFF2-40B4-BE49-F238E27FC236}">
                <a16:creationId xmlns:a16="http://schemas.microsoft.com/office/drawing/2014/main" id="{EBBEC796-4311-4FEA-9A1E-E9707CA0870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111248" y="2990710"/>
            <a:ext cx="2431122" cy="1387394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0DC58696-F42C-431A-B363-B7A07AB1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17" y="5167436"/>
            <a:ext cx="360000" cy="360000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C14F084D-BC86-442D-BCA8-9224E4321032}"/>
              </a:ext>
            </a:extLst>
          </p:cNvPr>
          <p:cNvSpPr txBox="1"/>
          <p:nvPr/>
        </p:nvSpPr>
        <p:spPr>
          <a:xfrm>
            <a:off x="1841356" y="5210382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AJOUTER LIGUES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EE33AB62-A86C-4C14-8EF0-C829C9776A8D}"/>
              </a:ext>
            </a:extLst>
          </p:cNvPr>
          <p:cNvGrpSpPr/>
          <p:nvPr/>
        </p:nvGrpSpPr>
        <p:grpSpPr>
          <a:xfrm>
            <a:off x="1349692" y="5527434"/>
            <a:ext cx="1856348" cy="384871"/>
            <a:chOff x="4209795" y="2616600"/>
            <a:chExt cx="1386672" cy="341316"/>
          </a:xfrm>
        </p:grpSpPr>
        <p:sp>
          <p:nvSpPr>
            <p:cNvPr id="47" name="Rounded Rectangle 150">
              <a:extLst>
                <a:ext uri="{FF2B5EF4-FFF2-40B4-BE49-F238E27FC236}">
                  <a16:creationId xmlns:a16="http://schemas.microsoft.com/office/drawing/2014/main" id="{7BEC5771-254C-409B-9145-3E24177632F6}"/>
                </a:ext>
              </a:extLst>
            </p:cNvPr>
            <p:cNvSpPr/>
            <p:nvPr/>
          </p:nvSpPr>
          <p:spPr bwMode="auto">
            <a:xfrm>
              <a:off x="4209795" y="2616600"/>
              <a:ext cx="1386672" cy="341316"/>
            </a:xfrm>
            <a:prstGeom prst="roundRect">
              <a:avLst>
                <a:gd name="adj" fmla="val 50000"/>
              </a:avLst>
            </a:prstGeom>
            <a:solidFill>
              <a:srgbClr val="2993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dirty="0">
                  <a:solidFill>
                    <a:schemeClr val="bg1"/>
                  </a:solidFill>
                  <a:latin typeface="Roboto"/>
                </a:rPr>
                <a:t>GERER LIGUES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</a:endParaRPr>
            </a:p>
          </p:txBody>
        </p:sp>
        <p:sp>
          <p:nvSpPr>
            <p:cNvPr id="48" name="Oval 151">
              <a:extLst>
                <a:ext uri="{FF2B5EF4-FFF2-40B4-BE49-F238E27FC236}">
                  <a16:creationId xmlns:a16="http://schemas.microsoft.com/office/drawing/2014/main" id="{2E169661-9B3B-49E6-A847-E5DB9E0B6AB6}"/>
                </a:ext>
              </a:extLst>
            </p:cNvPr>
            <p:cNvSpPr/>
            <p:nvPr/>
          </p:nvSpPr>
          <p:spPr bwMode="auto">
            <a:xfrm>
              <a:off x="4293485" y="2702014"/>
              <a:ext cx="170489" cy="170489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2993FF">
                  <a:lumMod val="75000"/>
                </a:srgb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</a:endParaRPr>
            </a:p>
          </p:txBody>
        </p:sp>
      </p:grpSp>
      <p:cxnSp>
        <p:nvCxnSpPr>
          <p:cNvPr id="50" name="Straight Connector 97">
            <a:extLst>
              <a:ext uri="{FF2B5EF4-FFF2-40B4-BE49-F238E27FC236}">
                <a16:creationId xmlns:a16="http://schemas.microsoft.com/office/drawing/2014/main" id="{E8D40C64-A3C1-4490-9AE0-0204EC588748}"/>
              </a:ext>
            </a:extLst>
          </p:cNvPr>
          <p:cNvCxnSpPr>
            <a:cxnSpLocks/>
            <a:stCxn id="47" idx="3"/>
            <a:endCxn id="54" idx="2"/>
          </p:cNvCxnSpPr>
          <p:nvPr/>
        </p:nvCxnSpPr>
        <p:spPr>
          <a:xfrm flipV="1">
            <a:off x="3206040" y="4692701"/>
            <a:ext cx="604351" cy="1027169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E019F3F-5039-4E1F-B252-034C417438DB}"/>
              </a:ext>
            </a:extLst>
          </p:cNvPr>
          <p:cNvGrpSpPr/>
          <p:nvPr/>
        </p:nvGrpSpPr>
        <p:grpSpPr>
          <a:xfrm>
            <a:off x="3810391" y="4563850"/>
            <a:ext cx="1680664" cy="261610"/>
            <a:chOff x="8221267" y="713186"/>
            <a:chExt cx="1680664" cy="261610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B5C246E5-5936-40F8-A063-0CDB71DD197A}"/>
                </a:ext>
              </a:extLst>
            </p:cNvPr>
            <p:cNvSpPr txBox="1"/>
            <p:nvPr/>
          </p:nvSpPr>
          <p:spPr>
            <a:xfrm>
              <a:off x="8654474" y="713186"/>
              <a:ext cx="12474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Roboto" panose="02000000000000000000" pitchFamily="2" charset="0"/>
                  <a:ea typeface="Roboto" panose="02000000000000000000" pitchFamily="2" charset="0"/>
                </a:rPr>
                <a:t>AFFICHER LIGUE</a:t>
              </a:r>
            </a:p>
          </p:txBody>
        </p:sp>
        <p:sp>
          <p:nvSpPr>
            <p:cNvPr id="54" name="Oval 104">
              <a:extLst>
                <a:ext uri="{FF2B5EF4-FFF2-40B4-BE49-F238E27FC236}">
                  <a16:creationId xmlns:a16="http://schemas.microsoft.com/office/drawing/2014/main" id="{3083978C-2DF8-4980-8B25-40DB4AB32D40}"/>
                </a:ext>
              </a:extLst>
            </p:cNvPr>
            <p:cNvSpPr/>
            <p:nvPr/>
          </p:nvSpPr>
          <p:spPr bwMode="auto">
            <a:xfrm>
              <a:off x="8221267" y="748491"/>
              <a:ext cx="195449" cy="187092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2AC2AC">
                  <a:lumMod val="75000"/>
                </a:srgb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</a:endParaRPr>
            </a:p>
          </p:txBody>
        </p:sp>
      </p:grpSp>
      <p:sp>
        <p:nvSpPr>
          <p:cNvPr id="56" name="Rounded Rectangle 150">
            <a:extLst>
              <a:ext uri="{FF2B5EF4-FFF2-40B4-BE49-F238E27FC236}">
                <a16:creationId xmlns:a16="http://schemas.microsoft.com/office/drawing/2014/main" id="{41DC9264-E5A1-4EC6-AB2B-B49150B97D62}"/>
              </a:ext>
            </a:extLst>
          </p:cNvPr>
          <p:cNvSpPr/>
          <p:nvPr/>
        </p:nvSpPr>
        <p:spPr bwMode="auto">
          <a:xfrm>
            <a:off x="3777838" y="4910873"/>
            <a:ext cx="1713217" cy="341316"/>
          </a:xfrm>
          <a:prstGeom prst="roundRect">
            <a:avLst>
              <a:gd name="adj" fmla="val 50000"/>
            </a:avLst>
          </a:prstGeom>
          <a:solidFill>
            <a:srgbClr val="2993FF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chemeClr val="bg1"/>
                </a:solidFill>
                <a:latin typeface="Roboto"/>
              </a:rPr>
              <a:t>   </a:t>
            </a:r>
            <a:r>
              <a:rPr lang="en-US" sz="1100" kern="0" dirty="0">
                <a:solidFill>
                  <a:schemeClr val="bg1"/>
                </a:solidFill>
                <a:latin typeface="Roboto"/>
              </a:rPr>
              <a:t>GERER EMPLOYES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57" name="Oval 151">
            <a:extLst>
              <a:ext uri="{FF2B5EF4-FFF2-40B4-BE49-F238E27FC236}">
                <a16:creationId xmlns:a16="http://schemas.microsoft.com/office/drawing/2014/main" id="{060E27A8-48FF-4984-A904-F23D5C35BEDB}"/>
              </a:ext>
            </a:extLst>
          </p:cNvPr>
          <p:cNvSpPr/>
          <p:nvPr/>
        </p:nvSpPr>
        <p:spPr bwMode="auto">
          <a:xfrm>
            <a:off x="3861529" y="4996287"/>
            <a:ext cx="170489" cy="170489"/>
          </a:xfrm>
          <a:prstGeom prst="ellipse">
            <a:avLst/>
          </a:prstGeom>
          <a:solidFill>
            <a:srgbClr val="FFFFFF"/>
          </a:solidFill>
          <a:ln w="76200">
            <a:solidFill>
              <a:srgbClr val="2993FF">
                <a:lumMod val="75000"/>
              </a:srgbClr>
            </a:solidFill>
            <a:round/>
            <a:headEnd/>
            <a:tailEnd/>
          </a:ln>
          <a:effectLst>
            <a:outerShdw blurRad="50800" dist="38100" dir="2700000" sx="98000" sy="98000" algn="tl" rotWithShape="0">
              <a:prstClr val="black">
                <a:alpha val="37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A51AD4B5-6E19-4C68-8618-F01F79F0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710" y="5353685"/>
            <a:ext cx="360000" cy="360000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A7849BA0-8FE0-4123-B322-60FEE6465E75}"/>
              </a:ext>
            </a:extLst>
          </p:cNvPr>
          <p:cNvSpPr txBox="1"/>
          <p:nvPr/>
        </p:nvSpPr>
        <p:spPr>
          <a:xfrm>
            <a:off x="4248049" y="5396631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RENOMER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A75BE6E-FAE4-470B-A9EF-BB093D434128}"/>
              </a:ext>
            </a:extLst>
          </p:cNvPr>
          <p:cNvSpPr txBox="1"/>
          <p:nvPr/>
        </p:nvSpPr>
        <p:spPr>
          <a:xfrm>
            <a:off x="4243598" y="5802683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SUPPRIMER LIGUE</a:t>
            </a:r>
          </a:p>
        </p:txBody>
      </p:sp>
      <p:cxnSp>
        <p:nvCxnSpPr>
          <p:cNvPr id="62" name="Straight Connector 97">
            <a:extLst>
              <a:ext uri="{FF2B5EF4-FFF2-40B4-BE49-F238E27FC236}">
                <a16:creationId xmlns:a16="http://schemas.microsoft.com/office/drawing/2014/main" id="{CC0C792B-62E7-4508-9DDA-0B58661AE53D}"/>
              </a:ext>
            </a:extLst>
          </p:cNvPr>
          <p:cNvCxnSpPr>
            <a:cxnSpLocks/>
            <a:stCxn id="56" idx="3"/>
            <a:endCxn id="70" idx="2"/>
          </p:cNvCxnSpPr>
          <p:nvPr/>
        </p:nvCxnSpPr>
        <p:spPr>
          <a:xfrm flipV="1">
            <a:off x="5491055" y="4165522"/>
            <a:ext cx="653772" cy="916009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26CC8D32-37B9-4472-9F14-60D42216C950}"/>
              </a:ext>
            </a:extLst>
          </p:cNvPr>
          <p:cNvGrpSpPr/>
          <p:nvPr/>
        </p:nvGrpSpPr>
        <p:grpSpPr>
          <a:xfrm>
            <a:off x="6144827" y="4036671"/>
            <a:ext cx="2014089" cy="261610"/>
            <a:chOff x="8221267" y="713186"/>
            <a:chExt cx="2014089" cy="261610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EC134DD9-5CA7-42EA-9B9C-DB4B69F1693A}"/>
                </a:ext>
              </a:extLst>
            </p:cNvPr>
            <p:cNvSpPr txBox="1"/>
            <p:nvPr/>
          </p:nvSpPr>
          <p:spPr>
            <a:xfrm>
              <a:off x="8654474" y="713186"/>
              <a:ext cx="15808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Roboto" panose="02000000000000000000" pitchFamily="2" charset="0"/>
                  <a:ea typeface="Roboto" panose="02000000000000000000" pitchFamily="2" charset="0"/>
                </a:rPr>
                <a:t>AFFICHER EMPLOYES</a:t>
              </a:r>
            </a:p>
          </p:txBody>
        </p:sp>
        <p:sp>
          <p:nvSpPr>
            <p:cNvPr id="70" name="Oval 104">
              <a:extLst>
                <a:ext uri="{FF2B5EF4-FFF2-40B4-BE49-F238E27FC236}">
                  <a16:creationId xmlns:a16="http://schemas.microsoft.com/office/drawing/2014/main" id="{5CAC3E63-B781-4435-BC08-3F923575E5B2}"/>
                </a:ext>
              </a:extLst>
            </p:cNvPr>
            <p:cNvSpPr/>
            <p:nvPr/>
          </p:nvSpPr>
          <p:spPr bwMode="auto">
            <a:xfrm>
              <a:off x="8221267" y="748491"/>
              <a:ext cx="195449" cy="187092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2AC2AC">
                  <a:lumMod val="75000"/>
                </a:srgb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</a:endParaRPr>
            </a:p>
          </p:txBody>
        </p:sp>
      </p:grpSp>
      <p:pic>
        <p:nvPicPr>
          <p:cNvPr id="71" name="Image 70">
            <a:extLst>
              <a:ext uri="{FF2B5EF4-FFF2-40B4-BE49-F238E27FC236}">
                <a16:creationId xmlns:a16="http://schemas.microsoft.com/office/drawing/2014/main" id="{C9BB050C-B4D3-46B6-98CE-A039A1E2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95" y="4410807"/>
            <a:ext cx="360000" cy="360000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DD33A1B1-1D35-4C3A-8A2B-50B756069A49}"/>
              </a:ext>
            </a:extLst>
          </p:cNvPr>
          <p:cNvSpPr txBox="1"/>
          <p:nvPr/>
        </p:nvSpPr>
        <p:spPr>
          <a:xfrm>
            <a:off x="6578034" y="4453753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AJOUTER EMPLOYE</a:t>
            </a:r>
          </a:p>
        </p:txBody>
      </p:sp>
      <p:sp>
        <p:nvSpPr>
          <p:cNvPr id="73" name="Rounded Rectangle 150">
            <a:extLst>
              <a:ext uri="{FF2B5EF4-FFF2-40B4-BE49-F238E27FC236}">
                <a16:creationId xmlns:a16="http://schemas.microsoft.com/office/drawing/2014/main" id="{DFB8C4C7-B64D-4375-91B0-765A388269E1}"/>
              </a:ext>
            </a:extLst>
          </p:cNvPr>
          <p:cNvSpPr/>
          <p:nvPr/>
        </p:nvSpPr>
        <p:spPr bwMode="auto">
          <a:xfrm>
            <a:off x="6102341" y="4872974"/>
            <a:ext cx="1851489" cy="341316"/>
          </a:xfrm>
          <a:prstGeom prst="roundRect">
            <a:avLst>
              <a:gd name="adj" fmla="val 50000"/>
            </a:avLst>
          </a:prstGeom>
          <a:solidFill>
            <a:srgbClr val="2993FF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schemeClr val="bg1"/>
                </a:solidFill>
                <a:latin typeface="Roboto"/>
              </a:rPr>
              <a:t>   </a:t>
            </a:r>
            <a:r>
              <a:rPr lang="en-US" sz="1100" kern="0" dirty="0">
                <a:solidFill>
                  <a:schemeClr val="bg1"/>
                </a:solidFill>
                <a:latin typeface="Roboto"/>
              </a:rPr>
              <a:t>MODIFIER EMPLOYES 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74" name="Oval 151">
            <a:extLst>
              <a:ext uri="{FF2B5EF4-FFF2-40B4-BE49-F238E27FC236}">
                <a16:creationId xmlns:a16="http://schemas.microsoft.com/office/drawing/2014/main" id="{9D8DE2A9-FAE1-494C-B5DA-791723C97761}"/>
              </a:ext>
            </a:extLst>
          </p:cNvPr>
          <p:cNvSpPr/>
          <p:nvPr/>
        </p:nvSpPr>
        <p:spPr bwMode="auto">
          <a:xfrm>
            <a:off x="6186032" y="4958388"/>
            <a:ext cx="170489" cy="170489"/>
          </a:xfrm>
          <a:prstGeom prst="ellipse">
            <a:avLst/>
          </a:prstGeom>
          <a:solidFill>
            <a:srgbClr val="FFFFFF"/>
          </a:solidFill>
          <a:ln w="76200">
            <a:solidFill>
              <a:srgbClr val="2993FF">
                <a:lumMod val="75000"/>
              </a:srgbClr>
            </a:solidFill>
            <a:round/>
            <a:headEnd/>
            <a:tailEnd/>
          </a:ln>
          <a:effectLst>
            <a:outerShdw blurRad="50800" dist="38100" dir="2700000" sx="98000" sy="98000" algn="tl" rotWithShape="0">
              <a:prstClr val="black">
                <a:alpha val="37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C5A2466-303A-44B1-A127-517DF18B9C51}"/>
              </a:ext>
            </a:extLst>
          </p:cNvPr>
          <p:cNvSpPr txBox="1"/>
          <p:nvPr/>
        </p:nvSpPr>
        <p:spPr>
          <a:xfrm>
            <a:off x="6578034" y="5396631"/>
            <a:ext cx="162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SUPPRIMER EMPLOYE</a:t>
            </a:r>
          </a:p>
        </p:txBody>
      </p:sp>
      <p:cxnSp>
        <p:nvCxnSpPr>
          <p:cNvPr id="78" name="Straight Connector 97">
            <a:extLst>
              <a:ext uri="{FF2B5EF4-FFF2-40B4-BE49-F238E27FC236}">
                <a16:creationId xmlns:a16="http://schemas.microsoft.com/office/drawing/2014/main" id="{6981BFEA-B015-4AD2-B44F-219FA177EC56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7953830" y="4183408"/>
            <a:ext cx="798831" cy="860224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AE6649ED-CDE5-4845-AB75-88DC7A213254}"/>
              </a:ext>
            </a:extLst>
          </p:cNvPr>
          <p:cNvGrpSpPr/>
          <p:nvPr/>
        </p:nvGrpSpPr>
        <p:grpSpPr>
          <a:xfrm>
            <a:off x="8807793" y="4032563"/>
            <a:ext cx="1930733" cy="261610"/>
            <a:chOff x="8221267" y="713186"/>
            <a:chExt cx="1930733" cy="261610"/>
          </a:xfrm>
        </p:grpSpPr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97F39797-8810-4A28-BC6C-2F393FBA49A4}"/>
                </a:ext>
              </a:extLst>
            </p:cNvPr>
            <p:cNvSpPr txBox="1"/>
            <p:nvPr/>
          </p:nvSpPr>
          <p:spPr>
            <a:xfrm>
              <a:off x="8654474" y="713186"/>
              <a:ext cx="1497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Roboto" panose="02000000000000000000" pitchFamily="2" charset="0"/>
                  <a:ea typeface="Roboto" panose="02000000000000000000" pitchFamily="2" charset="0"/>
                </a:rPr>
                <a:t>AFFICHER EMPLOYE</a:t>
              </a:r>
            </a:p>
          </p:txBody>
        </p:sp>
        <p:sp>
          <p:nvSpPr>
            <p:cNvPr id="85" name="Oval 104">
              <a:extLst>
                <a:ext uri="{FF2B5EF4-FFF2-40B4-BE49-F238E27FC236}">
                  <a16:creationId xmlns:a16="http://schemas.microsoft.com/office/drawing/2014/main" id="{D0D2C7B1-82F7-423B-9189-1A082A6F7943}"/>
                </a:ext>
              </a:extLst>
            </p:cNvPr>
            <p:cNvSpPr/>
            <p:nvPr/>
          </p:nvSpPr>
          <p:spPr bwMode="auto">
            <a:xfrm>
              <a:off x="8221267" y="748491"/>
              <a:ext cx="195449" cy="187092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2AC2AC">
                  <a:lumMod val="75000"/>
                </a:srgb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</a:endParaRPr>
            </a:p>
          </p:txBody>
        </p: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47A9E481-E534-4443-8B18-485CFCDE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661" y="4358094"/>
            <a:ext cx="360000" cy="360000"/>
          </a:xfrm>
          <a:prstGeom prst="rect">
            <a:avLst/>
          </a:prstGeom>
        </p:spPr>
      </p:pic>
      <p:sp>
        <p:nvSpPr>
          <p:cNvPr id="87" name="ZoneTexte 86">
            <a:extLst>
              <a:ext uri="{FF2B5EF4-FFF2-40B4-BE49-F238E27FC236}">
                <a16:creationId xmlns:a16="http://schemas.microsoft.com/office/drawing/2014/main" id="{61E0C8D3-D682-4EA9-BD55-53D965B68E9D}"/>
              </a:ext>
            </a:extLst>
          </p:cNvPr>
          <p:cNvSpPr txBox="1"/>
          <p:nvPr/>
        </p:nvSpPr>
        <p:spPr>
          <a:xfrm>
            <a:off x="9241000" y="4401040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CHANGER NOM</a:t>
            </a:r>
          </a:p>
        </p:txBody>
      </p:sp>
      <p:pic>
        <p:nvPicPr>
          <p:cNvPr id="88" name="Image 87">
            <a:extLst>
              <a:ext uri="{FF2B5EF4-FFF2-40B4-BE49-F238E27FC236}">
                <a16:creationId xmlns:a16="http://schemas.microsoft.com/office/drawing/2014/main" id="{69BFD204-C37D-4E31-8857-7CF5026F7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661" y="4774381"/>
            <a:ext cx="360000" cy="360000"/>
          </a:xfrm>
          <a:prstGeom prst="rect">
            <a:avLst/>
          </a:prstGeom>
        </p:spPr>
      </p:pic>
      <p:sp>
        <p:nvSpPr>
          <p:cNvPr id="89" name="ZoneTexte 88">
            <a:extLst>
              <a:ext uri="{FF2B5EF4-FFF2-40B4-BE49-F238E27FC236}">
                <a16:creationId xmlns:a16="http://schemas.microsoft.com/office/drawing/2014/main" id="{47C28AA9-39D7-428B-99B1-D315F3B38825}"/>
              </a:ext>
            </a:extLst>
          </p:cNvPr>
          <p:cNvSpPr txBox="1"/>
          <p:nvPr/>
        </p:nvSpPr>
        <p:spPr>
          <a:xfrm>
            <a:off x="9241000" y="4817327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CHANGER PRENOM</a:t>
            </a:r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52F217FF-D669-4880-A07D-B1507B43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661" y="5190668"/>
            <a:ext cx="360000" cy="360000"/>
          </a:xfrm>
          <a:prstGeom prst="rect">
            <a:avLst/>
          </a:prstGeom>
        </p:spPr>
      </p:pic>
      <p:sp>
        <p:nvSpPr>
          <p:cNvPr id="91" name="ZoneTexte 90">
            <a:extLst>
              <a:ext uri="{FF2B5EF4-FFF2-40B4-BE49-F238E27FC236}">
                <a16:creationId xmlns:a16="http://schemas.microsoft.com/office/drawing/2014/main" id="{5190DBFB-4981-4A5F-AD3B-F9F9F0EFE1B7}"/>
              </a:ext>
            </a:extLst>
          </p:cNvPr>
          <p:cNvSpPr txBox="1"/>
          <p:nvPr/>
        </p:nvSpPr>
        <p:spPr>
          <a:xfrm>
            <a:off x="9241000" y="5233614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CHANGER MAIL</a:t>
            </a:r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680BC06B-5F0A-4AFB-A82D-7C0AA5B9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661" y="5607749"/>
            <a:ext cx="360000" cy="360000"/>
          </a:xfrm>
          <a:prstGeom prst="rect">
            <a:avLst/>
          </a:prstGeom>
        </p:spPr>
      </p:pic>
      <p:sp>
        <p:nvSpPr>
          <p:cNvPr id="93" name="ZoneTexte 92">
            <a:extLst>
              <a:ext uri="{FF2B5EF4-FFF2-40B4-BE49-F238E27FC236}">
                <a16:creationId xmlns:a16="http://schemas.microsoft.com/office/drawing/2014/main" id="{DEAAF978-1EB8-47B6-B521-C4656F41D01C}"/>
              </a:ext>
            </a:extLst>
          </p:cNvPr>
          <p:cNvSpPr txBox="1"/>
          <p:nvPr/>
        </p:nvSpPr>
        <p:spPr>
          <a:xfrm>
            <a:off x="9241000" y="5650695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Roboto" panose="02000000000000000000" pitchFamily="2" charset="0"/>
                <a:ea typeface="Roboto" panose="02000000000000000000" pitchFamily="2" charset="0"/>
              </a:rPr>
              <a:t>CHANGER PASSWORD</a:t>
            </a:r>
          </a:p>
        </p:txBody>
      </p:sp>
      <p:cxnSp>
        <p:nvCxnSpPr>
          <p:cNvPr id="75" name="Straight Connector 97">
            <a:extLst>
              <a:ext uri="{FF2B5EF4-FFF2-40B4-BE49-F238E27FC236}">
                <a16:creationId xmlns:a16="http://schemas.microsoft.com/office/drawing/2014/main" id="{7185ABF6-274D-46C4-83B9-84426D030A6C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 flipV="1">
            <a:off x="3206040" y="5081531"/>
            <a:ext cx="571798" cy="638339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79" name="Straight Connector 97">
            <a:extLst>
              <a:ext uri="{FF2B5EF4-FFF2-40B4-BE49-F238E27FC236}">
                <a16:creationId xmlns:a16="http://schemas.microsoft.com/office/drawing/2014/main" id="{C5212488-C9B2-4FEA-97B7-91AF7C6E49CE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3206040" y="5533685"/>
            <a:ext cx="553670" cy="186185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94" name="Straight Connector 97">
            <a:extLst>
              <a:ext uri="{FF2B5EF4-FFF2-40B4-BE49-F238E27FC236}">
                <a16:creationId xmlns:a16="http://schemas.microsoft.com/office/drawing/2014/main" id="{77C712FB-F635-4225-B04E-78D5DDFE1B9A}"/>
              </a:ext>
            </a:extLst>
          </p:cNvPr>
          <p:cNvCxnSpPr>
            <a:cxnSpLocks/>
            <a:stCxn id="47" idx="3"/>
            <a:endCxn id="60" idx="6"/>
          </p:cNvCxnSpPr>
          <p:nvPr/>
        </p:nvCxnSpPr>
        <p:spPr>
          <a:xfrm>
            <a:off x="3206040" y="5719870"/>
            <a:ext cx="603133" cy="213618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sp>
        <p:nvSpPr>
          <p:cNvPr id="60" name="Oval 127">
            <a:extLst>
              <a:ext uri="{FF2B5EF4-FFF2-40B4-BE49-F238E27FC236}">
                <a16:creationId xmlns:a16="http://schemas.microsoft.com/office/drawing/2014/main" id="{E02A8119-6C6A-40E1-A841-1CF42E95DC14}"/>
              </a:ext>
            </a:extLst>
          </p:cNvPr>
          <p:cNvSpPr/>
          <p:nvPr/>
        </p:nvSpPr>
        <p:spPr bwMode="auto">
          <a:xfrm flipH="1">
            <a:off x="3809173" y="5839066"/>
            <a:ext cx="196667" cy="188843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3F5F">
                <a:lumMod val="75000"/>
              </a:srgbClr>
            </a:solidFill>
            <a:round/>
            <a:headEnd/>
            <a:tailEnd/>
          </a:ln>
          <a:effectLst>
            <a:outerShdw blurRad="50800" dist="38100" dir="2700000" sx="98000" sy="98000" algn="tl" rotWithShape="0">
              <a:prstClr val="black">
                <a:alpha val="37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</a:endParaRPr>
          </a:p>
        </p:txBody>
      </p:sp>
      <p:cxnSp>
        <p:nvCxnSpPr>
          <p:cNvPr id="95" name="Straight Connector 97">
            <a:extLst>
              <a:ext uri="{FF2B5EF4-FFF2-40B4-BE49-F238E27FC236}">
                <a16:creationId xmlns:a16="http://schemas.microsoft.com/office/drawing/2014/main" id="{4D4ACA62-4573-4850-B970-D732DD18D481}"/>
              </a:ext>
            </a:extLst>
          </p:cNvPr>
          <p:cNvCxnSpPr>
            <a:cxnSpLocks/>
            <a:stCxn id="56" idx="3"/>
            <a:endCxn id="73" idx="1"/>
          </p:cNvCxnSpPr>
          <p:nvPr/>
        </p:nvCxnSpPr>
        <p:spPr>
          <a:xfrm flipV="1">
            <a:off x="5491055" y="5043632"/>
            <a:ext cx="611286" cy="37899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96" name="Straight Connector 97">
            <a:extLst>
              <a:ext uri="{FF2B5EF4-FFF2-40B4-BE49-F238E27FC236}">
                <a16:creationId xmlns:a16="http://schemas.microsoft.com/office/drawing/2014/main" id="{AE0377BB-72D1-4FA1-8CEA-4F4C9377A001}"/>
              </a:ext>
            </a:extLst>
          </p:cNvPr>
          <p:cNvCxnSpPr>
            <a:cxnSpLocks/>
            <a:stCxn id="56" idx="3"/>
            <a:endCxn id="71" idx="1"/>
          </p:cNvCxnSpPr>
          <p:nvPr/>
        </p:nvCxnSpPr>
        <p:spPr>
          <a:xfrm flipV="1">
            <a:off x="5491055" y="4590807"/>
            <a:ext cx="598640" cy="490724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99" name="Straight Connector 97">
            <a:extLst>
              <a:ext uri="{FF2B5EF4-FFF2-40B4-BE49-F238E27FC236}">
                <a16:creationId xmlns:a16="http://schemas.microsoft.com/office/drawing/2014/main" id="{75FAADE0-A68B-4138-B2AC-41DA6A3411DA}"/>
              </a:ext>
            </a:extLst>
          </p:cNvPr>
          <p:cNvCxnSpPr>
            <a:cxnSpLocks/>
            <a:stCxn id="56" idx="3"/>
            <a:endCxn id="76" idx="6"/>
          </p:cNvCxnSpPr>
          <p:nvPr/>
        </p:nvCxnSpPr>
        <p:spPr>
          <a:xfrm>
            <a:off x="5491055" y="5081531"/>
            <a:ext cx="652554" cy="445905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103" name="Straight Connector 97">
            <a:extLst>
              <a:ext uri="{FF2B5EF4-FFF2-40B4-BE49-F238E27FC236}">
                <a16:creationId xmlns:a16="http://schemas.microsoft.com/office/drawing/2014/main" id="{2C39C74C-06B5-4455-90C9-6E7BAE62DD94}"/>
              </a:ext>
            </a:extLst>
          </p:cNvPr>
          <p:cNvCxnSpPr>
            <a:cxnSpLocks/>
            <a:stCxn id="73" idx="3"/>
            <a:endCxn id="86" idx="1"/>
          </p:cNvCxnSpPr>
          <p:nvPr/>
        </p:nvCxnSpPr>
        <p:spPr>
          <a:xfrm flipV="1">
            <a:off x="7953830" y="4538094"/>
            <a:ext cx="798831" cy="505538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107" name="Straight Connector 97">
            <a:extLst>
              <a:ext uri="{FF2B5EF4-FFF2-40B4-BE49-F238E27FC236}">
                <a16:creationId xmlns:a16="http://schemas.microsoft.com/office/drawing/2014/main" id="{6CA9898A-A4ED-4FF1-8B01-446F14F75FE7}"/>
              </a:ext>
            </a:extLst>
          </p:cNvPr>
          <p:cNvCxnSpPr>
            <a:cxnSpLocks/>
            <a:stCxn id="73" idx="3"/>
            <a:endCxn id="88" idx="1"/>
          </p:cNvCxnSpPr>
          <p:nvPr/>
        </p:nvCxnSpPr>
        <p:spPr>
          <a:xfrm flipV="1">
            <a:off x="7953830" y="4954381"/>
            <a:ext cx="798831" cy="89251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110" name="Straight Connector 97">
            <a:extLst>
              <a:ext uri="{FF2B5EF4-FFF2-40B4-BE49-F238E27FC236}">
                <a16:creationId xmlns:a16="http://schemas.microsoft.com/office/drawing/2014/main" id="{0B90D569-6FE7-4E08-A072-BAAD068BC0BF}"/>
              </a:ext>
            </a:extLst>
          </p:cNvPr>
          <p:cNvCxnSpPr>
            <a:cxnSpLocks/>
            <a:stCxn id="73" idx="3"/>
            <a:endCxn id="90" idx="1"/>
          </p:cNvCxnSpPr>
          <p:nvPr/>
        </p:nvCxnSpPr>
        <p:spPr>
          <a:xfrm>
            <a:off x="7953830" y="5043632"/>
            <a:ext cx="798831" cy="327036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113" name="Straight Connector 97">
            <a:extLst>
              <a:ext uri="{FF2B5EF4-FFF2-40B4-BE49-F238E27FC236}">
                <a16:creationId xmlns:a16="http://schemas.microsoft.com/office/drawing/2014/main" id="{1424551E-D6C7-498E-BBDF-A0BE210B8D45}"/>
              </a:ext>
            </a:extLst>
          </p:cNvPr>
          <p:cNvCxnSpPr>
            <a:cxnSpLocks/>
            <a:stCxn id="73" idx="3"/>
            <a:endCxn id="92" idx="1"/>
          </p:cNvCxnSpPr>
          <p:nvPr/>
        </p:nvCxnSpPr>
        <p:spPr>
          <a:xfrm>
            <a:off x="7953830" y="5043632"/>
            <a:ext cx="798831" cy="744117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116" name="Straight Connector 97">
            <a:extLst>
              <a:ext uri="{FF2B5EF4-FFF2-40B4-BE49-F238E27FC236}">
                <a16:creationId xmlns:a16="http://schemas.microsoft.com/office/drawing/2014/main" id="{D1C5BE26-1F06-41B3-9C3B-1BC600129A1A}"/>
              </a:ext>
            </a:extLst>
          </p:cNvPr>
          <p:cNvCxnSpPr>
            <a:cxnSpLocks/>
            <a:stCxn id="8" idx="3"/>
            <a:endCxn id="23" idx="2"/>
          </p:cNvCxnSpPr>
          <p:nvPr/>
        </p:nvCxnSpPr>
        <p:spPr>
          <a:xfrm flipV="1">
            <a:off x="7121833" y="689899"/>
            <a:ext cx="350664" cy="739723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119" name="Straight Connector 97">
            <a:extLst>
              <a:ext uri="{FF2B5EF4-FFF2-40B4-BE49-F238E27FC236}">
                <a16:creationId xmlns:a16="http://schemas.microsoft.com/office/drawing/2014/main" id="{7372C15C-21D1-43C1-A398-10CA2CCEC3F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7121833" y="1061195"/>
            <a:ext cx="295532" cy="368427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122" name="Straight Connector 97">
            <a:extLst>
              <a:ext uri="{FF2B5EF4-FFF2-40B4-BE49-F238E27FC236}">
                <a16:creationId xmlns:a16="http://schemas.microsoft.com/office/drawing/2014/main" id="{0D0F576D-E313-408B-8E17-F791FF0E14B3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7121833" y="1424288"/>
            <a:ext cx="295532" cy="5334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125" name="Straight Connector 97">
            <a:extLst>
              <a:ext uri="{FF2B5EF4-FFF2-40B4-BE49-F238E27FC236}">
                <a16:creationId xmlns:a16="http://schemas.microsoft.com/office/drawing/2014/main" id="{4234F062-B6F0-41E8-8162-62EC104367A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121833" y="1429622"/>
            <a:ext cx="295532" cy="357759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128" name="Straight Connector 97">
            <a:extLst>
              <a:ext uri="{FF2B5EF4-FFF2-40B4-BE49-F238E27FC236}">
                <a16:creationId xmlns:a16="http://schemas.microsoft.com/office/drawing/2014/main" id="{2559528D-9D0B-4CB2-82BD-0DFD25E3BB8B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7121833" y="1429622"/>
            <a:ext cx="304768" cy="720852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140" name="Straight Connector 132">
            <a:extLst>
              <a:ext uri="{FF2B5EF4-FFF2-40B4-BE49-F238E27FC236}">
                <a16:creationId xmlns:a16="http://schemas.microsoft.com/office/drawing/2014/main" id="{A2034144-6B60-4640-903F-369C9AA68D83}"/>
              </a:ext>
            </a:extLst>
          </p:cNvPr>
          <p:cNvCxnSpPr>
            <a:cxnSpLocks/>
          </p:cNvCxnSpPr>
          <p:nvPr/>
        </p:nvCxnSpPr>
        <p:spPr>
          <a:xfrm>
            <a:off x="1078029" y="4410807"/>
            <a:ext cx="6983" cy="130287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32">
            <a:extLst>
              <a:ext uri="{FF2B5EF4-FFF2-40B4-BE49-F238E27FC236}">
                <a16:creationId xmlns:a16="http://schemas.microsoft.com/office/drawing/2014/main" id="{45817592-E166-4ABB-90F7-DE7A44BF96D3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1085012" y="4910873"/>
            <a:ext cx="32313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32">
            <a:extLst>
              <a:ext uri="{FF2B5EF4-FFF2-40B4-BE49-F238E27FC236}">
                <a16:creationId xmlns:a16="http://schemas.microsoft.com/office/drawing/2014/main" id="{DB4408B8-9023-4A60-B15C-1A318E247CA2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078029" y="5347436"/>
            <a:ext cx="274988" cy="62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32">
            <a:extLst>
              <a:ext uri="{FF2B5EF4-FFF2-40B4-BE49-F238E27FC236}">
                <a16:creationId xmlns:a16="http://schemas.microsoft.com/office/drawing/2014/main" id="{A6F4BFF3-BF72-4CBA-B82C-7484EAE06275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085012" y="5719869"/>
            <a:ext cx="264680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9D07343-AE81-4509-BE64-6E850594B28A}"/>
              </a:ext>
            </a:extLst>
          </p:cNvPr>
          <p:cNvGrpSpPr/>
          <p:nvPr/>
        </p:nvGrpSpPr>
        <p:grpSpPr>
          <a:xfrm>
            <a:off x="1408149" y="4782022"/>
            <a:ext cx="1764021" cy="261610"/>
            <a:chOff x="8221267" y="713186"/>
            <a:chExt cx="1764021" cy="261610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C610654-94E5-48F1-BD23-5D6708C19FE0}"/>
                </a:ext>
              </a:extLst>
            </p:cNvPr>
            <p:cNvSpPr txBox="1"/>
            <p:nvPr/>
          </p:nvSpPr>
          <p:spPr>
            <a:xfrm>
              <a:off x="8654474" y="713186"/>
              <a:ext cx="1330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Roboto" panose="02000000000000000000" pitchFamily="2" charset="0"/>
                  <a:ea typeface="Roboto" panose="02000000000000000000" pitchFamily="2" charset="0"/>
                </a:rPr>
                <a:t>AFFICHER LIGUES</a:t>
              </a:r>
            </a:p>
          </p:txBody>
        </p:sp>
        <p:sp>
          <p:nvSpPr>
            <p:cNvPr id="36" name="Oval 104">
              <a:extLst>
                <a:ext uri="{FF2B5EF4-FFF2-40B4-BE49-F238E27FC236}">
                  <a16:creationId xmlns:a16="http://schemas.microsoft.com/office/drawing/2014/main" id="{90106DEB-B337-45DB-8649-B1EEFA568E0E}"/>
                </a:ext>
              </a:extLst>
            </p:cNvPr>
            <p:cNvSpPr/>
            <p:nvPr/>
          </p:nvSpPr>
          <p:spPr bwMode="auto">
            <a:xfrm>
              <a:off x="8221267" y="748491"/>
              <a:ext cx="195449" cy="187092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2AC2AC">
                  <a:lumMod val="75000"/>
                </a:srgbClr>
              </a:solidFill>
              <a:round/>
              <a:headEnd/>
              <a:tailEnd/>
            </a:ln>
            <a:effectLst>
              <a:outerShdw blurRad="50800" dist="38100" dir="2700000" sx="98000" sy="98000" algn="tl" rotWithShape="0">
                <a:prstClr val="black">
                  <a:alpha val="37000"/>
                </a:prstClr>
              </a:outerShdw>
            </a:effec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</a:endParaRPr>
            </a:p>
          </p:txBody>
        </p:sp>
      </p:grpSp>
      <p:sp>
        <p:nvSpPr>
          <p:cNvPr id="76" name="Oval 127">
            <a:extLst>
              <a:ext uri="{FF2B5EF4-FFF2-40B4-BE49-F238E27FC236}">
                <a16:creationId xmlns:a16="http://schemas.microsoft.com/office/drawing/2014/main" id="{E3A7E746-B1BB-4A8B-AF5E-AB7FE370914F}"/>
              </a:ext>
            </a:extLst>
          </p:cNvPr>
          <p:cNvSpPr/>
          <p:nvPr/>
        </p:nvSpPr>
        <p:spPr bwMode="auto">
          <a:xfrm flipH="1">
            <a:off x="6143609" y="5433014"/>
            <a:ext cx="196667" cy="188843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3F5F">
                <a:lumMod val="75000"/>
              </a:srgbClr>
            </a:solidFill>
            <a:round/>
            <a:headEnd/>
            <a:tailEnd/>
          </a:ln>
          <a:effectLst>
            <a:outerShdw blurRad="50800" dist="38100" dir="2700000" sx="98000" sy="98000" algn="tl" rotWithShape="0">
              <a:prstClr val="black">
                <a:alpha val="37000"/>
              </a:prstClr>
            </a:outerShdw>
          </a:effec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</a:endParaRPr>
          </a:p>
        </p:txBody>
      </p:sp>
      <p:cxnSp>
        <p:nvCxnSpPr>
          <p:cNvPr id="158" name="Straight Connector 97">
            <a:extLst>
              <a:ext uri="{FF2B5EF4-FFF2-40B4-BE49-F238E27FC236}">
                <a16:creationId xmlns:a16="http://schemas.microsoft.com/office/drawing/2014/main" id="{37C238FD-84E0-4305-B035-F875DDA00D0E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5164511" y="1429622"/>
            <a:ext cx="668324" cy="0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  <p:cxnSp>
        <p:nvCxnSpPr>
          <p:cNvPr id="161" name="Straight Connector 97">
            <a:extLst>
              <a:ext uri="{FF2B5EF4-FFF2-40B4-BE49-F238E27FC236}">
                <a16:creationId xmlns:a16="http://schemas.microsoft.com/office/drawing/2014/main" id="{273B22DC-9326-4E65-BAE9-00A19541A63C}"/>
              </a:ext>
            </a:extLst>
          </p:cNvPr>
          <p:cNvCxnSpPr>
            <a:cxnSpLocks/>
            <a:stCxn id="26" idx="0"/>
            <a:endCxn id="5" idx="4"/>
          </p:cNvCxnSpPr>
          <p:nvPr/>
        </p:nvCxnSpPr>
        <p:spPr>
          <a:xfrm flipV="1">
            <a:off x="4235706" y="2367898"/>
            <a:ext cx="9161" cy="452154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582976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48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Saturnino Monteiro</dc:creator>
  <cp:lastModifiedBy>Saturnino Monteiro</cp:lastModifiedBy>
  <cp:revision>9</cp:revision>
  <dcterms:created xsi:type="dcterms:W3CDTF">2021-01-08T12:26:29Z</dcterms:created>
  <dcterms:modified xsi:type="dcterms:W3CDTF">2021-01-08T14:55:46Z</dcterms:modified>
</cp:coreProperties>
</file>