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x="7556500" cy="10693400"/>
  <p:notesSz cx="7556500" cy="10693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39978" y="660514"/>
            <a:ext cx="6141720" cy="9290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Calibri"/>
                <a:cs typeface="Calibri"/>
              </a:rPr>
              <a:t>Title,"Artist","Album","Time","BPM","Key","URL"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100">
                <a:latin typeface="Calibri"/>
                <a:cs typeface="Calibri"/>
              </a:rPr>
              <a:t>eXplain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myself,"Che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Ecru",,"02:35","120.0","Bm","tidal:video:201194721"</a:t>
            </a:r>
            <a:endParaRPr sz="1100">
              <a:latin typeface="Calibri"/>
              <a:cs typeface="Calibri"/>
            </a:endParaRPr>
          </a:p>
          <a:p>
            <a:pPr marL="12700" marR="1405890">
              <a:lnSpc>
                <a:spcPts val="1380"/>
              </a:lnSpc>
              <a:spcBef>
                <a:spcPts val="45"/>
              </a:spcBef>
            </a:pPr>
            <a:r>
              <a:rPr dirty="0" sz="1100">
                <a:latin typeface="Calibri"/>
                <a:cs typeface="Calibri"/>
              </a:rPr>
              <a:t>Gotta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Move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On,"Diddy,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Bryson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Tiller",,"05:20","103.0","E","tidal:video:237936427" </a:t>
            </a:r>
            <a:r>
              <a:rPr dirty="0" sz="1100">
                <a:latin typeface="Calibri"/>
                <a:cs typeface="Calibri"/>
              </a:rPr>
              <a:t>Woman,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Amen,"Dierks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Bentley",,"03:03","120.0","C","tidal:video:83344584"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Could</a:t>
            </a:r>
            <a:r>
              <a:rPr dirty="0" sz="1100" spc="-10">
                <a:latin typeface="Calibri"/>
                <a:cs typeface="Calibri"/>
              </a:rPr>
              <a:t> Neva,"IV4",,"02:19","145.0","Bm","tidal:video:184201361"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-10">
                <a:latin typeface="Calibri"/>
                <a:cs typeface="Calibri"/>
              </a:rPr>
              <a:t>Jupiter,"Jerome",,"02:50","135.0","Gb","tidal:video:153246201"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Want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Love,"Jessie</a:t>
            </a:r>
            <a:r>
              <a:rPr dirty="0" sz="1100" spc="-10">
                <a:latin typeface="Calibri"/>
                <a:cs typeface="Calibri"/>
              </a:rPr>
              <a:t> J",,"03:37","120.0","G#m","tidal:video:188057154"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100">
                <a:latin typeface="Calibri"/>
                <a:cs typeface="Calibri"/>
              </a:rPr>
              <a:t>MUTUAL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FRIEND,"Jessie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Reyez",,"03:52","133.4","G#m","tidal:video:241578911"</a:t>
            </a:r>
            <a:endParaRPr sz="1100">
              <a:latin typeface="Calibri"/>
              <a:cs typeface="Calibri"/>
            </a:endParaRPr>
          </a:p>
          <a:p>
            <a:pPr marL="12700" marR="996950">
              <a:lnSpc>
                <a:spcPts val="1380"/>
              </a:lnSpc>
              <a:spcBef>
                <a:spcPts val="55"/>
              </a:spcBef>
            </a:pPr>
            <a:r>
              <a:rPr dirty="0" sz="1100">
                <a:latin typeface="Calibri"/>
                <a:cs typeface="Calibri"/>
              </a:rPr>
              <a:t>All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She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Wanna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Do,"John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Legend,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Saweetie",,"03:50","112.0","Eb","tidal:video:244061548" </a:t>
            </a:r>
            <a:r>
              <a:rPr dirty="0" sz="1100">
                <a:latin typeface="Calibri"/>
                <a:cs typeface="Calibri"/>
              </a:rPr>
              <a:t>Klimax,"Junior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Jack,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BDS",,"04:19","122.0","Em","tidal:video:156787461"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ts val="1315"/>
              </a:lnSpc>
            </a:pPr>
            <a:r>
              <a:rPr dirty="0" sz="1100">
                <a:latin typeface="Calibri"/>
                <a:cs typeface="Calibri"/>
              </a:rPr>
              <a:t>Desert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Rose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(Official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Video),"Lolo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ZouaÃ¯",,"05:15","90.0","Gm","tidal:video:128534216"</a:t>
            </a:r>
            <a:endParaRPr sz="1100">
              <a:latin typeface="Calibri"/>
              <a:cs typeface="Calibri"/>
            </a:endParaRPr>
          </a:p>
          <a:p>
            <a:pPr marL="12700" marR="627380">
              <a:lnSpc>
                <a:spcPts val="1380"/>
              </a:lnSpc>
              <a:spcBef>
                <a:spcPts val="50"/>
              </a:spcBef>
            </a:pPr>
            <a:r>
              <a:rPr dirty="0" sz="1100">
                <a:latin typeface="Calibri"/>
                <a:cs typeface="Calibri"/>
              </a:rPr>
              <a:t>Lovin'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Every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Minute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(Official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Video),"Loverboy",,"04:49","86.2","Em","tidal:video:28744074" </a:t>
            </a:r>
            <a:r>
              <a:rPr dirty="0" sz="1100">
                <a:latin typeface="Calibri"/>
                <a:cs typeface="Calibri"/>
              </a:rPr>
              <a:t>You're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(feat.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Kyan)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(Live),"Madeon,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Kyan",,"03:50","99.8","Bb","tidal:video:43741602"</a:t>
            </a:r>
            <a:endParaRPr sz="1100">
              <a:latin typeface="Calibri"/>
              <a:cs typeface="Calibri"/>
            </a:endParaRPr>
          </a:p>
          <a:p>
            <a:pPr marL="12700" marR="1102995">
              <a:lnSpc>
                <a:spcPts val="1370"/>
              </a:lnSpc>
              <a:spcBef>
                <a:spcPts val="10"/>
              </a:spcBef>
            </a:pPr>
            <a:r>
              <a:rPr dirty="0" sz="1100">
                <a:latin typeface="Calibri"/>
                <a:cs typeface="Calibri"/>
              </a:rPr>
              <a:t>Mr.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Percocet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(Official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Video),"Noah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Cyrus",,"03:13","133.0","D","tidal:video:228464945" </a:t>
            </a:r>
            <a:r>
              <a:rPr dirty="0" sz="1100">
                <a:latin typeface="Calibri"/>
                <a:cs typeface="Calibri"/>
              </a:rPr>
              <a:t>Dangerous,"Paris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Bryant",,"02:06","155.0","Bb","tidal:video:230538546"</a:t>
            </a:r>
            <a:endParaRPr sz="1100">
              <a:latin typeface="Calibri"/>
              <a:cs typeface="Calibri"/>
            </a:endParaRPr>
          </a:p>
          <a:p>
            <a:pPr marL="12700" marR="372745">
              <a:lnSpc>
                <a:spcPts val="1380"/>
              </a:lnSpc>
            </a:pPr>
            <a:r>
              <a:rPr dirty="0" sz="1100">
                <a:latin typeface="Calibri"/>
                <a:cs typeface="Calibri"/>
              </a:rPr>
              <a:t>It's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Beginning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Look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Lot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Like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Christmas,"Quintino",,"02:58","140.0","E","tidal:video:164569676" </a:t>
            </a:r>
            <a:r>
              <a:rPr dirty="0" sz="1100">
                <a:latin typeface="Calibri"/>
                <a:cs typeface="Calibri"/>
              </a:rPr>
              <a:t>Shed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Light,"Robin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Schulz,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David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Guetta,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Cheat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Codes",,"03:13","122.0","Ab","tidal:video:70038483" </a:t>
            </a:r>
            <a:r>
              <a:rPr dirty="0" sz="1100">
                <a:latin typeface="Calibri"/>
                <a:cs typeface="Calibri"/>
              </a:rPr>
              <a:t>Gavin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Haley,"SESSIONS,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Gavin</a:t>
            </a:r>
            <a:r>
              <a:rPr dirty="0" sz="1100" spc="-10">
                <a:latin typeface="Calibri"/>
                <a:cs typeface="Calibri"/>
              </a:rPr>
              <a:t> Haley",,"08:49","93.7","E","tidal:video:244822073"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ALIEN</a:t>
            </a:r>
            <a:r>
              <a:rPr dirty="0" sz="1100" spc="-10">
                <a:latin typeface="Calibri"/>
                <a:cs typeface="Calibri"/>
              </a:rPr>
              <a:t> SUPERSTAR,"BeyoncÃ©","RENAISSANCE","03:35","124.0","Fm","tidal:track:240189295"</a:t>
            </a:r>
            <a:endParaRPr sz="1100">
              <a:latin typeface="Calibri"/>
              <a:cs typeface="Calibri"/>
            </a:endParaRPr>
          </a:p>
          <a:p>
            <a:pPr marL="12700" marR="44450">
              <a:lnSpc>
                <a:spcPts val="1380"/>
              </a:lnSpc>
              <a:spcBef>
                <a:spcPts val="45"/>
              </a:spcBef>
            </a:pPr>
            <a:r>
              <a:rPr dirty="0" sz="1100">
                <a:latin typeface="Calibri"/>
                <a:cs typeface="Calibri"/>
              </a:rPr>
              <a:t>Adelphi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'88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-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Leonard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Extended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Remix,"Tritonal","Adelphi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'88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(Original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+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Remixes)","05:38","128.0","Am" </a:t>
            </a:r>
            <a:r>
              <a:rPr dirty="0" sz="1100">
                <a:latin typeface="Calibri"/>
                <a:cs typeface="Calibri"/>
              </a:rPr>
              <a:t>Just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Wanna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Rock,"Lil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Uzi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Vert","Just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Wanna</a:t>
            </a:r>
            <a:r>
              <a:rPr dirty="0" sz="1100" spc="-10">
                <a:latin typeface="Calibri"/>
                <a:cs typeface="Calibri"/>
              </a:rPr>
              <a:t> Rock","02:04","150.0","Ebm","tidal:track:254275949"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Best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 </a:t>
            </a:r>
            <a:r>
              <a:rPr dirty="0" sz="1100" spc="-10">
                <a:latin typeface="Calibri"/>
                <a:cs typeface="Calibri"/>
              </a:rPr>
              <a:t>Times,"Styx",,"04:19","79.8","C","tidal:video:104627190"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100" spc="-10">
                <a:latin typeface="Calibri"/>
                <a:cs typeface="Calibri"/>
              </a:rPr>
              <a:t>Snooze,"SZA","SOS","03:22","143.0","C","tidal:track:264617523"</a:t>
            </a:r>
            <a:endParaRPr sz="1100">
              <a:latin typeface="Calibri"/>
              <a:cs typeface="Calibri"/>
            </a:endParaRPr>
          </a:p>
          <a:p>
            <a:pPr marL="12700" marR="38735">
              <a:lnSpc>
                <a:spcPts val="1380"/>
              </a:lnSpc>
              <a:spcBef>
                <a:spcPts val="50"/>
              </a:spcBef>
            </a:pPr>
            <a:r>
              <a:rPr dirty="0" sz="1100">
                <a:latin typeface="Calibri"/>
                <a:cs typeface="Calibri"/>
              </a:rPr>
              <a:t>This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One's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(feat.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Zara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Larsson)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[Official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Song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UEFA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EURO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2016],"David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Guetta,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Zara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Larsson",,"03:46 </a:t>
            </a:r>
            <a:r>
              <a:rPr dirty="0" sz="1100">
                <a:latin typeface="Calibri"/>
                <a:cs typeface="Calibri"/>
              </a:rPr>
              <a:t>Bussdown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(feat.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Shaybo),"Jorja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Smith",,"05:17","149.0","Bm","tidal:video:183063425"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Calibri"/>
                <a:cs typeface="Calibri"/>
              </a:rPr>
              <a:t>It's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Beginning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Look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Lot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Like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Christmas,"Quintino",,"02:58","140.0","E","tidal:video:164569676"</a:t>
            </a:r>
            <a:endParaRPr sz="1100">
              <a:latin typeface="Calibri"/>
              <a:cs typeface="Calibri"/>
            </a:endParaRPr>
          </a:p>
          <a:p>
            <a:pPr marL="12700" marR="1159510">
              <a:lnSpc>
                <a:spcPct val="103899"/>
              </a:lnSpc>
              <a:spcBef>
                <a:spcPts val="10"/>
              </a:spcBef>
            </a:pP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Ones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That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Like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Me,"Brantley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Gilbert",,"04:08","154.0","Gb","tidal:video:84145498" </a:t>
            </a:r>
            <a:r>
              <a:rPr dirty="0" sz="1100">
                <a:latin typeface="Calibri"/>
                <a:cs typeface="Calibri"/>
              </a:rPr>
              <a:t>Free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Mind,"Tems","For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Broken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Ears","04:08","95.0","Gb","tidal:track:155623827"</a:t>
            </a:r>
            <a:endParaRPr sz="1100">
              <a:latin typeface="Calibri"/>
              <a:cs typeface="Calibri"/>
            </a:endParaRPr>
          </a:p>
          <a:p>
            <a:pPr marL="12700" marR="372745">
              <a:lnSpc>
                <a:spcPts val="1380"/>
              </a:lnSpc>
              <a:spcBef>
                <a:spcPts val="55"/>
              </a:spcBef>
            </a:pPr>
            <a:r>
              <a:rPr dirty="0" sz="1100">
                <a:latin typeface="Calibri"/>
                <a:cs typeface="Calibri"/>
              </a:rPr>
              <a:t>Aeternum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-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Original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Mix,"Tom</a:t>
            </a:r>
            <a:r>
              <a:rPr dirty="0" sz="1100" spc="-10">
                <a:latin typeface="Calibri"/>
                <a:cs typeface="Calibri"/>
              </a:rPr>
              <a:t> Exo","Aeternum","06:42","140.0","Ebm","tidal:track:254524216"</a:t>
            </a:r>
            <a:r>
              <a:rPr dirty="0" sz="1100" spc="500">
                <a:latin typeface="Calibri"/>
                <a:cs typeface="Calibri"/>
              </a:rPr>
              <a:t>  </a:t>
            </a:r>
            <a:r>
              <a:rPr dirty="0" sz="1100">
                <a:latin typeface="Calibri"/>
                <a:cs typeface="Calibri"/>
              </a:rPr>
              <a:t>Shed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Light,"Robin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Schulz,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David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Guetta,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Cheat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Codes",,"03:13","122.0","Ab","tidal:video:70038483" </a:t>
            </a:r>
            <a:r>
              <a:rPr dirty="0" sz="1100">
                <a:latin typeface="Calibri"/>
                <a:cs typeface="Calibri"/>
              </a:rPr>
              <a:t>ALIEN</a:t>
            </a:r>
            <a:r>
              <a:rPr dirty="0" sz="1100" spc="-10">
                <a:latin typeface="Calibri"/>
                <a:cs typeface="Calibri"/>
              </a:rPr>
              <a:t> SUPERSTAR,"BeyoncÃ©","RENAISSANCE","03:35","124.0","Fm","tidal:track:240189295"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ts val="1315"/>
              </a:lnSpc>
            </a:pPr>
            <a:r>
              <a:rPr dirty="0" sz="1100">
                <a:latin typeface="Calibri"/>
                <a:cs typeface="Calibri"/>
              </a:rPr>
              <a:t>You're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(feat.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Kyan)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(Live),"Madeon,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Kyan",,"03:50","99.8","Bb","tidal:video:43741602"</a:t>
            </a:r>
            <a:endParaRPr sz="1100">
              <a:latin typeface="Calibri"/>
              <a:cs typeface="Calibri"/>
            </a:endParaRPr>
          </a:p>
          <a:p>
            <a:pPr marL="12700" marR="787400">
              <a:lnSpc>
                <a:spcPct val="104600"/>
              </a:lnSpc>
            </a:pPr>
            <a:r>
              <a:rPr dirty="0" sz="1100">
                <a:latin typeface="Calibri"/>
                <a:cs typeface="Calibri"/>
              </a:rPr>
              <a:t>Desert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Rose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(Official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Video),"Lolo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ZouaÃ¯",,"05:15","90.0","Gm","tidal:video:128534216" </a:t>
            </a:r>
            <a:r>
              <a:rPr dirty="0" sz="1100">
                <a:latin typeface="Calibri"/>
                <a:cs typeface="Calibri"/>
              </a:rPr>
              <a:t>Sunglasses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Night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(Video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Edit),"Bodybangers",,"03:54","123.0","Dm","tidal:video:67234016" </a:t>
            </a:r>
            <a:r>
              <a:rPr dirty="0" sz="1100">
                <a:latin typeface="Calibri"/>
                <a:cs typeface="Calibri"/>
              </a:rPr>
              <a:t>Haa,"ASM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Bopster","Haa","01:30","120.0","C#m","tidal:track:270617830"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100" spc="-10">
                <a:latin typeface="Calibri"/>
                <a:cs typeface="Calibri"/>
              </a:rPr>
              <a:t>freddie,"MERCURY","freddie","01:37","140.0","Dm","tidal:track:252451855"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1100" spc="-10">
                <a:latin typeface="Calibri"/>
                <a:cs typeface="Calibri"/>
              </a:rPr>
              <a:t>Dipset,"TiaCorine","Dipset","01:41","80.0","F#m","tidal:track:239958780"</a:t>
            </a:r>
            <a:endParaRPr sz="1100">
              <a:latin typeface="Calibri"/>
              <a:cs typeface="Calibri"/>
            </a:endParaRPr>
          </a:p>
          <a:p>
            <a:pPr marL="12700" marR="285115">
              <a:lnSpc>
                <a:spcPct val="104600"/>
              </a:lnSpc>
            </a:pPr>
            <a:r>
              <a:rPr dirty="0" sz="1100">
                <a:latin typeface="Calibri"/>
                <a:cs typeface="Calibri"/>
              </a:rPr>
              <a:t>La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Salle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Ave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Finest,"ASM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Bopster","La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Salle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Ave</a:t>
            </a:r>
            <a:r>
              <a:rPr dirty="0" sz="1100" spc="-10">
                <a:latin typeface="Calibri"/>
                <a:cs typeface="Calibri"/>
              </a:rPr>
              <a:t> Finest","01:43","102.4","Ebm","tidal:track:249677620" PSSYONFT,"Bktherula","PSSYONFT","01:44","111.5","F","tidal:track:273042594"</a:t>
            </a:r>
            <a:endParaRPr sz="1100">
              <a:latin typeface="Calibri"/>
              <a:cs typeface="Calibri"/>
            </a:endParaRPr>
          </a:p>
          <a:p>
            <a:pPr marL="12700" marR="39370">
              <a:lnSpc>
                <a:spcPct val="104299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Product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Trenches,"Rob49","Product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0">
                <a:latin typeface="Calibri"/>
                <a:cs typeface="Calibri"/>
              </a:rPr>
              <a:t> Trenches","01:47","84.0","Gm","tidal:track:252064792" </a:t>
            </a:r>
            <a:r>
              <a:rPr dirty="0" sz="1100">
                <a:latin typeface="Calibri"/>
                <a:cs typeface="Calibri"/>
              </a:rPr>
              <a:t>Dawg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House,"Ray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Vaughn,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Isaiah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Rashad","Dawg</a:t>
            </a:r>
            <a:r>
              <a:rPr dirty="0" sz="1100" spc="-10">
                <a:latin typeface="Calibri"/>
                <a:cs typeface="Calibri"/>
              </a:rPr>
              <a:t> House","01:47","120.0","Dm","tidal:track:242450488" </a:t>
            </a:r>
            <a:r>
              <a:rPr dirty="0" sz="1100">
                <a:latin typeface="Calibri"/>
                <a:cs typeface="Calibri"/>
              </a:rPr>
              <a:t>Robbers and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Villains,"SleazyWorld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Go","Robbers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Villains","01:48","108.0","C#m","tidal:track:27249204 </a:t>
            </a:r>
            <a:r>
              <a:rPr dirty="0" sz="1100">
                <a:latin typeface="Calibri"/>
                <a:cs typeface="Calibri"/>
              </a:rPr>
              <a:t>Here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Come,"Lola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Brooke","Here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Come","01:48","122.9","Ebm","tidal:track:259296925" Sundays,"Berhana","Sundays","01:50","110.0","E","tidal:track:263485175"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100">
                <a:latin typeface="Calibri"/>
                <a:cs typeface="Calibri"/>
              </a:rPr>
              <a:t>Last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Week,"PGF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Nuk","Last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Week","01:50","148.0","Em","tidal:track:261509321"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100" spc="-10">
                <a:latin typeface="Calibri"/>
                <a:cs typeface="Calibri"/>
              </a:rPr>
              <a:t>Moment,"Hensonn","Moment","01:50","140.0","F#m","tidal:track:246225667"</a:t>
            </a:r>
            <a:endParaRPr sz="1100">
              <a:latin typeface="Calibri"/>
              <a:cs typeface="Calibri"/>
            </a:endParaRPr>
          </a:p>
          <a:p>
            <a:pPr algn="just" marL="12700" marR="32384">
              <a:lnSpc>
                <a:spcPct val="10420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Subject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Change,"Nathan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Kawanishi","Subject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Change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/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Waves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&amp;</a:t>
            </a:r>
            <a:r>
              <a:rPr dirty="0" sz="1100" spc="-10">
                <a:latin typeface="Calibri"/>
                <a:cs typeface="Calibri"/>
              </a:rPr>
              <a:t> Particles","01:50","87.3","G#m","tida </a:t>
            </a:r>
            <a:r>
              <a:rPr dirty="0" sz="1100">
                <a:latin typeface="Calibri"/>
                <a:cs typeface="Calibri"/>
              </a:rPr>
              <a:t>â€¢WORST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FRIENDâ€¢,"Tom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Mail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Man","â€¢WORST</a:t>
            </a:r>
            <a:r>
              <a:rPr dirty="0" sz="1100" spc="-10">
                <a:latin typeface="Calibri"/>
                <a:cs typeface="Calibri"/>
              </a:rPr>
              <a:t> FRIENDâ€¢","01:51","155.0","Cm","tidal:track:25 </a:t>
            </a:r>
            <a:r>
              <a:rPr dirty="0" sz="1100">
                <a:latin typeface="Calibri"/>
                <a:cs typeface="Calibri"/>
              </a:rPr>
              <a:t>Out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Body,"Kaleah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Lee","Out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10">
                <a:latin typeface="Calibri"/>
                <a:cs typeface="Calibri"/>
              </a:rPr>
              <a:t> Body","01:54","85.0","G","tidal:track:264058901"</a:t>
            </a:r>
            <a:endParaRPr sz="1100">
              <a:latin typeface="Calibri"/>
              <a:cs typeface="Calibri"/>
            </a:endParaRPr>
          </a:p>
          <a:p>
            <a:pPr marL="12700" marR="296545">
              <a:lnSpc>
                <a:spcPct val="104600"/>
              </a:lnSpc>
            </a:pP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love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smoking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mid,"Hadji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Gaviota","i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love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smoking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mid","01:54","145.0","Bm","tidal:track:269826509" </a:t>
            </a:r>
            <a:r>
              <a:rPr dirty="0" sz="1100">
                <a:latin typeface="Calibri"/>
                <a:cs typeface="Calibri"/>
              </a:rPr>
              <a:t>supernova,"Godly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Ruler","supernova","01:54","111.0","C#m","tidal:track:255421159"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03699"/>
              </a:lnSpc>
              <a:spcBef>
                <a:spcPts val="10"/>
              </a:spcBef>
            </a:pPr>
            <a:r>
              <a:rPr dirty="0" sz="1100">
                <a:latin typeface="Calibri"/>
                <a:cs typeface="Calibri"/>
              </a:rPr>
              <a:t>Lone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Child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(feat.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Valerie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June),"Tianna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Esperanza,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Valerie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June","Lone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Child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(feat.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Valerie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June)","01:55","12 </a:t>
            </a:r>
            <a:r>
              <a:rPr dirty="0" sz="1100">
                <a:latin typeface="Calibri"/>
                <a:cs typeface="Calibri"/>
              </a:rPr>
              <a:t>OCD,"Eryn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Martin","OCD","01:57","80.0","G","tidal:track:241806981"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39978" y="660514"/>
            <a:ext cx="6120130" cy="929005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 marR="1031875">
              <a:lnSpc>
                <a:spcPct val="104200"/>
              </a:lnSpc>
              <a:spcBef>
                <a:spcPts val="45"/>
              </a:spcBef>
            </a:pPr>
            <a:r>
              <a:rPr dirty="0" sz="1100">
                <a:latin typeface="Calibri"/>
                <a:cs typeface="Calibri"/>
              </a:rPr>
              <a:t>Under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Sun,"Boyan","Under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Sun","04:52","110.0","G#m","tidal:track:230395792" </a:t>
            </a:r>
            <a:r>
              <a:rPr dirty="0" sz="1100">
                <a:latin typeface="Calibri"/>
                <a:cs typeface="Calibri"/>
              </a:rPr>
              <a:t>Break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Rev,"Maya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Q","Break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Rev","04:57","82.0","Bm","tidal:track:242398555" </a:t>
            </a:r>
            <a:r>
              <a:rPr dirty="0" sz="1100">
                <a:latin typeface="Calibri"/>
                <a:cs typeface="Calibri"/>
              </a:rPr>
              <a:t>Sainted,"Big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Joanie","Sainted","04:58","148.0","Dm","tidal:track:236940548"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100">
                <a:latin typeface="Calibri"/>
                <a:cs typeface="Calibri"/>
              </a:rPr>
              <a:t>Lessons,"Eva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Lazarus,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Kofi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Stone","Brandy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Kisses","04:58","82.0","Gm","tidal:track:239857631"</a:t>
            </a:r>
            <a:endParaRPr sz="1100">
              <a:latin typeface="Calibri"/>
              <a:cs typeface="Calibri"/>
            </a:endParaRPr>
          </a:p>
          <a:p>
            <a:pPr marL="12700" marR="232410">
              <a:lnSpc>
                <a:spcPct val="104400"/>
              </a:lnSpc>
            </a:pPr>
            <a:r>
              <a:rPr dirty="0" sz="1100">
                <a:latin typeface="Calibri"/>
                <a:cs typeface="Calibri"/>
              </a:rPr>
              <a:t>Double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Demerits,"Willaris.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K","Double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Demerits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/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Harsh","04:59","135.0","Em","tidal:track:248194587" </a:t>
            </a:r>
            <a:r>
              <a:rPr dirty="0" sz="1100">
                <a:latin typeface="Calibri"/>
                <a:cs typeface="Calibri"/>
              </a:rPr>
              <a:t>Crass,"96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Back","Crass","05:04","142.0","Bbm","tidal:track:265211782"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>
                <a:latin typeface="Calibri"/>
                <a:cs typeface="Calibri"/>
              </a:rPr>
              <a:t>Drive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Through,"DJ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Black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Low","Drive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Through","05:06","112.0","Fm","tidal:track:266932048"</a:t>
            </a:r>
            <a:endParaRPr sz="1100">
              <a:latin typeface="Calibri"/>
              <a:cs typeface="Calibri"/>
            </a:endParaRPr>
          </a:p>
          <a:p>
            <a:pPr marL="12700" marR="18415">
              <a:lnSpc>
                <a:spcPct val="104299"/>
              </a:lnSpc>
            </a:pPr>
            <a:r>
              <a:rPr dirty="0" sz="1100">
                <a:latin typeface="Calibri"/>
                <a:cs typeface="Calibri"/>
              </a:rPr>
              <a:t>Miss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Already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(feat.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NoCap),"Monaleo,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NoCap","Miss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Already","05:09","128.2","Bb","tidal:track:261038 </a:t>
            </a:r>
            <a:r>
              <a:rPr dirty="0" sz="1100">
                <a:latin typeface="Calibri"/>
                <a:cs typeface="Calibri"/>
              </a:rPr>
              <a:t>My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Blood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Runs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Through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This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Land,"Black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Belt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Eagle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Scout","My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Blood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Runs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Through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This</a:t>
            </a:r>
            <a:r>
              <a:rPr dirty="0" sz="1100" spc="-10">
                <a:latin typeface="Calibri"/>
                <a:cs typeface="Calibri"/>
              </a:rPr>
              <a:t> Land","05:13","13 </a:t>
            </a:r>
            <a:r>
              <a:rPr dirty="0" sz="1100">
                <a:latin typeface="Calibri"/>
                <a:cs typeface="Calibri"/>
              </a:rPr>
              <a:t>Seraphim,"Anna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Mieke","Seraphim","05:13","152.0","B","tidal:track:250790335" Glue,"Gigi","Glue","05:16","132.0","Bb","tidal:track:247493354"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100">
                <a:latin typeface="Calibri"/>
                <a:cs typeface="Calibri"/>
              </a:rPr>
              <a:t>Give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2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Me,"I.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JORDAN","Give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2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Me","05:19","138.0","Ab","tidal:track:255992582"</a:t>
            </a:r>
            <a:endParaRPr sz="1100">
              <a:latin typeface="Calibri"/>
              <a:cs typeface="Calibri"/>
            </a:endParaRPr>
          </a:p>
          <a:p>
            <a:pPr marL="12700" marR="1437005">
              <a:lnSpc>
                <a:spcPct val="104600"/>
              </a:lnSpc>
            </a:pPr>
            <a:r>
              <a:rPr dirty="0" sz="1100" spc="-10">
                <a:latin typeface="Calibri"/>
                <a:cs typeface="Calibri"/>
              </a:rPr>
              <a:t>Destroyer,"girlpuppy","Destroyer","05:23","120.0","D","tidal:track:245606358"</a:t>
            </a:r>
            <a:r>
              <a:rPr dirty="0" sz="1100" spc="50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Sun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Anthem,"JR2k","Sun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Anthem","05:36","133.0","F#m","tidal:track:254669682"</a:t>
            </a:r>
            <a:endParaRPr sz="1100">
              <a:latin typeface="Calibri"/>
              <a:cs typeface="Calibri"/>
            </a:endParaRPr>
          </a:p>
          <a:p>
            <a:pPr marL="12700" marR="985519">
              <a:lnSpc>
                <a:spcPts val="1380"/>
              </a:lnSpc>
              <a:spcBef>
                <a:spcPts val="45"/>
              </a:spcBef>
            </a:pP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Muted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Crime,"Ami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Dang","A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Muted</a:t>
            </a:r>
            <a:r>
              <a:rPr dirty="0" sz="1100" spc="-10">
                <a:latin typeface="Calibri"/>
                <a:cs typeface="Calibri"/>
              </a:rPr>
              <a:t> Crime","06:00","100.0","B","tidal:track:240505231" </a:t>
            </a:r>
            <a:r>
              <a:rPr dirty="0" sz="1100">
                <a:latin typeface="Calibri"/>
                <a:cs typeface="Calibri"/>
              </a:rPr>
              <a:t>To,"Ido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Plumes","To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/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Fro","06:08","97.0","Am","tidal:track:255777712"</a:t>
            </a:r>
            <a:endParaRPr sz="1100">
              <a:latin typeface="Calibri"/>
              <a:cs typeface="Calibri"/>
            </a:endParaRPr>
          </a:p>
          <a:p>
            <a:pPr marL="12700" marR="762635">
              <a:lnSpc>
                <a:spcPts val="1380"/>
              </a:lnSpc>
            </a:pPr>
            <a:r>
              <a:rPr dirty="0" sz="1100">
                <a:latin typeface="Calibri"/>
                <a:cs typeface="Calibri"/>
              </a:rPr>
              <a:t>Part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-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Lel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Dub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Remix,"Techno</a:t>
            </a:r>
            <a:r>
              <a:rPr dirty="0" sz="1100" spc="-10">
                <a:latin typeface="Calibri"/>
                <a:cs typeface="Calibri"/>
              </a:rPr>
              <a:t> Mama","Viscous","06:15","128.0","Cm","tidal:track:171987056" </a:t>
            </a:r>
            <a:r>
              <a:rPr dirty="0" sz="1100">
                <a:latin typeface="Calibri"/>
                <a:cs typeface="Calibri"/>
              </a:rPr>
              <a:t>Oskido,"DJ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Black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Low","Oskido","06:17","112.0","Am","tidal:track:266932046"</a:t>
            </a:r>
            <a:endParaRPr sz="1100">
              <a:latin typeface="Calibri"/>
              <a:cs typeface="Calibri"/>
            </a:endParaRPr>
          </a:p>
          <a:p>
            <a:pPr marL="12700" marR="170815">
              <a:lnSpc>
                <a:spcPts val="1370"/>
              </a:lnSpc>
              <a:spcBef>
                <a:spcPts val="10"/>
              </a:spcBef>
            </a:pPr>
            <a:r>
              <a:rPr dirty="0" sz="1100">
                <a:latin typeface="Calibri"/>
                <a:cs typeface="Calibri"/>
              </a:rPr>
              <a:t>Winter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Time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Blues,"MF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Tomlinson","Winter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Time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Blues","06:46","142.1","G#m","tidal:track:243503263" </a:t>
            </a:r>
            <a:r>
              <a:rPr dirty="0" sz="1100">
                <a:latin typeface="Calibri"/>
                <a:cs typeface="Calibri"/>
              </a:rPr>
              <a:t>Beam/s,"The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Orielles","Beam/s","07:53","125.6","Gm","tidal:track:245047279"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17,"Genevieve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Stokes","17","04:44","133.8","A","tidal:track:264906264"</a:t>
            </a:r>
            <a:endParaRPr sz="1100">
              <a:latin typeface="Calibri"/>
              <a:cs typeface="Calibri"/>
            </a:endParaRPr>
          </a:p>
          <a:p>
            <a:pPr marL="12700" marR="593725">
              <a:lnSpc>
                <a:spcPct val="104400"/>
              </a:lnSpc>
            </a:pPr>
            <a:r>
              <a:rPr dirty="0" sz="1100">
                <a:latin typeface="Calibri"/>
                <a:cs typeface="Calibri"/>
              </a:rPr>
              <a:t>Glass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Slipper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Flows,"Wynne","Glass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Slipper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Flows","04:43","88.0","C#m","tidal:track:263676965" xoxo,"judith","xoxo","02:08","138.0","Eb","tidal:track:258409848"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ts val="1380"/>
              </a:lnSpc>
              <a:spcBef>
                <a:spcPts val="50"/>
              </a:spcBef>
            </a:pPr>
            <a:r>
              <a:rPr dirty="0" sz="1100">
                <a:latin typeface="Calibri"/>
                <a:cs typeface="Calibri"/>
              </a:rPr>
              <a:t>Schubert: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Schwanengesang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(Standchen)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-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Kate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Simko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Remix,"Kate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Simko,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London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Electronic</a:t>
            </a:r>
            <a:r>
              <a:rPr dirty="0" sz="1100" spc="-10">
                <a:latin typeface="Calibri"/>
                <a:cs typeface="Calibri"/>
              </a:rPr>
              <a:t> Orchestra","re: </a:t>
            </a:r>
            <a:r>
              <a:rPr dirty="0" sz="1100">
                <a:latin typeface="Calibri"/>
                <a:cs typeface="Calibri"/>
              </a:rPr>
              <a:t>Jungla,"Fran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Martinez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(AR)","Boragine's","08:41","122.0","Am","tidal:track:268741374"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Calibri"/>
                <a:cs typeface="Calibri"/>
              </a:rPr>
              <a:t>Devil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Dress,"Teddy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Swims","Sleep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Exhausting","02:55",,,"tidal:track:254045530"</a:t>
            </a:r>
            <a:endParaRPr sz="1100">
              <a:latin typeface="Calibri"/>
              <a:cs typeface="Calibri"/>
            </a:endParaRPr>
          </a:p>
          <a:p>
            <a:pPr marL="12700" marR="685165">
              <a:lnSpc>
                <a:spcPct val="103899"/>
              </a:lnSpc>
              <a:spcBef>
                <a:spcPts val="10"/>
              </a:spcBef>
            </a:pPr>
            <a:r>
              <a:rPr dirty="0" sz="1100">
                <a:latin typeface="Calibri"/>
                <a:cs typeface="Calibri"/>
              </a:rPr>
              <a:t>Escapism.,"RAYE,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070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Shake","Escapism.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/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Thrill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Gone.","04:32",,,"tidal:track:249787488" </a:t>
            </a:r>
            <a:r>
              <a:rPr dirty="0" sz="1100">
                <a:latin typeface="Calibri"/>
                <a:cs typeface="Calibri"/>
              </a:rPr>
              <a:t>Ghost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You,"Mimi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Webb","Ghost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You","02:38",,,"tidal:track:252003054"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100">
                <a:latin typeface="Calibri"/>
                <a:cs typeface="Calibri"/>
              </a:rPr>
              <a:t>HABIBI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(MY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LOVE),"Faouzia","HABIBI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(MY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LOVE)","02:29",,,"tidal:track:249677909"</a:t>
            </a:r>
            <a:endParaRPr sz="1100">
              <a:latin typeface="Calibri"/>
              <a:cs typeface="Calibri"/>
            </a:endParaRPr>
          </a:p>
          <a:p>
            <a:pPr marL="12700" marR="970280">
              <a:lnSpc>
                <a:spcPct val="104600"/>
              </a:lnSpc>
            </a:pPr>
            <a:r>
              <a:rPr dirty="0" sz="1100">
                <a:latin typeface="Calibri"/>
                <a:cs typeface="Calibri"/>
              </a:rPr>
              <a:t>Happiness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Before</a:t>
            </a:r>
            <a:r>
              <a:rPr dirty="0" sz="1100" spc="4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Love,"Tusse","Happiness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Before</a:t>
            </a:r>
            <a:r>
              <a:rPr dirty="0" sz="1100" spc="4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Love","03:01",,,"tidal:track:222421176" </a:t>
            </a:r>
            <a:r>
              <a:rPr dirty="0" sz="1100">
                <a:latin typeface="Calibri"/>
                <a:cs typeface="Calibri"/>
              </a:rPr>
              <a:t>Hindsight,"Jake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Wesley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Rogers","Hindsight","02:26",,,"tidal:track:247782929"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Stars,"Benson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Boone","In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0">
                <a:latin typeface="Calibri"/>
                <a:cs typeface="Calibri"/>
              </a:rPr>
              <a:t> Stars","03:36",,,"tidal:track:226476015"</a:t>
            </a:r>
            <a:endParaRPr sz="1100">
              <a:latin typeface="Calibri"/>
              <a:cs typeface="Calibri"/>
            </a:endParaRPr>
          </a:p>
          <a:p>
            <a:pPr marL="12700" marR="229870">
              <a:lnSpc>
                <a:spcPct val="104600"/>
              </a:lnSpc>
            </a:pPr>
            <a:r>
              <a:rPr dirty="0" sz="1100">
                <a:latin typeface="Calibri"/>
                <a:cs typeface="Calibri"/>
              </a:rPr>
              <a:t>Leave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Dancefloor,"Hope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Tala","Leave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0">
                <a:latin typeface="Calibri"/>
                <a:cs typeface="Calibri"/>
              </a:rPr>
              <a:t> Dancefloor","02:55",,,"tidal:track:243947148" </a:t>
            </a:r>
            <a:r>
              <a:rPr dirty="0" sz="1100">
                <a:latin typeface="Calibri"/>
                <a:cs typeface="Calibri"/>
              </a:rPr>
              <a:t>Lie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Like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This,"Mergui","Lie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Like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This","03:04",,,"tidal:track:244854717"</a:t>
            </a:r>
            <a:endParaRPr sz="1100">
              <a:latin typeface="Calibri"/>
              <a:cs typeface="Calibri"/>
            </a:endParaRPr>
          </a:p>
          <a:p>
            <a:pPr marL="12700" marR="876300">
              <a:lnSpc>
                <a:spcPct val="10420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Narcissist,"Lauren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Spencer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Smith","Narcissist","02:53","114.0","Eb","tidal:track:239096870" </a:t>
            </a:r>
            <a:r>
              <a:rPr dirty="0" sz="1100">
                <a:latin typeface="Calibri"/>
                <a:cs typeface="Calibri"/>
              </a:rPr>
              <a:t>OH!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Not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Again,"Balu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Brigada","OH!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Not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Again","02:59","90.0","G","tidal:track:260903251" </a:t>
            </a:r>
            <a:r>
              <a:rPr dirty="0" sz="1100">
                <a:latin typeface="Calibri"/>
                <a:cs typeface="Calibri"/>
              </a:rPr>
              <a:t>PILLBX,"Grace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Gaustad","PILLBX","02:51",,,"tidal:track:228252171"</a:t>
            </a:r>
            <a:endParaRPr sz="1100">
              <a:latin typeface="Calibri"/>
              <a:cs typeface="Calibri"/>
            </a:endParaRPr>
          </a:p>
          <a:p>
            <a:pPr marL="12700" marR="505459">
              <a:lnSpc>
                <a:spcPct val="104600"/>
              </a:lnSpc>
            </a:pPr>
            <a:r>
              <a:rPr dirty="0" sz="1100">
                <a:latin typeface="Calibri"/>
                <a:cs typeface="Calibri"/>
              </a:rPr>
              <a:t>Rookie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Year,"Julia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Wolf","Rookie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Year","02:22","107.0","Bb","tidal:track:269922467" </a:t>
            </a:r>
            <a:r>
              <a:rPr dirty="0" sz="1100">
                <a:latin typeface="Calibri"/>
                <a:cs typeface="Calibri"/>
              </a:rPr>
              <a:t>SNAP,"Rosa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Linn","SNAP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PACK","03:00",,,"tidal:track:240551859"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100">
                <a:latin typeface="Calibri"/>
                <a:cs typeface="Calibri"/>
              </a:rPr>
              <a:t>_WORLD,"SEVENTEEN","SEVENTEEN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4th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Album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Repackage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'SECTOR</a:t>
            </a:r>
            <a:r>
              <a:rPr dirty="0" sz="1100" spc="-10">
                <a:latin typeface="Calibri"/>
                <a:cs typeface="Calibri"/>
              </a:rPr>
              <a:t> 17'","02:58",,,"tidal:track:238286944"</a:t>
            </a:r>
            <a:endParaRPr sz="1100">
              <a:latin typeface="Calibri"/>
              <a:cs typeface="Calibri"/>
            </a:endParaRPr>
          </a:p>
          <a:p>
            <a:pPr marL="12700" marR="2424430">
              <a:lnSpc>
                <a:spcPts val="1380"/>
              </a:lnSpc>
              <a:spcBef>
                <a:spcPts val="50"/>
              </a:spcBef>
            </a:pPr>
            <a:r>
              <a:rPr dirty="0" sz="1100" spc="-10">
                <a:latin typeface="Calibri"/>
                <a:cs typeface="Calibri"/>
              </a:rPr>
              <a:t>escÃ¡pate,"Yarge","escÃ¡pate","02:51",,,"tidal:track:229557523" </a:t>
            </a:r>
            <a:r>
              <a:rPr dirty="0" sz="1100">
                <a:latin typeface="Calibri"/>
                <a:cs typeface="Calibri"/>
              </a:rPr>
              <a:t>ilu,"Elijah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Woods","ilu","02:50",,,"tidal:track:231381202"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people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pleaser,"Cat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Burns","people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pleaser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/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sleep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night","02:27","94.0","Db","tidal:track:249906145"</a:t>
            </a:r>
            <a:endParaRPr sz="1100">
              <a:latin typeface="Calibri"/>
              <a:cs typeface="Calibri"/>
            </a:endParaRPr>
          </a:p>
          <a:p>
            <a:pPr marL="12700" marR="271145">
              <a:lnSpc>
                <a:spcPct val="103899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'Til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See You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Again,"Catie </a:t>
            </a:r>
            <a:r>
              <a:rPr dirty="0" sz="1100" spc="-10">
                <a:latin typeface="Calibri"/>
                <a:cs typeface="Calibri"/>
              </a:rPr>
              <a:t>Offerman","'Til</a:t>
            </a:r>
            <a:r>
              <a:rPr dirty="0" sz="1100">
                <a:latin typeface="Calibri"/>
                <a:cs typeface="Calibri"/>
              </a:rPr>
              <a:t> I See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 </a:t>
            </a:r>
            <a:r>
              <a:rPr dirty="0" sz="1100" spc="-10">
                <a:latin typeface="Calibri"/>
                <a:cs typeface="Calibri"/>
              </a:rPr>
              <a:t>Again","03:32","103.0","C","tidal:track:254065637" </a:t>
            </a:r>
            <a:r>
              <a:rPr dirty="0" sz="1100">
                <a:latin typeface="Calibri"/>
                <a:cs typeface="Calibri"/>
              </a:rPr>
              <a:t>17,"Genevieve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Stokes","17","04:44","133.8","A","tidal:track:264906264"</a:t>
            </a:r>
            <a:endParaRPr sz="1100">
              <a:latin typeface="Calibri"/>
              <a:cs typeface="Calibri"/>
            </a:endParaRPr>
          </a:p>
          <a:p>
            <a:pPr marL="12700" marR="281305">
              <a:lnSpc>
                <a:spcPts val="1380"/>
              </a:lnSpc>
              <a:spcBef>
                <a:spcPts val="50"/>
              </a:spcBef>
            </a:pPr>
            <a:r>
              <a:rPr dirty="0" sz="1100">
                <a:latin typeface="Calibri"/>
                <a:cs typeface="Calibri"/>
              </a:rPr>
              <a:t>1833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(part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2),"Kipp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Stone,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Nuke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Franklin","1833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(part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2)","03:45","80.0","Am","tidal:track:245737170" 2007,"1tbsp","2007","04:29","130.0","Bbm","tidal:track:252304928"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247,"Mike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Dimes","247","02:44","129.0","Cm","tidal:track:253813576"</a:t>
            </a:r>
            <a:endParaRPr sz="1100">
              <a:latin typeface="Calibri"/>
              <a:cs typeface="Calibri"/>
            </a:endParaRPr>
          </a:p>
          <a:p>
            <a:pPr marL="12700" marR="12700">
              <a:lnSpc>
                <a:spcPts val="1380"/>
              </a:lnSpc>
              <a:spcBef>
                <a:spcPts val="45"/>
              </a:spcBef>
            </a:pPr>
            <a:r>
              <a:rPr dirty="0" sz="1100">
                <a:latin typeface="Calibri"/>
                <a:cs typeface="Calibri"/>
              </a:rPr>
              <a:t>3am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nyc,"SEB","IT'S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OKAY,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WE'RE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DREAMING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II: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don't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worry,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i'll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fine","03:09","113.0","Am","tidal:trac </a:t>
            </a:r>
            <a:r>
              <a:rPr dirty="0" sz="1100">
                <a:latin typeface="Calibri"/>
                <a:cs typeface="Calibri"/>
              </a:rPr>
              <a:t>444,"Ambar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Lucid","444/Ms.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Moon","02:51","129.0","Bm","tidal:track:258562509"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4leaf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clover,"King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Isis","4leaf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clover","02:36","149.4","Bbm","tidal:track:256056501"</a:t>
            </a:r>
            <a:endParaRPr sz="1100">
              <a:latin typeface="Calibri"/>
              <a:cs typeface="Calibri"/>
            </a:endParaRPr>
          </a:p>
          <a:p>
            <a:pPr marL="12700" marR="985519">
              <a:lnSpc>
                <a:spcPct val="103699"/>
              </a:lnSpc>
              <a:spcBef>
                <a:spcPts val="15"/>
              </a:spcBef>
            </a:pP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Muted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Crime,"Ami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Dang","A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Muted</a:t>
            </a:r>
            <a:r>
              <a:rPr dirty="0" sz="1100" spc="-10">
                <a:latin typeface="Calibri"/>
                <a:cs typeface="Calibri"/>
              </a:rPr>
              <a:t> Crime","06:00","100.0","B","tidal:track:240505231"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Show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Hands,"Veps","A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Show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10">
                <a:latin typeface="Calibri"/>
                <a:cs typeface="Calibri"/>
              </a:rPr>
              <a:t> Hands","03:08","108.4","E","tidal:track:249772662"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39978" y="660514"/>
            <a:ext cx="6134100" cy="9290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A.M.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FETA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MEANS,"Rahul","A.M.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FETA</a:t>
            </a:r>
            <a:r>
              <a:rPr dirty="0" sz="1100" spc="-10">
                <a:latin typeface="Calibri"/>
                <a:cs typeface="Calibri"/>
              </a:rPr>
              <a:t> MEANS","03:07","120.0","Cm","tidal:track:234714140"</a:t>
            </a:r>
            <a:endParaRPr sz="1100">
              <a:latin typeface="Calibri"/>
              <a:cs typeface="Calibri"/>
            </a:endParaRPr>
          </a:p>
          <a:p>
            <a:pPr marL="12700" marR="66040">
              <a:lnSpc>
                <a:spcPct val="103699"/>
              </a:lnSpc>
              <a:spcBef>
                <a:spcPts val="10"/>
              </a:spcBef>
            </a:pPr>
            <a:r>
              <a:rPr dirty="0" sz="1100">
                <a:latin typeface="Calibri"/>
                <a:cs typeface="Calibri"/>
              </a:rPr>
              <a:t>ANECDOTE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(REMIX)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[feat.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Teezo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Touchdown],"Rahul,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Teezo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Touchdown","ANECDOTE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(REMIX)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[feat.</a:t>
            </a:r>
            <a:r>
              <a:rPr dirty="0" sz="1100" spc="-10">
                <a:latin typeface="Calibri"/>
                <a:cs typeface="Calibri"/>
              </a:rPr>
              <a:t> Teezo </a:t>
            </a:r>
            <a:r>
              <a:rPr dirty="0" sz="1100">
                <a:latin typeface="Calibri"/>
                <a:cs typeface="Calibri"/>
              </a:rPr>
              <a:t>AVA,"Natalie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Jane","AVA","02:39","87.0","Ebm","tidal:track:259866940"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100">
                <a:latin typeface="Calibri"/>
                <a:cs typeface="Calibri"/>
              </a:rPr>
              <a:t>AWESOME,"Eryn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Martin","AWESOME","02:13","145.0","Bbm","tidal:track:246473709"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100" spc="-10">
                <a:latin typeface="Calibri"/>
                <a:cs typeface="Calibri"/>
              </a:rPr>
              <a:t>Abalone,"PACKS","Abalone","02:07","119.0","Em","tidal:track:255653867"</a:t>
            </a:r>
            <a:endParaRPr sz="1100">
              <a:latin typeface="Calibri"/>
              <a:cs typeface="Calibri"/>
            </a:endParaRPr>
          </a:p>
          <a:p>
            <a:pPr marL="12700" marR="15240">
              <a:lnSpc>
                <a:spcPct val="103899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About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Hunger,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About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Love,"Pearla","About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Hunger,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About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Love","03:04","142.0","G","tidal:track:24613669 Align,"Paraleven","Align","04:49","122.0","Dm","tidal:track:242165273"</a:t>
            </a:r>
            <a:endParaRPr sz="1100">
              <a:latin typeface="Calibri"/>
              <a:cs typeface="Calibri"/>
            </a:endParaRPr>
          </a:p>
          <a:p>
            <a:pPr marL="12700" marR="1305560">
              <a:lnSpc>
                <a:spcPct val="104400"/>
              </a:lnSpc>
              <a:spcBef>
                <a:spcPts val="5"/>
              </a:spcBef>
            </a:pPr>
            <a:r>
              <a:rPr dirty="0" sz="1100" spc="-10">
                <a:latin typeface="Calibri"/>
                <a:cs typeface="Calibri"/>
              </a:rPr>
              <a:t>Alright,"Charlotte</a:t>
            </a:r>
            <a:r>
              <a:rPr dirty="0" sz="1100" spc="9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Sands","Alright","03:23","92.0","Ab","tidal:track:261998176" </a:t>
            </a:r>
            <a:r>
              <a:rPr dirty="0" sz="1100">
                <a:latin typeface="Calibri"/>
                <a:cs typeface="Calibri"/>
              </a:rPr>
              <a:t>Always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Loud,"Kembe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X","Always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Loud","02:32","85.0","Dm","tidal:track:250920694" </a:t>
            </a:r>
            <a:r>
              <a:rPr dirty="0" sz="1100">
                <a:latin typeface="Calibri"/>
                <a:cs typeface="Calibri"/>
              </a:rPr>
              <a:t>Anchored,"Kaleah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Lee","Anchored","03:59","102.0","Gb","tidal:track:245191126" </a:t>
            </a:r>
            <a:r>
              <a:rPr dirty="0" sz="1100">
                <a:latin typeface="Calibri"/>
                <a:cs typeface="Calibri"/>
              </a:rPr>
              <a:t>Animal,"Carolina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Story","Animal","03:45","154.0","Em","tidal:track:264082870" </a:t>
            </a:r>
            <a:r>
              <a:rPr dirty="0" sz="1100">
                <a:latin typeface="Calibri"/>
                <a:cs typeface="Calibri"/>
              </a:rPr>
              <a:t>Another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Thing,"Sijya","Young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Hate","02:25","122.0","Bbm","tidal:track:255329111" Applause,"Liily","Applause","02:45","110.0","Cm","tidal:track:259865290"</a:t>
            </a:r>
            <a:endParaRPr sz="1100">
              <a:latin typeface="Calibri"/>
              <a:cs typeface="Calibri"/>
            </a:endParaRPr>
          </a:p>
          <a:p>
            <a:pPr marL="12700" marR="1344295">
              <a:lnSpc>
                <a:spcPct val="103699"/>
              </a:lnSpc>
              <a:spcBef>
                <a:spcPts val="10"/>
              </a:spcBef>
            </a:pPr>
            <a:r>
              <a:rPr dirty="0" sz="1100">
                <a:latin typeface="Calibri"/>
                <a:cs typeface="Calibri"/>
              </a:rPr>
              <a:t>Apple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Tree,"Why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Bonnie","Apple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Tree","03:33","110.5","A","tidal:track:264890162" </a:t>
            </a:r>
            <a:r>
              <a:rPr dirty="0" sz="1100">
                <a:latin typeface="Calibri"/>
                <a:cs typeface="Calibri"/>
              </a:rPr>
              <a:t>Awara,"Jacana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People","Awara","03:26","119.0","Db","tidal:track:253970756"</a:t>
            </a:r>
            <a:endParaRPr sz="1100">
              <a:latin typeface="Calibri"/>
              <a:cs typeface="Calibri"/>
            </a:endParaRPr>
          </a:p>
          <a:p>
            <a:pPr marL="12700" marR="455930">
              <a:lnSpc>
                <a:spcPct val="104600"/>
              </a:lnSpc>
            </a:pPr>
            <a:r>
              <a:rPr dirty="0" sz="1100">
                <a:latin typeface="Calibri"/>
                <a:cs typeface="Calibri"/>
              </a:rPr>
              <a:t>BAD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GIRLS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CLUB,"Baby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Storme","BAD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GIRLS</a:t>
            </a:r>
            <a:r>
              <a:rPr dirty="0" sz="1100" spc="-10">
                <a:latin typeface="Calibri"/>
                <a:cs typeface="Calibri"/>
              </a:rPr>
              <a:t> CLUB","02:43","90.0","Am","tidal:track:244551157" </a:t>
            </a:r>
            <a:r>
              <a:rPr dirty="0" sz="1100">
                <a:latin typeface="Calibri"/>
                <a:cs typeface="Calibri"/>
              </a:rPr>
              <a:t>BEER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MY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BED,"Graham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Barham","BEER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MY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BED","03:03","84.0","Eb","tidal:track:274858768"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100">
                <a:latin typeface="Calibri"/>
                <a:cs typeface="Calibri"/>
              </a:rPr>
              <a:t>Baby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Don't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Quit,"Aime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Simone","Baby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Don't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Quit","03:13","95.0","G","tidal:track:274699259"</a:t>
            </a:r>
            <a:endParaRPr sz="1100">
              <a:latin typeface="Calibri"/>
              <a:cs typeface="Calibri"/>
            </a:endParaRPr>
          </a:p>
          <a:p>
            <a:pPr marL="12700" marR="191135">
              <a:lnSpc>
                <a:spcPct val="103699"/>
              </a:lnSpc>
              <a:spcBef>
                <a:spcPts val="15"/>
              </a:spcBef>
            </a:pPr>
            <a:r>
              <a:rPr dirty="0" sz="1100">
                <a:latin typeface="Calibri"/>
                <a:cs typeface="Calibri"/>
              </a:rPr>
              <a:t>Back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From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Dead,"Tyre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Hakim","Back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From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Dead","02:51","78.3","Ebm","tidal:track:259358559" </a:t>
            </a:r>
            <a:r>
              <a:rPr dirty="0" sz="1100">
                <a:latin typeface="Calibri"/>
                <a:cs typeface="Calibri"/>
              </a:rPr>
              <a:t>Baddie,"MK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xyz","Baddie","02:38","103.0","Dm","tidal:track:245581933"</a:t>
            </a:r>
            <a:endParaRPr sz="1100">
              <a:latin typeface="Calibri"/>
              <a:cs typeface="Calibri"/>
            </a:endParaRPr>
          </a:p>
          <a:p>
            <a:pPr marL="12700" marR="1099820">
              <a:lnSpc>
                <a:spcPct val="104600"/>
              </a:lnSpc>
            </a:pPr>
            <a:r>
              <a:rPr dirty="0" sz="1100">
                <a:latin typeface="Calibri"/>
                <a:cs typeface="Calibri"/>
              </a:rPr>
              <a:t>Bath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County,"Wednesday","Bath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County","03:10","111.0","Em","tidal:track:273579799" </a:t>
            </a:r>
            <a:r>
              <a:rPr dirty="0" sz="1100">
                <a:latin typeface="Calibri"/>
                <a:cs typeface="Calibri"/>
              </a:rPr>
              <a:t>Beam/s,"The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Orielles","Beam/s","07:53","125.6","Gm","tidal:track:245047279"</a:t>
            </a:r>
            <a:endParaRPr sz="1100">
              <a:latin typeface="Calibri"/>
              <a:cs typeface="Calibri"/>
            </a:endParaRPr>
          </a:p>
          <a:p>
            <a:pPr algn="just" marL="12700" marR="5080">
              <a:lnSpc>
                <a:spcPct val="104299"/>
              </a:lnSpc>
            </a:pPr>
            <a:r>
              <a:rPr dirty="0" sz="1100">
                <a:latin typeface="Calibri"/>
                <a:cs typeface="Calibri"/>
              </a:rPr>
              <a:t>Before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Have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Daughter,"Bre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Kennedy","Before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Have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Daughter","03:39","103.9","D","tidal:track:24464 </a:t>
            </a:r>
            <a:r>
              <a:rPr dirty="0" sz="1100">
                <a:latin typeface="Calibri"/>
                <a:cs typeface="Calibri"/>
              </a:rPr>
              <a:t>Best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Part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You,"Jake&amp;Papa","Best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Part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/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Do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That</a:t>
            </a:r>
            <a:r>
              <a:rPr dirty="0" sz="1100" spc="-10">
                <a:latin typeface="Calibri"/>
                <a:cs typeface="Calibri"/>
              </a:rPr>
              <a:t> There","02:12","101.0","Ebm","tidal:track:243642 </a:t>
            </a:r>
            <a:r>
              <a:rPr dirty="0" sz="1100">
                <a:latin typeface="Calibri"/>
                <a:cs typeface="Calibri"/>
              </a:rPr>
              <a:t>Better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Off,"Roe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Kapara","Better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Off","02:38","140.0","Bb","tidal:track:270631099"</a:t>
            </a:r>
            <a:endParaRPr sz="1100">
              <a:latin typeface="Calibri"/>
              <a:cs typeface="Calibri"/>
            </a:endParaRPr>
          </a:p>
          <a:p>
            <a:pPr marL="12700" marR="828675">
              <a:lnSpc>
                <a:spcPct val="104299"/>
              </a:lnSpc>
            </a:pPr>
            <a:r>
              <a:rPr dirty="0" sz="1100">
                <a:latin typeface="Calibri"/>
                <a:cs typeface="Calibri"/>
              </a:rPr>
              <a:t>Better on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My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Own,"CWBY","Better</a:t>
            </a:r>
            <a:r>
              <a:rPr dirty="0" sz="1100">
                <a:latin typeface="Calibri"/>
                <a:cs typeface="Calibri"/>
              </a:rPr>
              <a:t> on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My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Own","03:13","94.0","Eb","tidal:track:234221633" Bettin'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Us,"The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Pretty</a:t>
            </a:r>
            <a:r>
              <a:rPr dirty="0" sz="1100" spc="-10">
                <a:latin typeface="Calibri"/>
                <a:cs typeface="Calibri"/>
              </a:rPr>
              <a:t> Wild","Bettin' </a:t>
            </a:r>
            <a:r>
              <a:rPr dirty="0" sz="1100">
                <a:latin typeface="Calibri"/>
                <a:cs typeface="Calibri"/>
              </a:rPr>
              <a:t>On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Us","02:56","130.0","E","tidal:track:276502745" </a:t>
            </a:r>
            <a:r>
              <a:rPr dirty="0" sz="1100">
                <a:latin typeface="Calibri"/>
                <a:cs typeface="Calibri"/>
              </a:rPr>
              <a:t>Bitch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Can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Drive,"Sarah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Ames","Bitch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Can</a:t>
            </a:r>
            <a:r>
              <a:rPr dirty="0" sz="1100" spc="-10">
                <a:latin typeface="Calibri"/>
                <a:cs typeface="Calibri"/>
              </a:rPr>
              <a:t> Drive","03:17","95.0","Am","tidal:track:256080877"</a:t>
            </a:r>
            <a:endParaRPr sz="1100">
              <a:latin typeface="Calibri"/>
              <a:cs typeface="Calibri"/>
            </a:endParaRPr>
          </a:p>
          <a:p>
            <a:pPr marL="12700" marR="379730">
              <a:lnSpc>
                <a:spcPts val="1380"/>
              </a:lnSpc>
              <a:spcBef>
                <a:spcPts val="55"/>
              </a:spcBef>
            </a:pPr>
            <a:r>
              <a:rPr dirty="0" sz="1100" spc="-10">
                <a:latin typeface="Calibri"/>
                <a:cs typeface="Calibri"/>
              </a:rPr>
              <a:t>Bittersweet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Stages,"Lorelei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Marcell","Bittersweet</a:t>
            </a:r>
            <a:r>
              <a:rPr dirty="0" sz="1100" spc="4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Stages","03:28","87.0","G","tidal:track:250007896" </a:t>
            </a:r>
            <a:r>
              <a:rPr dirty="0" sz="1100">
                <a:latin typeface="Calibri"/>
                <a:cs typeface="Calibri"/>
              </a:rPr>
              <a:t>Black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Magic,"Tahj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Keeton","Black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Magic","03:22","108.0","Em","tidal:track:244869059"</a:t>
            </a:r>
            <a:endParaRPr sz="1100">
              <a:latin typeface="Calibri"/>
              <a:cs typeface="Calibri"/>
            </a:endParaRPr>
          </a:p>
          <a:p>
            <a:pPr marL="12700" marR="1291590">
              <a:lnSpc>
                <a:spcPts val="137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Black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Tar,"Pretty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Sick","Black </a:t>
            </a:r>
            <a:r>
              <a:rPr dirty="0" sz="1100" spc="-10">
                <a:latin typeface="Calibri"/>
                <a:cs typeface="Calibri"/>
              </a:rPr>
              <a:t>Tar","02:58","94.0","E","tidal:track:241477978" </a:t>
            </a:r>
            <a:r>
              <a:rPr dirty="0" sz="1100">
                <a:latin typeface="Calibri"/>
                <a:cs typeface="Calibri"/>
              </a:rPr>
              <a:t>Blender,"ZoÃ«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Mc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Pherson","Blender","04:52","85.7","F#m","tidal:track:271983342"</a:t>
            </a:r>
            <a:endParaRPr sz="1100">
              <a:latin typeface="Calibri"/>
              <a:cs typeface="Calibri"/>
            </a:endParaRPr>
          </a:p>
          <a:p>
            <a:pPr marL="12700" marR="419100">
              <a:lnSpc>
                <a:spcPts val="138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Blue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Copper,"Quarters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Change","Blue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Copper","03:12","116.0","Bb","tidal:track:248886812" </a:t>
            </a:r>
            <a:r>
              <a:rPr dirty="0" sz="1100">
                <a:latin typeface="Calibri"/>
                <a:cs typeface="Calibri"/>
              </a:rPr>
              <a:t>Bobcaygeon,"Mariel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Buckley,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T.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Buckley","Bobcaygeon","04:38","151.7","F","tidal:track:262769305" </a:t>
            </a:r>
            <a:r>
              <a:rPr dirty="0" sz="1100">
                <a:latin typeface="Calibri"/>
                <a:cs typeface="Calibri"/>
              </a:rPr>
              <a:t>Body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Bag,"Monaleo","Body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Bag","02:38","85.0","Bm","tidal:track:252982532"</a:t>
            </a:r>
            <a:endParaRPr sz="1100">
              <a:latin typeface="Calibri"/>
              <a:cs typeface="Calibri"/>
            </a:endParaRPr>
          </a:p>
          <a:p>
            <a:pPr marL="12700" marR="364490">
              <a:lnSpc>
                <a:spcPts val="1370"/>
              </a:lnSpc>
              <a:spcBef>
                <a:spcPts val="10"/>
              </a:spcBef>
            </a:pPr>
            <a:r>
              <a:rPr dirty="0" sz="1100">
                <a:latin typeface="Calibri"/>
                <a:cs typeface="Calibri"/>
              </a:rPr>
              <a:t>Body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Breathe,"LP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Giobbi,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Monogem","Body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Breathe","04:20","121.0","Bbm","tidal:track:259940211" </a:t>
            </a:r>
            <a:r>
              <a:rPr dirty="0" sz="1100">
                <a:latin typeface="Calibri"/>
                <a:cs typeface="Calibri"/>
              </a:rPr>
              <a:t>Bon</a:t>
            </a:r>
            <a:r>
              <a:rPr dirty="0" sz="1100" spc="6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Voyage,"Chiiild","Bon</a:t>
            </a:r>
            <a:r>
              <a:rPr dirty="0" sz="1100" spc="7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Voyage","02:48","126.0","C","tidal:track:257933336"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Both,"Junior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Simba","Both","02:54","128.0","Em","tidal:track:258128857"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100" spc="-10">
                <a:latin typeface="Calibri"/>
                <a:cs typeface="Calibri"/>
              </a:rPr>
              <a:t>Bounce,"Holodec","Bounce","03:11","132.0","F#m","tidal:track:247740475"</a:t>
            </a:r>
            <a:endParaRPr sz="1100">
              <a:latin typeface="Calibri"/>
              <a:cs typeface="Calibri"/>
            </a:endParaRPr>
          </a:p>
          <a:p>
            <a:pPr marL="12700" marR="58419">
              <a:lnSpc>
                <a:spcPct val="103699"/>
              </a:lnSpc>
              <a:spcBef>
                <a:spcPts val="10"/>
              </a:spcBef>
            </a:pPr>
            <a:r>
              <a:rPr dirty="0" sz="1100">
                <a:latin typeface="Calibri"/>
                <a:cs typeface="Calibri"/>
              </a:rPr>
              <a:t>Brain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empty/heart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fucked,"BLOWSOM,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Luke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Noa","Brain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empty/heart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fucked","02:40","89.0","F","tidal:tra Break,"DJ_Dave","Break","02:50","130.0","Dm","tidal:track:263668130"</a:t>
            </a:r>
            <a:endParaRPr sz="1100">
              <a:latin typeface="Calibri"/>
              <a:cs typeface="Calibri"/>
            </a:endParaRPr>
          </a:p>
          <a:p>
            <a:pPr marL="12700" marR="1410335">
              <a:lnSpc>
                <a:spcPct val="10440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Break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Rev,"Maya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Q","Break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Rev","04:57","82.0","Bm","tidal:track:242398555" </a:t>
            </a:r>
            <a:r>
              <a:rPr dirty="0" sz="1100">
                <a:latin typeface="Calibri"/>
                <a:cs typeface="Calibri"/>
              </a:rPr>
              <a:t>Breaking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Up,"Bnny","Breaking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Up","03:04","111.5","F","tidal:track:253426539" </a:t>
            </a:r>
            <a:r>
              <a:rPr dirty="0" sz="1100">
                <a:latin typeface="Calibri"/>
                <a:cs typeface="Calibri"/>
              </a:rPr>
              <a:t>Breakup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Sex,"Neriah","Breakup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Sex","02:34","150.0","E","tidal:track:234690385" </a:t>
            </a:r>
            <a:r>
              <a:rPr dirty="0" sz="1100">
                <a:latin typeface="Calibri"/>
                <a:cs typeface="Calibri"/>
              </a:rPr>
              <a:t>Bubbly,"Charlie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Houston","Bubbly","02:41","125.0","F#m","tidal:track:276031741" </a:t>
            </a:r>
            <a:r>
              <a:rPr dirty="0" sz="1100">
                <a:latin typeface="Calibri"/>
                <a:cs typeface="Calibri"/>
              </a:rPr>
              <a:t>Bumblebee,"Dora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Jar","Bumblebee","03:20","120.0","Eb","tidal:track:239096882" </a:t>
            </a:r>
            <a:r>
              <a:rPr dirty="0" sz="1100">
                <a:latin typeface="Calibri"/>
                <a:cs typeface="Calibri"/>
              </a:rPr>
              <a:t>Bump,"Dora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Jar","Bump","03:22","145.0","E","tidal:track:247239573"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100">
                <a:latin typeface="Calibri"/>
                <a:cs typeface="Calibri"/>
              </a:rPr>
              <a:t>By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You,"Temecula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Road","By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You","03:01","94.0","D","tidal:track:242732544"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100">
                <a:latin typeface="Calibri"/>
                <a:cs typeface="Calibri"/>
              </a:rPr>
              <a:t>CRÃˆME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BRÃ›LÃ‰E!,"spill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tab","CRÃˆME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BRÃ›LÃ‰E!","02:16","142.0","Gm","tidal:track:256672011"</a:t>
            </a:r>
            <a:endParaRPr sz="1100">
              <a:latin typeface="Calibri"/>
              <a:cs typeface="Calibri"/>
            </a:endParaRPr>
          </a:p>
          <a:p>
            <a:pPr marL="12700" marR="1673225">
              <a:lnSpc>
                <a:spcPct val="104600"/>
              </a:lnSpc>
            </a:pPr>
            <a:r>
              <a:rPr dirty="0" sz="1100" spc="-10">
                <a:latin typeface="Calibri"/>
                <a:cs typeface="Calibri"/>
              </a:rPr>
              <a:t>Camille,"chlothegod","Camille","02:16","100.0","Gm","tidal:track:273663980" </a:t>
            </a:r>
            <a:r>
              <a:rPr dirty="0" sz="1100">
                <a:latin typeface="Calibri"/>
                <a:cs typeface="Calibri"/>
              </a:rPr>
              <a:t>Can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I,"Genevieve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Stokes","Can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I","03:01","81.5","Em","tidal:track:248443292"</a:t>
            </a:r>
            <a:endParaRPr sz="1100">
              <a:latin typeface="Calibri"/>
              <a:cs typeface="Calibri"/>
            </a:endParaRPr>
          </a:p>
          <a:p>
            <a:pPr marL="12700" marR="449580">
              <a:lnSpc>
                <a:spcPct val="103699"/>
              </a:lnSpc>
              <a:spcBef>
                <a:spcPts val="10"/>
              </a:spcBef>
            </a:pPr>
            <a:r>
              <a:rPr dirty="0" sz="1100">
                <a:latin typeface="Calibri"/>
                <a:cs typeface="Calibri"/>
              </a:rPr>
              <a:t>Can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Get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Back,"Jordana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Bryant","Can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Get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</a:t>
            </a:r>
            <a:r>
              <a:rPr dirty="0" sz="1100" spc="-10">
                <a:latin typeface="Calibri"/>
                <a:cs typeface="Calibri"/>
              </a:rPr>
              <a:t> Back","02:55","108.0","Bm","tidal:track:265569405" </a:t>
            </a:r>
            <a:r>
              <a:rPr dirty="0" sz="1100">
                <a:latin typeface="Calibri"/>
                <a:cs typeface="Calibri"/>
              </a:rPr>
              <a:t>Can't</a:t>
            </a:r>
            <a:r>
              <a:rPr dirty="0" sz="1100" spc="6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Sleep,"Majetic","Can't</a:t>
            </a:r>
            <a:r>
              <a:rPr dirty="0" sz="1100" spc="7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Sleep","03:27","90.0","Ebm","tidal:track:259968600"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39978" y="660514"/>
            <a:ext cx="6142355" cy="929005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 marR="482600">
              <a:lnSpc>
                <a:spcPct val="104299"/>
              </a:lnSpc>
              <a:spcBef>
                <a:spcPts val="40"/>
              </a:spcBef>
            </a:pPr>
            <a:r>
              <a:rPr dirty="0" sz="1100">
                <a:latin typeface="Calibri"/>
                <a:cs typeface="Calibri"/>
              </a:rPr>
              <a:t>Cashmere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Sweaters,"Edie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Bens","Cashmere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Sweaters","03:03","78.0","Ab","tidal:track:255392554" </a:t>
            </a:r>
            <a:r>
              <a:rPr dirty="0" sz="1100">
                <a:latin typeface="Calibri"/>
                <a:cs typeface="Calibri"/>
              </a:rPr>
              <a:t>Cassavetes,"Valley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Queen","Cassavetes","03:31","150.0","Bm","tidal:track:270765764" </a:t>
            </a:r>
            <a:r>
              <a:rPr dirty="0" sz="1100">
                <a:latin typeface="Calibri"/>
                <a:cs typeface="Calibri"/>
              </a:rPr>
              <a:t>Centerfield,"THUS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LOVE","Centerfield","03:57","149.7","Em","tidal:track:270972825" Channeler,"Otik","Channeler</a:t>
            </a:r>
            <a:r>
              <a:rPr dirty="0" sz="1100" spc="9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/</a:t>
            </a:r>
            <a:r>
              <a:rPr dirty="0" sz="1100" spc="10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Insomnia","04:38","136.0","A","tidal:track:240817512"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0440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Character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Development,"Allison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Ponthier","Character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Development","03:23","125.0","Ab","tidal:track:2772 </a:t>
            </a:r>
            <a:r>
              <a:rPr dirty="0" sz="1100">
                <a:latin typeface="Calibri"/>
                <a:cs typeface="Calibri"/>
              </a:rPr>
              <a:t>Clarity,"Bre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Kennedy","Clarity","03:29","128.0","Bb","tidal:track:259445288"</a:t>
            </a:r>
            <a:endParaRPr sz="1100">
              <a:latin typeface="Calibri"/>
              <a:cs typeface="Calibri"/>
            </a:endParaRPr>
          </a:p>
          <a:p>
            <a:pPr marL="12700" marR="422275">
              <a:lnSpc>
                <a:spcPts val="1380"/>
              </a:lnSpc>
              <a:spcBef>
                <a:spcPts val="45"/>
              </a:spcBef>
            </a:pPr>
            <a:r>
              <a:rPr dirty="0" sz="1100">
                <a:latin typeface="Calibri"/>
                <a:cs typeface="Calibri"/>
              </a:rPr>
              <a:t>Closer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Midnight,"Evita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Manji","Closer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Midnight","03:53","130.0","Gm","tidal:track:264554633" </a:t>
            </a:r>
            <a:r>
              <a:rPr dirty="0" sz="1100">
                <a:latin typeface="Calibri"/>
                <a:cs typeface="Calibri"/>
              </a:rPr>
              <a:t>Cloudy,"Cowboy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Mugshot","Cloudy","03:32","120.0","B","tidal:track:244567529"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Come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Quick,"DJ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Plead","Come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Quick","04:46","102.0","Bm","tidal:track:249542833"</a:t>
            </a:r>
            <a:endParaRPr sz="1100">
              <a:latin typeface="Calibri"/>
              <a:cs typeface="Calibri"/>
            </a:endParaRPr>
          </a:p>
          <a:p>
            <a:pPr marL="12700" marR="1007110">
              <a:lnSpc>
                <a:spcPct val="103899"/>
              </a:lnSpc>
              <a:spcBef>
                <a:spcPts val="10"/>
              </a:spcBef>
            </a:pPr>
            <a:r>
              <a:rPr dirty="0" sz="1100">
                <a:latin typeface="Calibri"/>
                <a:cs typeface="Calibri"/>
              </a:rPr>
              <a:t>Confident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Man,"Big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Joanie","Confident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Man","03:21","126.0","D","tidal:track:236939930" </a:t>
            </a:r>
            <a:r>
              <a:rPr dirty="0" sz="1100">
                <a:latin typeface="Calibri"/>
                <a:cs typeface="Calibri"/>
              </a:rPr>
              <a:t>Connect,"Glacier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Veins","Connect","03:53","135.0","G#m","tidal:track:251317369"</a:t>
            </a:r>
            <a:endParaRPr sz="1100">
              <a:latin typeface="Calibri"/>
              <a:cs typeface="Calibri"/>
            </a:endParaRPr>
          </a:p>
          <a:p>
            <a:pPr marL="12700" marR="692785">
              <a:lnSpc>
                <a:spcPts val="1380"/>
              </a:lnSpc>
              <a:spcBef>
                <a:spcPts val="50"/>
              </a:spcBef>
            </a:pPr>
            <a:r>
              <a:rPr dirty="0" sz="1100">
                <a:latin typeface="Calibri"/>
                <a:cs typeface="Calibri"/>
              </a:rPr>
              <a:t>Control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Theory,"Swansea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Skag","Control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Theory","01:59","145.0","Fm","tidal:track:259134843" </a:t>
            </a:r>
            <a:r>
              <a:rPr dirty="0" sz="1100">
                <a:latin typeface="Calibri"/>
                <a:cs typeface="Calibri"/>
              </a:rPr>
              <a:t>Cooking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One,"FIG","Cooking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One","02:41","120.0","C","tidal:track:249383129"</a:t>
            </a:r>
            <a:endParaRPr sz="1100">
              <a:latin typeface="Calibri"/>
              <a:cs typeface="Calibri"/>
            </a:endParaRPr>
          </a:p>
          <a:p>
            <a:pPr marL="12700" marR="715010">
              <a:lnSpc>
                <a:spcPts val="1370"/>
              </a:lnSpc>
              <a:spcBef>
                <a:spcPts val="10"/>
              </a:spcBef>
            </a:pPr>
            <a:r>
              <a:rPr dirty="0" sz="1100">
                <a:latin typeface="Calibri"/>
                <a:cs typeface="Calibri"/>
              </a:rPr>
              <a:t>Country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Music,"Jordana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Bryant","Country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Music","02:20","128.0","Eb","tidal:track:235472340" </a:t>
            </a:r>
            <a:r>
              <a:rPr dirty="0" sz="1100">
                <a:latin typeface="Calibri"/>
                <a:cs typeface="Calibri"/>
              </a:rPr>
              <a:t>Cowboy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Bepop,"Enumclaw","Cowboy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Bepop","02:53","132.4","D","tidal:track:232011840"</a:t>
            </a:r>
            <a:endParaRPr sz="1100">
              <a:latin typeface="Calibri"/>
              <a:cs typeface="Calibri"/>
            </a:endParaRPr>
          </a:p>
          <a:p>
            <a:pPr marL="12700" marR="1305560">
              <a:lnSpc>
                <a:spcPts val="1380"/>
              </a:lnSpc>
            </a:pPr>
            <a:r>
              <a:rPr dirty="0" sz="1100">
                <a:latin typeface="Calibri"/>
                <a:cs typeface="Calibri"/>
              </a:rPr>
              <a:t>Cowboy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Nudes,"Geese","Cowboy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Nudes","02:51","80.0","E","tidal:track:273478095" </a:t>
            </a:r>
            <a:r>
              <a:rPr dirty="0" sz="1100">
                <a:latin typeface="Calibri"/>
                <a:cs typeface="Calibri"/>
              </a:rPr>
              <a:t>Crass,"96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Back","Crass","05:04","142.0","Bbm","tidal:track:265211782"</a:t>
            </a:r>
            <a:endParaRPr sz="1100">
              <a:latin typeface="Calibri"/>
              <a:cs typeface="Calibri"/>
            </a:endParaRPr>
          </a:p>
          <a:p>
            <a:pPr marL="12700" marR="719455">
              <a:lnSpc>
                <a:spcPts val="138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Crossing</a:t>
            </a:r>
            <a:r>
              <a:rPr dirty="0" sz="1100" spc="7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Guard,"Model/Actriz","Crossing</a:t>
            </a:r>
            <a:r>
              <a:rPr dirty="0" sz="1100" spc="9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Guard","04:45","122.0","Em","tidal:track:270850075" </a:t>
            </a:r>
            <a:r>
              <a:rPr dirty="0" sz="1100">
                <a:latin typeface="Calibri"/>
                <a:cs typeface="Calibri"/>
              </a:rPr>
              <a:t>Cupid,"Rose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Gray","Synchronicity","04:03","123.0","Ab","tidal:track:236828674"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ts val="1315"/>
              </a:lnSpc>
            </a:pPr>
            <a:r>
              <a:rPr dirty="0" sz="1100">
                <a:latin typeface="Calibri"/>
                <a:cs typeface="Calibri"/>
              </a:rPr>
              <a:t>Curtain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Closing,"Nighttime","Curtain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Closing","03:48","114.3","Am","tidal:track:249553583"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100">
                <a:latin typeface="Calibri"/>
                <a:cs typeface="Calibri"/>
              </a:rPr>
              <a:t>Cushty,"s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dog","Cushty","02:44","130.0","Dm","tidal:track:239575060"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100">
                <a:latin typeface="Calibri"/>
                <a:cs typeface="Calibri"/>
              </a:rPr>
              <a:t>DEH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DEH,"Wauve","DEH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DEH","03:10","98.4","Ebm","tidal:track:249089634"</a:t>
            </a:r>
            <a:endParaRPr sz="1100">
              <a:latin typeface="Calibri"/>
              <a:cs typeface="Calibri"/>
            </a:endParaRPr>
          </a:p>
          <a:p>
            <a:pPr marL="12700" marR="263525">
              <a:lnSpc>
                <a:spcPct val="104299"/>
              </a:lnSpc>
            </a:pPr>
            <a:r>
              <a:rPr dirty="0" sz="1100">
                <a:latin typeface="Calibri"/>
                <a:cs typeface="Calibri"/>
              </a:rPr>
              <a:t>DIAMOND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DALLAS.,"Armani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White","DIAMOND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DALLAS.","02:48","95.0","Gm","tidal:track:240408133" </a:t>
            </a:r>
            <a:r>
              <a:rPr dirty="0" sz="1100">
                <a:latin typeface="Calibri"/>
                <a:cs typeface="Calibri"/>
              </a:rPr>
              <a:t>DISCO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SLEAZE,"Michael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Medrano","DISCO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SLEAZE","02:13","125.0","G#m","tidal:track:245913328" DORK,"Joony","DORK","01:59","135.0","Bbm","tidal:track:239728834"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100">
                <a:latin typeface="Calibri"/>
                <a:cs typeface="Calibri"/>
              </a:rPr>
              <a:t>DUMP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HIM,"Haiden","DUMP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HIM","02:35","138.0","Eb","tidal:track:244550189"</a:t>
            </a:r>
            <a:endParaRPr sz="1100">
              <a:latin typeface="Calibri"/>
              <a:cs typeface="Calibri"/>
            </a:endParaRPr>
          </a:p>
          <a:p>
            <a:pPr marL="12700" marR="154305">
              <a:lnSpc>
                <a:spcPct val="104299"/>
              </a:lnSpc>
            </a:pPr>
            <a:r>
              <a:rPr dirty="0" sz="1100">
                <a:latin typeface="Calibri"/>
                <a:cs typeface="Calibri"/>
              </a:rPr>
              <a:t>Dancing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Grave,"Dresage","Dancing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My</a:t>
            </a:r>
            <a:r>
              <a:rPr dirty="0" sz="1100" spc="-10">
                <a:latin typeface="Calibri"/>
                <a:cs typeface="Calibri"/>
              </a:rPr>
              <a:t> Grave","03:19","152.0","G#m","tidal:track:248266136" </a:t>
            </a:r>
            <a:r>
              <a:rPr dirty="0" sz="1100">
                <a:latin typeface="Calibri"/>
                <a:cs typeface="Calibri"/>
              </a:rPr>
              <a:t>Dawg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House,"Ray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Vaughn,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Isaiah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Rashad","Dawg</a:t>
            </a:r>
            <a:r>
              <a:rPr dirty="0" sz="1100" spc="-10">
                <a:latin typeface="Calibri"/>
                <a:cs typeface="Calibri"/>
              </a:rPr>
              <a:t> House","01:47","120.0","Dm","tidal:track:242450488" Destroyer,"girlpuppy","Destroyer","05:23","120.0","D","tidal:track:245606358" Dipset,"TiaCorine","Dipset","01:41","80.0","F#m","tidal:track:239958780"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100">
                <a:latin typeface="Calibri"/>
                <a:cs typeface="Calibri"/>
              </a:rPr>
              <a:t>Dirt,"Sheyna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Gee","Dirt","02:48","152.0","Bm","tidal:track:260574289"</a:t>
            </a:r>
            <a:endParaRPr sz="1100">
              <a:latin typeface="Calibri"/>
              <a:cs typeface="Calibri"/>
            </a:endParaRPr>
          </a:p>
          <a:p>
            <a:pPr marL="12700" marR="6350">
              <a:lnSpc>
                <a:spcPts val="1380"/>
              </a:lnSpc>
              <a:spcBef>
                <a:spcPts val="45"/>
              </a:spcBef>
            </a:pPr>
            <a:r>
              <a:rPr dirty="0" sz="1100">
                <a:latin typeface="Calibri"/>
                <a:cs typeface="Calibri"/>
              </a:rPr>
              <a:t>Do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Ever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Cross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Mind?,"Beharie","Do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Ever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Cross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Your</a:t>
            </a:r>
            <a:r>
              <a:rPr dirty="0" sz="1100" spc="-10">
                <a:latin typeface="Calibri"/>
                <a:cs typeface="Calibri"/>
              </a:rPr>
              <a:t> Mind?","03:06","127.0","E","tidal:track:270584 </a:t>
            </a:r>
            <a:r>
              <a:rPr dirty="0" sz="1100">
                <a:latin typeface="Calibri"/>
                <a:cs typeface="Calibri"/>
              </a:rPr>
              <a:t>Do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make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nervous?,"Lilyisthatyou","Do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make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nervous?","02:32","90.0","F#m","tidal:track:253720 </a:t>
            </a:r>
            <a:r>
              <a:rPr dirty="0" sz="1100">
                <a:latin typeface="Calibri"/>
                <a:cs typeface="Calibri"/>
              </a:rPr>
              <a:t>Don</a:t>
            </a:r>
            <a:r>
              <a:rPr dirty="0" sz="1100" spc="8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Julio,"WhooKilledKenny","Don</a:t>
            </a:r>
            <a:r>
              <a:rPr dirty="0" sz="1100" spc="9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Julio","02:30","155.0","Cm","tidal:track:237980850"</a:t>
            </a:r>
            <a:endParaRPr sz="1100">
              <a:latin typeface="Calibri"/>
              <a:cs typeface="Calibri"/>
            </a:endParaRPr>
          </a:p>
          <a:p>
            <a:pPr marL="12700" marR="254635">
              <a:lnSpc>
                <a:spcPts val="138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Double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Demerits,"Willaris.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K","Double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Demerits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/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Harsh","04:59","135.0","Em","tidal:track:248194587" </a:t>
            </a:r>
            <a:r>
              <a:rPr dirty="0" sz="1100">
                <a:latin typeface="Calibri"/>
                <a:cs typeface="Calibri"/>
              </a:rPr>
              <a:t>Downpour,"Sophie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Jamieson","Downpour","04:11","140.9","C","tidal:track:248922302"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ts val="1315"/>
              </a:lnSpc>
            </a:pPr>
            <a:r>
              <a:rPr dirty="0" sz="1100">
                <a:latin typeface="Calibri"/>
                <a:cs typeface="Calibri"/>
              </a:rPr>
              <a:t>Dracula,"Julia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Wolf","Dracula","02:34","120.0","A","tidal:track:254785707"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100">
                <a:latin typeface="Calibri"/>
                <a:cs typeface="Calibri"/>
              </a:rPr>
              <a:t>Dreamfields,"Starjunk</a:t>
            </a:r>
            <a:r>
              <a:rPr dirty="0" sz="1100" spc="-6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95","Dreamfields","02:41","124.0","B","tidal:track:247246787"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100">
                <a:latin typeface="Calibri"/>
                <a:cs typeface="Calibri"/>
              </a:rPr>
              <a:t>Drive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Through,"DJ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Black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Low","Drive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Through","05:06","112.0","Fm","tidal:track:266932048"</a:t>
            </a:r>
            <a:endParaRPr sz="1100">
              <a:latin typeface="Calibri"/>
              <a:cs typeface="Calibri"/>
            </a:endParaRPr>
          </a:p>
          <a:p>
            <a:pPr marL="12700" marR="7620">
              <a:lnSpc>
                <a:spcPct val="10420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Drive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Out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Mind,"Kassi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Ashton","Drive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Out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My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Mind","03:32","123.0","C#m","tidal:track:2 </a:t>
            </a:r>
            <a:r>
              <a:rPr dirty="0" sz="1100">
                <a:latin typeface="Calibri"/>
                <a:cs typeface="Calibri"/>
              </a:rPr>
              <a:t>Eclipse,"Sabrina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Bellaouel","Eclipse","04:23","126.0","Fm","tidal:track:273889217" Eggshells,"Dehd","Eggshells","02:31","92.0","E","tidal:track:243435665"</a:t>
            </a:r>
            <a:endParaRPr sz="1100">
              <a:latin typeface="Calibri"/>
              <a:cs typeface="Calibri"/>
            </a:endParaRPr>
          </a:p>
          <a:p>
            <a:pPr marL="12700" marR="673735">
              <a:lnSpc>
                <a:spcPct val="104400"/>
              </a:lnSpc>
            </a:pPr>
            <a:r>
              <a:rPr dirty="0" sz="1100">
                <a:latin typeface="Calibri"/>
                <a:cs typeface="Calibri"/>
              </a:rPr>
              <a:t>Endless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No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Mores,"Elmiene","Endless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No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Mores","03:12","134.9","Am","tidal:track:270102402" </a:t>
            </a:r>
            <a:r>
              <a:rPr dirty="0" sz="1100">
                <a:latin typeface="Calibri"/>
                <a:cs typeface="Calibri"/>
              </a:rPr>
              <a:t>Ethel,"The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Murder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Capital","Ethel","04:29","120.0","Dm","tidal:track:255008515"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>
                <a:latin typeface="Calibri"/>
                <a:cs typeface="Calibri"/>
              </a:rPr>
              <a:t>Exhibit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A,"Quadry","Exhibit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(Remix)","02:31","97.0","Cm","tidal:track:273122737"</a:t>
            </a:r>
            <a:endParaRPr sz="1100">
              <a:latin typeface="Calibri"/>
              <a:cs typeface="Calibri"/>
            </a:endParaRPr>
          </a:p>
          <a:p>
            <a:pPr marL="12700" marR="21590">
              <a:lnSpc>
                <a:spcPts val="1380"/>
              </a:lnSpc>
              <a:spcBef>
                <a:spcPts val="50"/>
              </a:spcBef>
            </a:pPr>
            <a:r>
              <a:rPr dirty="0" sz="1100">
                <a:latin typeface="Calibri"/>
                <a:cs typeface="Calibri"/>
              </a:rPr>
              <a:t>FACES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- but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like the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one the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label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made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me </a:t>
            </a:r>
            <a:r>
              <a:rPr dirty="0" sz="1100" spc="-10">
                <a:latin typeface="Calibri"/>
                <a:cs typeface="Calibri"/>
              </a:rPr>
              <a:t>do,"SwaVay","FACES","01:57","83.0","Bm","tidal:track:2427483 </a:t>
            </a:r>
            <a:r>
              <a:rPr dirty="0" sz="1100">
                <a:latin typeface="Calibri"/>
                <a:cs typeface="Calibri"/>
              </a:rPr>
              <a:t>FLATLINE,"Frost</a:t>
            </a:r>
            <a:r>
              <a:rPr dirty="0" sz="1100" spc="-5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Children","FLATLINE","03:46","128.0","F#m","tidal:track:271713218"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FLOAT,"Tahj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Keeton","FLOAT","02:34","140.0","Bbm","tidal:track:239991497"</a:t>
            </a:r>
            <a:endParaRPr sz="1100">
              <a:latin typeface="Calibri"/>
              <a:cs typeface="Calibri"/>
            </a:endParaRPr>
          </a:p>
          <a:p>
            <a:pPr marL="12700" marR="46355">
              <a:lnSpc>
                <a:spcPts val="1380"/>
              </a:lnSpc>
              <a:spcBef>
                <a:spcPts val="45"/>
              </a:spcBef>
            </a:pPr>
            <a:r>
              <a:rPr dirty="0" sz="1100">
                <a:latin typeface="Calibri"/>
                <a:cs typeface="Calibri"/>
              </a:rPr>
              <a:t>FOREVER,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PT.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2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(JEZEBEL)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[feat.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Destroy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Lonely],"Bktherula,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Destroy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Lonely","FOREVER,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PT.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2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(JEZEBEL)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[fea </a:t>
            </a:r>
            <a:r>
              <a:rPr dirty="0" sz="1100">
                <a:latin typeface="Calibri"/>
                <a:cs typeface="Calibri"/>
              </a:rPr>
              <a:t>Fake</a:t>
            </a:r>
            <a:r>
              <a:rPr dirty="0" sz="1100" spc="7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Love,"Rosemarie","Fake</a:t>
            </a:r>
            <a:r>
              <a:rPr dirty="0" sz="1100" spc="7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Love","03:47","112.1","A","tidal:track:243871415"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Fam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Without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Blood,"Skiifall","Fam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Without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Blood","03:01","120.0","Am","tidal:track:263614456"</a:t>
            </a:r>
            <a:endParaRPr sz="1100">
              <a:latin typeface="Calibri"/>
              <a:cs typeface="Calibri"/>
            </a:endParaRPr>
          </a:p>
          <a:p>
            <a:pPr marL="12700" marR="701675">
              <a:lnSpc>
                <a:spcPct val="103699"/>
              </a:lnSpc>
              <a:spcBef>
                <a:spcPts val="15"/>
              </a:spcBef>
            </a:pPr>
            <a:r>
              <a:rPr dirty="0" sz="1100">
                <a:latin typeface="Calibri"/>
                <a:cs typeface="Calibri"/>
              </a:rPr>
              <a:t>Feel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Aight,"Silva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Bumpa","Feel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Aight/Wickedest","04:44","138.0","Cm","tidal:track:268204417" Figures,"GAIDAA","Figures","02:33","104.0","Bbm","tidal:track:248613100"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39978" y="660514"/>
            <a:ext cx="6117590" cy="9290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Calibri"/>
                <a:cs typeface="Calibri"/>
              </a:rPr>
              <a:t>Flake,"TOLEDO","Flake","03:08","112.0","Bb","tidal:track:232742726"</a:t>
            </a:r>
            <a:endParaRPr sz="1100">
              <a:latin typeface="Calibri"/>
              <a:cs typeface="Calibri"/>
            </a:endParaRPr>
          </a:p>
          <a:p>
            <a:pPr marL="12700" marR="1349375">
              <a:lnSpc>
                <a:spcPct val="103699"/>
              </a:lnSpc>
              <a:spcBef>
                <a:spcPts val="10"/>
              </a:spcBef>
            </a:pPr>
            <a:r>
              <a:rPr dirty="0" sz="1100">
                <a:latin typeface="Calibri"/>
                <a:cs typeface="Calibri"/>
              </a:rPr>
              <a:t>Free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Bird,"Johnny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Cocoa","Free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Bird","03:15","145.0","Fm","tidal:track:252340561" </a:t>
            </a:r>
            <a:r>
              <a:rPr dirty="0" sz="1100">
                <a:latin typeface="Calibri"/>
                <a:cs typeface="Calibri"/>
              </a:rPr>
              <a:t>Free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Flow,"Arno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Faraji","Free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Flow","03:15","100.0","Am","tidal:track:249417970"</a:t>
            </a:r>
            <a:endParaRPr sz="1100">
              <a:latin typeface="Calibri"/>
              <a:cs typeface="Calibri"/>
            </a:endParaRPr>
          </a:p>
          <a:p>
            <a:pPr marL="12700" marR="577215">
              <a:lnSpc>
                <a:spcPct val="104600"/>
              </a:lnSpc>
            </a:pPr>
            <a:r>
              <a:rPr dirty="0" sz="1100">
                <a:latin typeface="Calibri"/>
                <a:cs typeface="Calibri"/>
              </a:rPr>
              <a:t>Fuck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Tha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World,"Dreamer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Isioma","Fuck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Tha</a:t>
            </a:r>
            <a:r>
              <a:rPr dirty="0" sz="1100" spc="-10">
                <a:latin typeface="Calibri"/>
                <a:cs typeface="Calibri"/>
              </a:rPr>
              <a:t> World","02:22","154.0","A","tidal:track:267058074" </a:t>
            </a:r>
            <a:r>
              <a:rPr dirty="0" sz="1100">
                <a:latin typeface="Calibri"/>
                <a:cs typeface="Calibri"/>
              </a:rPr>
              <a:t>GO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SHORTY,"SwaVay","GO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SHORTY","03:54","85.0","Dm","tidal:track:251361397"</a:t>
            </a:r>
            <a:endParaRPr sz="1100">
              <a:latin typeface="Calibri"/>
              <a:cs typeface="Calibri"/>
            </a:endParaRPr>
          </a:p>
          <a:p>
            <a:pPr marL="12700" marR="532765">
              <a:lnSpc>
                <a:spcPct val="103899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GOATED.,"Armani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White,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Denzel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Curry","GOATED.","03:17","123.0","Em","tidal:track:270297992" </a:t>
            </a:r>
            <a:r>
              <a:rPr dirty="0" sz="1100">
                <a:latin typeface="Calibri"/>
                <a:cs typeface="Calibri"/>
              </a:rPr>
              <a:t>GS1,"Connie,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ZelooperZ","GS1","02:11","116.2","Cm","tidal:track:271316703"</a:t>
            </a:r>
            <a:endParaRPr sz="1100">
              <a:latin typeface="Calibri"/>
              <a:cs typeface="Calibri"/>
            </a:endParaRPr>
          </a:p>
          <a:p>
            <a:pPr marL="12700" marR="777240">
              <a:lnSpc>
                <a:spcPct val="104299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Game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Theory,"Chance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Emerson","Game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Theory","03:08","80.0","Bb","tidal:track:255132541" </a:t>
            </a:r>
            <a:r>
              <a:rPr dirty="0" sz="1100">
                <a:latin typeface="Calibri"/>
                <a:cs typeface="Calibri"/>
              </a:rPr>
              <a:t>Gangsta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Activity,"Big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Jade","Gangsta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Activity","01:59","154.0","Dm","tidal:track:276770189" </a:t>
            </a:r>
            <a:r>
              <a:rPr dirty="0" sz="1100">
                <a:latin typeface="Calibri"/>
                <a:cs typeface="Calibri"/>
              </a:rPr>
              <a:t>Georgia,"Dende,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Deante'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Hitchcock","Georgia","03:31","91.0","Fm","tidal:track:263485310" </a:t>
            </a:r>
            <a:r>
              <a:rPr dirty="0" sz="1100">
                <a:latin typeface="Calibri"/>
                <a:cs typeface="Calibri"/>
              </a:rPr>
              <a:t>Get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Off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My,"Julia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Wolf","Get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Off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My","03:04","106.0","C","tidal:track:248336964"</a:t>
            </a:r>
            <a:endParaRPr sz="1100">
              <a:latin typeface="Calibri"/>
              <a:cs typeface="Calibri"/>
            </a:endParaRPr>
          </a:p>
          <a:p>
            <a:pPr marL="12700" marR="376555">
              <a:lnSpc>
                <a:spcPts val="1380"/>
              </a:lnSpc>
              <a:spcBef>
                <a:spcPts val="55"/>
              </a:spcBef>
            </a:pPr>
            <a:r>
              <a:rPr dirty="0" sz="1100">
                <a:latin typeface="Calibri"/>
                <a:cs typeface="Calibri"/>
              </a:rPr>
              <a:t>Get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What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Want,"Lastlings","Get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What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</a:t>
            </a:r>
            <a:r>
              <a:rPr dirty="0" sz="1100" spc="-10">
                <a:latin typeface="Calibri"/>
                <a:cs typeface="Calibri"/>
              </a:rPr>
              <a:t> Want","04:04","126.0","Dm","tidal:track:249792856" </a:t>
            </a:r>
            <a:r>
              <a:rPr dirty="0" sz="1100">
                <a:latin typeface="Calibri"/>
                <a:cs typeface="Calibri"/>
              </a:rPr>
              <a:t>Girls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Are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Mean,"Boyish","Girls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Are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Mean","02:50","150.0","D","tidal:track:272601190"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Give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2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Me,"I.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JORDAN","Give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2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Me","05:19","138.0","Ab","tidal:track:255992582"</a:t>
            </a:r>
            <a:endParaRPr sz="1100">
              <a:latin typeface="Calibri"/>
              <a:cs typeface="Calibri"/>
            </a:endParaRPr>
          </a:p>
          <a:p>
            <a:pPr marL="12700" marR="372745">
              <a:lnSpc>
                <a:spcPts val="1380"/>
              </a:lnSpc>
              <a:spcBef>
                <a:spcPts val="45"/>
              </a:spcBef>
            </a:pPr>
            <a:r>
              <a:rPr dirty="0" sz="1100">
                <a:latin typeface="Calibri"/>
                <a:cs typeface="Calibri"/>
              </a:rPr>
              <a:t>Giving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Up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That,"Dalton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Dover","Giving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Up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</a:t>
            </a:r>
            <a:r>
              <a:rPr dirty="0" sz="1100" spc="-10">
                <a:latin typeface="Calibri"/>
                <a:cs typeface="Calibri"/>
              </a:rPr>
              <a:t> That","03:32","138.0","Eb","tidal:track:276033057" </a:t>
            </a:r>
            <a:r>
              <a:rPr dirty="0" sz="1100">
                <a:latin typeface="Calibri"/>
                <a:cs typeface="Calibri"/>
              </a:rPr>
              <a:t>Glass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Slipper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Flows,"Wynne","Glass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Slipper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Flows","04:43","88.0","C#m","tidal:track:263676965" Glue,"Gigi","Glue","05:16","132.0","Bb","tidal:track:247493354"</a:t>
            </a:r>
            <a:endParaRPr sz="1100">
              <a:latin typeface="Calibri"/>
              <a:cs typeface="Calibri"/>
            </a:endParaRPr>
          </a:p>
          <a:p>
            <a:pPr marL="12700" marR="22225">
              <a:lnSpc>
                <a:spcPts val="1380"/>
              </a:lnSpc>
            </a:pPr>
            <a:r>
              <a:rPr dirty="0" sz="1100">
                <a:latin typeface="Calibri"/>
                <a:cs typeface="Calibri"/>
              </a:rPr>
              <a:t>Go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Down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Softly,"Fievel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Glauque","Go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Down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Softly /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River","02:41","150.7","C","tidal:track:24366443 </a:t>
            </a:r>
            <a:r>
              <a:rPr dirty="0" sz="1100">
                <a:latin typeface="Calibri"/>
                <a:cs typeface="Calibri"/>
              </a:rPr>
              <a:t>Golden,"Jasmine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Jethwa","Golden","02:25","121.6","F","tidal:track:248226477"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ts val="1315"/>
              </a:lnSpc>
            </a:pPr>
            <a:r>
              <a:rPr dirty="0" sz="1100">
                <a:latin typeface="Calibri"/>
                <a:cs typeface="Calibri"/>
              </a:rPr>
              <a:t>Good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2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Me,"Kelz","Good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2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Me","02:37","114.0","Bbm","tidal:track:265517111"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100">
                <a:latin typeface="Calibri"/>
                <a:cs typeface="Calibri"/>
              </a:rPr>
              <a:t>Good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Days,"Grace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Inspace","Good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Days","02:39","109.0","Ab","tidal:track:265468291"</a:t>
            </a:r>
            <a:endParaRPr sz="1100">
              <a:latin typeface="Calibri"/>
              <a:cs typeface="Calibri"/>
            </a:endParaRPr>
          </a:p>
          <a:p>
            <a:pPr marL="12700" marR="565150">
              <a:lnSpc>
                <a:spcPct val="10420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Good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Now,"Chiiild,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Lucky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Daye","Good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Now","04:02","112.0","C","tidal:track:269747985" </a:t>
            </a:r>
            <a:r>
              <a:rPr dirty="0" sz="1100">
                <a:latin typeface="Calibri"/>
                <a:cs typeface="Calibri"/>
              </a:rPr>
              <a:t>Got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Bigger,"PGF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Nuk","Got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Bigger","02:55","84.0","Dm","tidal:track:250147206" HEFTY,"Jesswar","HEFTY","01:59","119.2","Dm","tidal:track:243685953"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100">
                <a:latin typeface="Calibri"/>
                <a:cs typeface="Calibri"/>
              </a:rPr>
              <a:t>HIATUS,"Wesley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Joseph","HIATUS","02:59","135.0","Fm","tidal:track:260022460"</a:t>
            </a:r>
            <a:endParaRPr sz="1100">
              <a:latin typeface="Calibri"/>
              <a:cs typeface="Calibri"/>
            </a:endParaRPr>
          </a:p>
          <a:p>
            <a:pPr marL="12700" marR="1327785">
              <a:lnSpc>
                <a:spcPts val="1380"/>
              </a:lnSpc>
              <a:spcBef>
                <a:spcPts val="55"/>
              </a:spcBef>
            </a:pPr>
            <a:r>
              <a:rPr dirty="0" sz="1100">
                <a:latin typeface="Calibri"/>
                <a:cs typeface="Calibri"/>
              </a:rPr>
              <a:t>HOT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trash,"Quelle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Rox","HOT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trash","03:11","140.0","Ebm","tidal:track:235015473" </a:t>
            </a:r>
            <a:r>
              <a:rPr dirty="0" sz="1100">
                <a:latin typeface="Calibri"/>
                <a:cs typeface="Calibri"/>
              </a:rPr>
              <a:t>Haa,"ASM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Bopster","Haa","01:30","120.0","C#m","tidal:track:270617830"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ts val="1315"/>
              </a:lnSpc>
            </a:pPr>
            <a:r>
              <a:rPr dirty="0" sz="1100">
                <a:latin typeface="Calibri"/>
                <a:cs typeface="Calibri"/>
              </a:rPr>
              <a:t>Had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There,"Jordana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Bryant","Had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There","02:23","120.0","Gb","tidal:track:239695172"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-10">
                <a:latin typeface="Calibri"/>
                <a:cs typeface="Calibri"/>
              </a:rPr>
              <a:t>Hate.,"ThxSoMch","Hate.","02:15","94.9","Ebm","tidal:track:276092211"</a:t>
            </a:r>
            <a:endParaRPr sz="1100">
              <a:latin typeface="Calibri"/>
              <a:cs typeface="Calibri"/>
            </a:endParaRPr>
          </a:p>
          <a:p>
            <a:pPr marL="12700" marR="448945">
              <a:lnSpc>
                <a:spcPct val="104600"/>
              </a:lnSpc>
            </a:pPr>
            <a:r>
              <a:rPr dirty="0" sz="1100">
                <a:latin typeface="Calibri"/>
                <a:cs typeface="Calibri"/>
              </a:rPr>
              <a:t>Have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Ever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Been,"Jasmine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Jethwa","Have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Ever</a:t>
            </a:r>
            <a:r>
              <a:rPr dirty="0" sz="1100" spc="-10">
                <a:latin typeface="Calibri"/>
                <a:cs typeface="Calibri"/>
              </a:rPr>
              <a:t> Been","02:53","125.5","D","tidal:track:255358247" </a:t>
            </a:r>
            <a:r>
              <a:rPr dirty="0" sz="1100">
                <a:latin typeface="Calibri"/>
                <a:cs typeface="Calibri"/>
              </a:rPr>
              <a:t>Heart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Thing,"Sarah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Ames","Heart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Thing","03:00","90.0","Ab","tidal:track:237767506"</a:t>
            </a:r>
            <a:endParaRPr sz="1100">
              <a:latin typeface="Calibri"/>
              <a:cs typeface="Calibri"/>
            </a:endParaRPr>
          </a:p>
          <a:p>
            <a:pPr marL="12700" marR="918844">
              <a:lnSpc>
                <a:spcPts val="1380"/>
              </a:lnSpc>
              <a:spcBef>
                <a:spcPts val="45"/>
              </a:spcBef>
            </a:pPr>
            <a:r>
              <a:rPr dirty="0" sz="1100">
                <a:latin typeface="Calibri"/>
                <a:cs typeface="Calibri"/>
              </a:rPr>
              <a:t>Heavy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Handed,"Kaleah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Lee","Heavy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Handed","03:21","108.0","Bb","tidal:track:236794526" </a:t>
            </a:r>
            <a:r>
              <a:rPr dirty="0" sz="1100">
                <a:latin typeface="Calibri"/>
                <a:cs typeface="Calibri"/>
              </a:rPr>
              <a:t>Here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Come,"Lola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Brooke","Here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Come","01:48","122.9","Ebm","tidal:track:259296925" </a:t>
            </a:r>
            <a:r>
              <a:rPr dirty="0" sz="1100">
                <a:latin typeface="Calibri"/>
                <a:cs typeface="Calibri"/>
              </a:rPr>
              <a:t>Hey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Baby,"I.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JORDAN","Hey</a:t>
            </a:r>
            <a:r>
              <a:rPr dirty="0" sz="1100" spc="-10">
                <a:latin typeface="Calibri"/>
                <a:cs typeface="Calibri"/>
              </a:rPr>
              <a:t> Baby","04:19","135.0","Dm","tidal:track:243404828"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Hit</a:t>
            </a:r>
            <a:r>
              <a:rPr dirty="0" sz="1100" spc="6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Different,"Rvshvd","Hit</a:t>
            </a:r>
            <a:r>
              <a:rPr dirty="0" sz="1100" spc="6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Different","03:13","152.0","Em","tidal:track:272257174"</a:t>
            </a:r>
            <a:endParaRPr sz="1100">
              <a:latin typeface="Calibri"/>
              <a:cs typeface="Calibri"/>
            </a:endParaRPr>
          </a:p>
          <a:p>
            <a:pPr marL="12700" marR="1113155">
              <a:lnSpc>
                <a:spcPct val="10420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Hold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Me,"Vanessa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Campagna","Hold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Me","03:20","112.0","Bb","tidal:track:240140446" </a:t>
            </a:r>
            <a:r>
              <a:rPr dirty="0" sz="1100">
                <a:latin typeface="Calibri"/>
                <a:cs typeface="Calibri"/>
              </a:rPr>
              <a:t>Hold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On,"Albertine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Sarges","Hold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On","03:07","125.3","Bm","tidal:track:248709681" </a:t>
            </a:r>
            <a:r>
              <a:rPr dirty="0" sz="1100">
                <a:latin typeface="Calibri"/>
                <a:cs typeface="Calibri"/>
              </a:rPr>
              <a:t>Holly,"Anna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Shoemaker","Holly","02:48","121.0","Gb","tidal:track:271156286"</a:t>
            </a:r>
            <a:endParaRPr sz="1100">
              <a:latin typeface="Calibri"/>
              <a:cs typeface="Calibri"/>
            </a:endParaRPr>
          </a:p>
          <a:p>
            <a:pPr marL="12700" marR="810260">
              <a:lnSpc>
                <a:spcPct val="104600"/>
              </a:lnSpc>
            </a:pPr>
            <a:r>
              <a:rPr dirty="0" sz="1100">
                <a:latin typeface="Calibri"/>
                <a:cs typeface="Calibri"/>
              </a:rPr>
              <a:t>Holy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Water,"Leah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Marie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Mason","Holy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Water","03:03","103.9","Em","tidal:track:262380214" Hometown,"Indy","Hometown","03:06","78.0","Gb","tidal:track:262001557"</a:t>
            </a:r>
            <a:endParaRPr sz="1100">
              <a:latin typeface="Calibri"/>
              <a:cs typeface="Calibri"/>
            </a:endParaRPr>
          </a:p>
          <a:p>
            <a:pPr marL="12700" marR="1234440">
              <a:lnSpc>
                <a:spcPts val="1380"/>
              </a:lnSpc>
              <a:spcBef>
                <a:spcPts val="45"/>
              </a:spcBef>
            </a:pPr>
            <a:r>
              <a:rPr dirty="0" sz="1100">
                <a:latin typeface="Calibri"/>
                <a:cs typeface="Calibri"/>
              </a:rPr>
              <a:t>Honey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Love,"Tony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Njoku","Honey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Love","03:36","97.0","Dm","tidal:track:239105237" </a:t>
            </a:r>
            <a:r>
              <a:rPr dirty="0" sz="1100">
                <a:latin typeface="Calibri"/>
                <a:cs typeface="Calibri"/>
              </a:rPr>
              <a:t>Hotel,"Montell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Fish","Hotel","03:17","89.9","Cm","tidal:track:247479967"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How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Do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Lose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You,"ella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jane","How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Do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Lose</a:t>
            </a:r>
            <a:r>
              <a:rPr dirty="0" sz="1100" spc="-10">
                <a:latin typeface="Calibri"/>
                <a:cs typeface="Calibri"/>
              </a:rPr>
              <a:t> You","03:02","130.0","C","tidal:track:241552055"</a:t>
            </a:r>
            <a:endParaRPr sz="1100">
              <a:latin typeface="Calibri"/>
              <a:cs typeface="Calibri"/>
            </a:endParaRPr>
          </a:p>
          <a:p>
            <a:pPr marL="12700" marR="622300">
              <a:lnSpc>
                <a:spcPct val="103899"/>
              </a:lnSpc>
              <a:spcBef>
                <a:spcPts val="10"/>
              </a:spcBef>
            </a:pPr>
            <a:r>
              <a:rPr dirty="0" sz="1100">
                <a:latin typeface="Calibri"/>
                <a:cs typeface="Calibri"/>
              </a:rPr>
              <a:t>Human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Nature,"Mikhala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JenÃ©","Human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Nature","03:50","150.0","Gb","tidal:track:242744182"</a:t>
            </a:r>
            <a:r>
              <a:rPr dirty="0" sz="1100" spc="50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AM,"Angelo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Mota","I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AM","02:47","115.0","C","tidal:track:252644716"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Don't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Care,"Whose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Rules","I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Don't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Care","02:36","111.0","G#m","tidal:track:248854991"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GOT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(FEAT.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UÃ±as),"DEBBY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FRIDAY,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UÃ±as","I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GOT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(FEAT.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UÃ±as)","03:48","144.0","C#m","tidal:track</a:t>
            </a:r>
            <a:endParaRPr sz="1100">
              <a:latin typeface="Calibri"/>
              <a:cs typeface="Calibri"/>
            </a:endParaRPr>
          </a:p>
          <a:p>
            <a:pPr marL="12700" marR="929005">
              <a:lnSpc>
                <a:spcPct val="103699"/>
              </a:lnSpc>
              <a:spcBef>
                <a:spcPts val="15"/>
              </a:spcBef>
            </a:pP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Gotta I </a:t>
            </a:r>
            <a:r>
              <a:rPr dirty="0" sz="1100" spc="-10">
                <a:latin typeface="Calibri"/>
                <a:cs typeface="Calibri"/>
              </a:rPr>
              <a:t>Gotta,"flowerovlove","I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Gotta I </a:t>
            </a:r>
            <a:r>
              <a:rPr dirty="0" sz="1100" spc="-10">
                <a:latin typeface="Calibri"/>
                <a:cs typeface="Calibri"/>
              </a:rPr>
              <a:t>Gotta","02:17","121.0","F","tidal:track:244394249"</a:t>
            </a:r>
            <a:r>
              <a:rPr dirty="0" sz="1100" spc="50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8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Guess,"BlueBucksClan","I</a:t>
            </a:r>
            <a:r>
              <a:rPr dirty="0" sz="1100" spc="9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Guess","02:57","99.0","Am","tidal:track:243870442"</a:t>
            </a:r>
            <a:endParaRPr sz="1100">
              <a:latin typeface="Calibri"/>
              <a:cs typeface="Calibri"/>
            </a:endParaRPr>
          </a:p>
          <a:p>
            <a:pPr marL="12700" marR="521334">
              <a:lnSpc>
                <a:spcPct val="104600"/>
              </a:lnSpc>
            </a:pP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Should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Home,"Balu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Brigada","I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Should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</a:t>
            </a:r>
            <a:r>
              <a:rPr dirty="0" sz="1100" spc="-10">
                <a:latin typeface="Calibri"/>
                <a:cs typeface="Calibri"/>
              </a:rPr>
              <a:t> Home","03:00","128.0","D","tidal:track:244296982"</a:t>
            </a:r>
            <a:r>
              <a:rPr dirty="0" sz="1100" spc="50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WANT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YOU,"Carter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Vail","I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WANT</a:t>
            </a:r>
            <a:r>
              <a:rPr dirty="0" sz="1100" spc="-10">
                <a:latin typeface="Calibri"/>
                <a:cs typeface="Calibri"/>
              </a:rPr>
              <a:t> YOU","02:43","120.0","D","tidal:track:259141930"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Wanna,"ella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jane","I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Wanna","03:31","111.0","D","tidal:track:248490759"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Wanna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Dance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With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You,"Royel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Otis","I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Wanna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Dance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With</a:t>
            </a:r>
            <a:r>
              <a:rPr dirty="0" sz="1100" spc="-10">
                <a:latin typeface="Calibri"/>
                <a:cs typeface="Calibri"/>
              </a:rPr>
              <a:t> You","02:55","120.0","Em","tidal:track:265467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39978" y="660514"/>
            <a:ext cx="6141720" cy="929005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 marR="599440">
              <a:lnSpc>
                <a:spcPct val="104600"/>
              </a:lnSpc>
              <a:spcBef>
                <a:spcPts val="40"/>
              </a:spcBef>
            </a:pPr>
            <a:r>
              <a:rPr dirty="0" sz="1100">
                <a:latin typeface="Calibri"/>
                <a:cs typeface="Calibri"/>
              </a:rPr>
              <a:t>I'm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Team,"Babehoven","I'm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Your</a:t>
            </a:r>
            <a:r>
              <a:rPr dirty="0" sz="1100" spc="-10">
                <a:latin typeface="Calibri"/>
                <a:cs typeface="Calibri"/>
              </a:rPr>
              <a:t> Team","04:19","120.0","A","tidal:track:236526207" </a:t>
            </a:r>
            <a:r>
              <a:rPr dirty="0" sz="1100">
                <a:latin typeface="Calibri"/>
                <a:cs typeface="Calibri"/>
              </a:rPr>
              <a:t>I.N.V.U.,"Kid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Kapichi","I.N.V.U.","02:44","125.0","Dm","tidal:track:246025392"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1100">
                <a:latin typeface="Calibri"/>
                <a:cs typeface="Calibri"/>
              </a:rPr>
              <a:t>I.O.U.,"GoGo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Morrow","I.O.U.","02:46","107.0","Fm","tidal:track:232588628"</a:t>
            </a:r>
            <a:endParaRPr sz="1100">
              <a:latin typeface="Calibri"/>
              <a:cs typeface="Calibri"/>
            </a:endParaRPr>
          </a:p>
          <a:p>
            <a:pPr marL="12700" marR="18415">
              <a:lnSpc>
                <a:spcPct val="104600"/>
              </a:lnSpc>
            </a:pPr>
            <a:r>
              <a:rPr dirty="0" sz="1100">
                <a:latin typeface="Calibri"/>
                <a:cs typeface="Calibri"/>
              </a:rPr>
              <a:t>IF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YOU'RE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GONNA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LEAVE,"Angel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White","IF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YOU'RE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GONNA</a:t>
            </a:r>
            <a:r>
              <a:rPr dirty="0" sz="1100" spc="-10">
                <a:latin typeface="Calibri"/>
                <a:cs typeface="Calibri"/>
              </a:rPr>
              <a:t> LEAVE","03:34","138.0","C","tidal:track:273186 INFLUENCE,"Bandmanrill","INFLUENCE","02:34","150.0","Gm","tidal:track:251443339"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100">
                <a:latin typeface="Calibri"/>
                <a:cs typeface="Calibri"/>
              </a:rPr>
              <a:t>If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Wasn't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Me,"Lily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Arbor","If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Wasn't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Me","04:41","129.9","D","tidal:track:239105701"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Darkness,"Stella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Sommer","In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Darkness","02:41","138.0","G","tidal:track:247279997"</a:t>
            </a:r>
            <a:endParaRPr sz="1100">
              <a:latin typeface="Calibri"/>
              <a:cs typeface="Calibri"/>
            </a:endParaRPr>
          </a:p>
          <a:p>
            <a:pPr marL="12700" marR="913765">
              <a:lnSpc>
                <a:spcPct val="10440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Injury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Detail,"Mandy,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Indiana","Injury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Detail","04:17","128.0","Fm","tidal:track:266796686" Insensitive,"Tamera","Insensitive","03:34","99.0","Em","tidal:track:253920100"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100">
                <a:latin typeface="Calibri"/>
                <a:cs typeface="Calibri"/>
              </a:rPr>
              <a:t>Into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You,"merci,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mercy","Into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You","02:48","82.5","D","tidal:track:245813119"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100">
                <a:latin typeface="Calibri"/>
                <a:cs typeface="Calibri"/>
              </a:rPr>
              <a:t>Iowa,"Paisley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Fields","Iowa","03:33","144.0","E","tidal:track:233341857"</a:t>
            </a:r>
            <a:endParaRPr sz="1100">
              <a:latin typeface="Calibri"/>
              <a:cs typeface="Calibri"/>
            </a:endParaRPr>
          </a:p>
          <a:p>
            <a:pPr marL="12700" marR="523875">
              <a:lnSpc>
                <a:spcPts val="1380"/>
              </a:lnSpc>
              <a:spcBef>
                <a:spcPts val="55"/>
              </a:spcBef>
            </a:pPr>
            <a:r>
              <a:rPr dirty="0" sz="1100">
                <a:latin typeface="Calibri"/>
                <a:cs typeface="Calibri"/>
              </a:rPr>
              <a:t>It All Gets </a:t>
            </a:r>
            <a:r>
              <a:rPr dirty="0" sz="1100" spc="-10">
                <a:latin typeface="Calibri"/>
                <a:cs typeface="Calibri"/>
              </a:rPr>
              <a:t>Better,"Origami</a:t>
            </a:r>
            <a:r>
              <a:rPr dirty="0" sz="1100">
                <a:latin typeface="Calibri"/>
                <a:cs typeface="Calibri"/>
              </a:rPr>
              <a:t> Human","It All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Gets </a:t>
            </a:r>
            <a:r>
              <a:rPr dirty="0" sz="1100" spc="-10">
                <a:latin typeface="Calibri"/>
                <a:cs typeface="Calibri"/>
              </a:rPr>
              <a:t>Better","02:37","122.0","B","tidal:track:259851797" </a:t>
            </a:r>
            <a:r>
              <a:rPr dirty="0" sz="1100">
                <a:latin typeface="Calibri"/>
                <a:cs typeface="Calibri"/>
              </a:rPr>
              <a:t>Jane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Doe,"Leyla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Blue","Jane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Doe","02:45","120.0","F#m","tidal:track:256525418"</a:t>
            </a:r>
            <a:endParaRPr sz="1100">
              <a:latin typeface="Calibri"/>
              <a:cs typeface="Calibri"/>
            </a:endParaRPr>
          </a:p>
          <a:p>
            <a:pPr marL="12700" marR="980440">
              <a:lnSpc>
                <a:spcPts val="1370"/>
              </a:lnSpc>
              <a:spcBef>
                <a:spcPts val="10"/>
              </a:spcBef>
            </a:pPr>
            <a:r>
              <a:rPr dirty="0" sz="1100">
                <a:latin typeface="Calibri"/>
                <a:cs typeface="Calibri"/>
              </a:rPr>
              <a:t>Jeeezy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WYA,"BlueBucksClan","Jeeezy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WYA","02:06","134.1","Gm","tidal:track:246226171" Joiner,"Blondshell","Joiner","04:00","126.0","E","tidal:track:267207237"</a:t>
            </a:r>
            <a:endParaRPr sz="1100">
              <a:latin typeface="Calibri"/>
              <a:cs typeface="Calibri"/>
            </a:endParaRPr>
          </a:p>
          <a:p>
            <a:pPr marL="12700" marR="31750">
              <a:lnSpc>
                <a:spcPts val="1380"/>
              </a:lnSpc>
            </a:pPr>
            <a:r>
              <a:rPr dirty="0" sz="1100">
                <a:latin typeface="Calibri"/>
                <a:cs typeface="Calibri"/>
              </a:rPr>
              <a:t>Jurgen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Kropper,"Bad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Boy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Chiller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Crew,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Local","Jurgen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Kropper","02:57","140.0","Bm","tidal:track:26184414 </a:t>
            </a:r>
            <a:r>
              <a:rPr dirty="0" sz="1100">
                <a:latin typeface="Calibri"/>
                <a:cs typeface="Calibri"/>
              </a:rPr>
              <a:t>Kentucky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Blue,"Brit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Taylor","Kentucky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Blue","03:00","80.2","Gb","tidal:track:250595006"</a:t>
            </a:r>
            <a:endParaRPr sz="1100">
              <a:latin typeface="Calibri"/>
              <a:cs typeface="Calibri"/>
            </a:endParaRPr>
          </a:p>
          <a:p>
            <a:pPr marL="12700" marR="954405">
              <a:lnSpc>
                <a:spcPts val="1380"/>
              </a:lnSpc>
            </a:pPr>
            <a:r>
              <a:rPr dirty="0" sz="1100">
                <a:latin typeface="Calibri"/>
                <a:cs typeface="Calibri"/>
              </a:rPr>
              <a:t>Kill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Her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Freak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Out,"Samia","Kill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Her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Freak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Out","04:20","135.0","C","tidal:track:246223861" Killer,"Indy","Killer","03:01","102.0","F#m","tidal:track:253989352"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ts val="1315"/>
              </a:lnSpc>
            </a:pPr>
            <a:r>
              <a:rPr dirty="0" sz="1100">
                <a:latin typeface="Calibri"/>
                <a:cs typeface="Calibri"/>
              </a:rPr>
              <a:t>Kool,"Meet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@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0">
                <a:latin typeface="Calibri"/>
                <a:cs typeface="Calibri"/>
              </a:rPr>
              <a:t> Altar","Kool","02:11","82.4","Dm","tidal:track:274222435"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100">
                <a:latin typeface="Calibri"/>
                <a:cs typeface="Calibri"/>
              </a:rPr>
              <a:t>Kool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Aid,"Royel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Otis","Kool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Aid","03:37","79.0","Bm","tidal:track:250167442"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100" spc="-10">
                <a:latin typeface="Calibri"/>
                <a:cs typeface="Calibri"/>
              </a:rPr>
              <a:t>LIVE-O,"KAM-BU","LIVE-O","03:34","130.0","Dm","tidal:track:270200029"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100">
                <a:latin typeface="Calibri"/>
                <a:cs typeface="Calibri"/>
              </a:rPr>
              <a:t>LUV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(I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KNOW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WANT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THIS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REAL),"Q","LUV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(I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KNOW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WANT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THIS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REAL)","03:13","122.0","Bm","ti</a:t>
            </a:r>
            <a:endParaRPr sz="1100">
              <a:latin typeface="Calibri"/>
              <a:cs typeface="Calibri"/>
            </a:endParaRPr>
          </a:p>
          <a:p>
            <a:pPr marL="12700" marR="285115">
              <a:lnSpc>
                <a:spcPts val="1380"/>
              </a:lnSpc>
              <a:spcBef>
                <a:spcPts val="50"/>
              </a:spcBef>
            </a:pPr>
            <a:r>
              <a:rPr dirty="0" sz="1100">
                <a:latin typeface="Calibri"/>
                <a:cs typeface="Calibri"/>
              </a:rPr>
              <a:t>La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Salle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Ave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Finest,"ASM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Bopster","La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Salle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Ave</a:t>
            </a:r>
            <a:r>
              <a:rPr dirty="0" sz="1100" spc="-10">
                <a:latin typeface="Calibri"/>
                <a:cs typeface="Calibri"/>
              </a:rPr>
              <a:t> Finest","01:43","102.4","Ebm","tidal:track:249677620" </a:t>
            </a:r>
            <a:r>
              <a:rPr dirty="0" sz="1100">
                <a:latin typeface="Calibri"/>
                <a:cs typeface="Calibri"/>
              </a:rPr>
              <a:t>Ladybird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-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Extended,"Jacana</a:t>
            </a:r>
            <a:r>
              <a:rPr dirty="0" sz="1100" spc="-10">
                <a:latin typeface="Calibri"/>
                <a:cs typeface="Calibri"/>
              </a:rPr>
              <a:t> People","Ladybird","04:40","130.0","Bbm","tidal:track:270041644"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Calibri"/>
                <a:cs typeface="Calibri"/>
              </a:rPr>
              <a:t>Last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Week,"PGF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Nuk","Last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Week","01:50","148.0","Em","tidal:track:261509321"</a:t>
            </a:r>
            <a:endParaRPr sz="1100">
              <a:latin typeface="Calibri"/>
              <a:cs typeface="Calibri"/>
            </a:endParaRPr>
          </a:p>
          <a:p>
            <a:pPr marL="12700" marR="1157605">
              <a:lnSpc>
                <a:spcPct val="103899"/>
              </a:lnSpc>
              <a:spcBef>
                <a:spcPts val="10"/>
              </a:spcBef>
            </a:pPr>
            <a:r>
              <a:rPr dirty="0" sz="1100">
                <a:latin typeface="Calibri"/>
                <a:cs typeface="Calibri"/>
              </a:rPr>
              <a:t>Lavender,"Gemma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Laurence","Lavender","03:37","146.2","Ab","tidal:track:237435997" </a:t>
            </a:r>
            <a:r>
              <a:rPr dirty="0" sz="1100">
                <a:latin typeface="Calibri"/>
                <a:cs typeface="Calibri"/>
              </a:rPr>
              <a:t>Lazy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River,"Aisha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Badru","Lazy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River","03:54","154.0","G","tidal:track:267984583"</a:t>
            </a:r>
            <a:endParaRPr sz="1100">
              <a:latin typeface="Calibri"/>
              <a:cs typeface="Calibri"/>
            </a:endParaRPr>
          </a:p>
          <a:p>
            <a:pPr marL="12700" marR="797560">
              <a:lnSpc>
                <a:spcPts val="1380"/>
              </a:lnSpc>
              <a:spcBef>
                <a:spcPts val="50"/>
              </a:spcBef>
            </a:pPr>
            <a:r>
              <a:rPr dirty="0" sz="1100">
                <a:latin typeface="Calibri"/>
                <a:cs typeface="Calibri"/>
              </a:rPr>
              <a:t>Leave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Alone,"Realestk","Leave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Alone","02:36","143.0","Bbm","tidal:track:243209344" </a:t>
            </a:r>
            <a:r>
              <a:rPr dirty="0" sz="1100">
                <a:latin typeface="Calibri"/>
                <a:cs typeface="Calibri"/>
              </a:rPr>
              <a:t>Leaving,"Lawson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Hull","Leaving","04:08","80.0","Bb","tidal:track:250889328" Lemonade,"Ballad","Lemonade","03:19","94.0","Em","tidal:track:246160694"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ts val="1315"/>
              </a:lnSpc>
            </a:pPr>
            <a:r>
              <a:rPr dirty="0" sz="1100">
                <a:latin typeface="Calibri"/>
                <a:cs typeface="Calibri"/>
              </a:rPr>
              <a:t>Lessons,"Eva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Lazarus,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Kofi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Stone","Brandy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Kisses","04:58","82.0","Gm","tidal:track:239857631"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1100">
                <a:latin typeface="Calibri"/>
                <a:cs typeface="Calibri"/>
              </a:rPr>
              <a:t>Life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Sux,"Leah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Kate","Life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Sux","02:55","81.0","D","tidal:track:238736215"</a:t>
            </a:r>
            <a:endParaRPr sz="1100">
              <a:latin typeface="Calibri"/>
              <a:cs typeface="Calibri"/>
            </a:endParaRPr>
          </a:p>
          <a:p>
            <a:pPr marL="12700" marR="1293495">
              <a:lnSpc>
                <a:spcPct val="104600"/>
              </a:lnSpc>
            </a:pPr>
            <a:r>
              <a:rPr dirty="0" sz="1100">
                <a:latin typeface="Calibri"/>
                <a:cs typeface="Calibri"/>
              </a:rPr>
              <a:t>Light</a:t>
            </a:r>
            <a:r>
              <a:rPr dirty="0" sz="1100" spc="7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Breeze,"Kalan.Frfr","Light</a:t>
            </a:r>
            <a:r>
              <a:rPr dirty="0" sz="1100" spc="8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Breeze","02:38","97.0","Am","tidal:track:237979195" </a:t>
            </a:r>
            <a:r>
              <a:rPr dirty="0" sz="1100">
                <a:latin typeface="Calibri"/>
                <a:cs typeface="Calibri"/>
              </a:rPr>
              <a:t>Lights,"Rosie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Sullivan","Lights","03:44","93.0","D","tidal:track:255142720" Lipo,"Chrissi","Lipo","03:10","88.0","Fm","tidal:track:239464124"</a:t>
            </a:r>
            <a:endParaRPr sz="1100">
              <a:latin typeface="Calibri"/>
              <a:cs typeface="Calibri"/>
            </a:endParaRPr>
          </a:p>
          <a:p>
            <a:pPr marL="12700" marR="739775">
              <a:lnSpc>
                <a:spcPts val="1380"/>
              </a:lnSpc>
              <a:spcBef>
                <a:spcPts val="45"/>
              </a:spcBef>
            </a:pPr>
            <a:r>
              <a:rPr dirty="0" sz="1100">
                <a:latin typeface="Calibri"/>
                <a:cs typeface="Calibri"/>
              </a:rPr>
              <a:t>Little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Reminders,"Office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Culture","Little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Reminders","04:36","78.0","F","tidal:track:234565357" Lock&amp;Key,"Lolahol","Lock&amp;Key","02:58","81.0","Cm","tidal:track:242903814"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ts val="1380"/>
              </a:lnSpc>
            </a:pPr>
            <a:r>
              <a:rPr dirty="0" sz="1100">
                <a:latin typeface="Calibri"/>
                <a:cs typeface="Calibri"/>
              </a:rPr>
              <a:t>Lone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Child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(feat.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Valerie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June),"Tianna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Esperanza,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Valerie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June","Lone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Child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(feat.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Valerie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June)","01:55","12 </a:t>
            </a:r>
            <a:r>
              <a:rPr dirty="0" sz="1100">
                <a:latin typeface="Calibri"/>
                <a:cs typeface="Calibri"/>
              </a:rPr>
              <a:t>Look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You,"Wynne","Look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You","02:51","84.5","Cm","tidal:track:240920567"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ts val="1315"/>
              </a:lnSpc>
            </a:pPr>
            <a:r>
              <a:rPr dirty="0" sz="1100">
                <a:latin typeface="Calibri"/>
                <a:cs typeface="Calibri"/>
              </a:rPr>
              <a:t>Love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Like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That,"Neriah","Love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Like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That","02:19","150.0","D","tidal:track:259331441"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100">
                <a:latin typeface="Calibri"/>
                <a:cs typeface="Calibri"/>
              </a:rPr>
              <a:t>Love</a:t>
            </a:r>
            <a:r>
              <a:rPr dirty="0" sz="1100" spc="7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Shit,"Enchanting","Love</a:t>
            </a:r>
            <a:r>
              <a:rPr dirty="0" sz="1100" spc="8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Shit","02:21","116.0","Gb","tidal:track:273870174"</a:t>
            </a:r>
            <a:endParaRPr sz="1100">
              <a:latin typeface="Calibri"/>
              <a:cs typeface="Calibri"/>
            </a:endParaRPr>
          </a:p>
          <a:p>
            <a:pPr marL="12700" marR="35560">
              <a:lnSpc>
                <a:spcPct val="104400"/>
              </a:lnSpc>
            </a:pPr>
            <a:r>
              <a:rPr dirty="0" sz="1100">
                <a:latin typeface="Calibri"/>
                <a:cs typeface="Calibri"/>
              </a:rPr>
              <a:t>Love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(feat.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sadie),"Dominic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Sen,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Sadie","Love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(feat.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sadie)","03:04","132.0","A","tidal:track:249 </a:t>
            </a:r>
            <a:r>
              <a:rPr dirty="0" sz="1100">
                <a:latin typeface="Calibri"/>
                <a:cs typeface="Calibri"/>
              </a:rPr>
              <a:t>Love</a:t>
            </a:r>
            <a:r>
              <a:rPr dirty="0" sz="1100" spc="6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You,"flowerovlove","Love</a:t>
            </a:r>
            <a:r>
              <a:rPr dirty="0" sz="1100" spc="7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You","02:56","117.0","A","tidal:track:272956303"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>
                <a:latin typeface="Calibri"/>
                <a:cs typeface="Calibri"/>
              </a:rPr>
              <a:t>MONSOON,"Wesley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Joseph","MONSOON","02:56","95.0","Gm","tidal:track:255314335"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>
                <a:latin typeface="Calibri"/>
                <a:cs typeface="Calibri"/>
              </a:rPr>
              <a:t>MY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MIND,"MatveÃ¯","TALES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NIGHTCLUBS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III","02:56","117.0","Cm","tidal:track:253552317"</a:t>
            </a:r>
            <a:endParaRPr sz="1100">
              <a:latin typeface="Calibri"/>
              <a:cs typeface="Calibri"/>
            </a:endParaRPr>
          </a:p>
          <a:p>
            <a:pPr marL="12700" marR="1022350">
              <a:lnSpc>
                <a:spcPct val="104299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Mad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Me,"Samia,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papa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mbye","Mad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At</a:t>
            </a:r>
            <a:r>
              <a:rPr dirty="0" sz="1100" spc="-10">
                <a:latin typeface="Calibri"/>
                <a:cs typeface="Calibri"/>
              </a:rPr>
              <a:t> Me","03:39","98.0","G","tidal:track:252210715" </a:t>
            </a:r>
            <a:r>
              <a:rPr dirty="0" sz="1100">
                <a:latin typeface="Calibri"/>
                <a:cs typeface="Calibri"/>
              </a:rPr>
              <a:t>Mad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World,"Tamara","Mad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World","02:21","80.0","Bm","tidal:track:271270561" </a:t>
            </a:r>
            <a:r>
              <a:rPr dirty="0" sz="1100">
                <a:latin typeface="Calibri"/>
                <a:cs typeface="Calibri"/>
              </a:rPr>
              <a:t>Madonna,"Eden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Samara","Madonna","04:38","134.0","C#m","tidal:track:235733064" </a:t>
            </a:r>
            <a:r>
              <a:rPr dirty="0" sz="1100">
                <a:latin typeface="Calibri"/>
                <a:cs typeface="Calibri"/>
              </a:rPr>
              <a:t>Make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Mine,"Morgen","Make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Mine","02:26","150.0","G#m","tidal:track:263474698" Mandem,"Dustystaytrue","Mandem","02:11","124.0","Am","tidal:track:274652864"</a:t>
            </a:r>
            <a:r>
              <a:rPr dirty="0" sz="1100" spc="50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Master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P,"SipTee,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Roi","Master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P","02:54","84.0","Gm","tidal:track:248707594" </a:t>
            </a:r>
            <a:r>
              <a:rPr dirty="0" sz="1100">
                <a:latin typeface="Calibri"/>
                <a:cs typeface="Calibri"/>
              </a:rPr>
              <a:t>Matador,"Sam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Austins","Matador","03:17","114.0","Dm","tidal:track:251070746"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39978" y="660514"/>
            <a:ext cx="6106160" cy="929005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 marR="5080">
              <a:lnSpc>
                <a:spcPct val="104600"/>
              </a:lnSpc>
              <a:spcBef>
                <a:spcPts val="40"/>
              </a:spcBef>
            </a:pPr>
            <a:r>
              <a:rPr dirty="0" sz="1100">
                <a:latin typeface="Calibri"/>
                <a:cs typeface="Calibri"/>
              </a:rPr>
              <a:t>Miss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Already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(feat.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NoCap),"Monaleo,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NoCap","Miss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Already","05:09","128.2","Bb","tidal:track:261038 Moment,"Hensonn","Moment","01:50","140.0","F#m","tidal:track:246225667"</a:t>
            </a:r>
            <a:endParaRPr sz="1100">
              <a:latin typeface="Calibri"/>
              <a:cs typeface="Calibri"/>
            </a:endParaRPr>
          </a:p>
          <a:p>
            <a:pPr marL="12700" marR="621030">
              <a:lnSpc>
                <a:spcPts val="1380"/>
              </a:lnSpc>
              <a:spcBef>
                <a:spcPts val="45"/>
              </a:spcBef>
            </a:pPr>
            <a:r>
              <a:rPr dirty="0" sz="1100">
                <a:latin typeface="Calibri"/>
                <a:cs typeface="Calibri"/>
              </a:rPr>
              <a:t>Money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Burn,"Jasmine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Jethwa","Money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Burn","03:22","105.4","F","tidal:track:265276100" </a:t>
            </a:r>
            <a:r>
              <a:rPr dirty="0" sz="1100">
                <a:latin typeface="Calibri"/>
                <a:cs typeface="Calibri"/>
              </a:rPr>
              <a:t>Monster,"Leah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Kate","Monster","02:40","80.0","B","tidal:track:250019173"</a:t>
            </a:r>
            <a:endParaRPr sz="1100">
              <a:latin typeface="Calibri"/>
              <a:cs typeface="Calibri"/>
            </a:endParaRPr>
          </a:p>
          <a:p>
            <a:pPr marL="12700" marR="309880">
              <a:lnSpc>
                <a:spcPts val="1380"/>
              </a:lnSpc>
            </a:pPr>
            <a:r>
              <a:rPr dirty="0" sz="1100">
                <a:latin typeface="Calibri"/>
                <a:cs typeface="Calibri"/>
              </a:rPr>
              <a:t>More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Than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Woman,"eee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gee","More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Than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Woman","04:17","87.0","Gm","tidal:track:244528746" Move,"Wenzday","Move","02:23","125.0","F#m","tidal:track:253350049"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ts val="1315"/>
              </a:lnSpc>
            </a:pPr>
            <a:r>
              <a:rPr dirty="0" sz="1100">
                <a:latin typeface="Calibri"/>
                <a:cs typeface="Calibri"/>
              </a:rPr>
              <a:t>My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Blood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Runs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Through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This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Land,"Black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Belt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Eagle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Scout","My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Blood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Runs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Through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This</a:t>
            </a:r>
            <a:r>
              <a:rPr dirty="0" sz="1100" spc="-10">
                <a:latin typeface="Calibri"/>
                <a:cs typeface="Calibri"/>
              </a:rPr>
              <a:t> Land","05:13","13</a:t>
            </a:r>
            <a:endParaRPr sz="1100">
              <a:latin typeface="Calibri"/>
              <a:cs typeface="Calibri"/>
            </a:endParaRPr>
          </a:p>
          <a:p>
            <a:pPr marL="12700" marR="862965">
              <a:lnSpc>
                <a:spcPct val="104400"/>
              </a:lnSpc>
            </a:pPr>
            <a:r>
              <a:rPr dirty="0" sz="1100">
                <a:latin typeface="Calibri"/>
                <a:cs typeface="Calibri"/>
              </a:rPr>
              <a:t>Mystic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Light,"Cat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Clyde","Mystic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Light","03:16","120.0","A","tidal:track:259982405" </a:t>
            </a:r>
            <a:r>
              <a:rPr dirty="0" sz="1100">
                <a:latin typeface="Calibri"/>
                <a:cs typeface="Calibri"/>
              </a:rPr>
              <a:t>Narcissist,"Lauren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Spencer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Smith","Narcissist","02:53","114.0","Eb","tidal:track:239096870"</a:t>
            </a:r>
            <a:endParaRPr sz="1100">
              <a:latin typeface="Calibri"/>
              <a:cs typeface="Calibri"/>
            </a:endParaRPr>
          </a:p>
          <a:p>
            <a:pPr marL="12700" marR="10795">
              <a:lnSpc>
                <a:spcPct val="103899"/>
              </a:lnSpc>
              <a:spcBef>
                <a:spcPts val="10"/>
              </a:spcBef>
            </a:pPr>
            <a:r>
              <a:rPr dirty="0" sz="1100">
                <a:latin typeface="Calibri"/>
                <a:cs typeface="Calibri"/>
              </a:rPr>
              <a:t>Need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All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(feat.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Deante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Hitchcock),"Marco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Plus","Need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All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(feat.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Deante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Hitchcock)","02:27","93.0","Dm </a:t>
            </a:r>
            <a:r>
              <a:rPr dirty="0" sz="1100">
                <a:latin typeface="Calibri"/>
                <a:cs typeface="Calibri"/>
              </a:rPr>
              <a:t>Never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Let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Go,"Knife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Girl","Never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Let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Go","04:09","124.8","G","tidal:track:238939825"</a:t>
            </a:r>
            <a:endParaRPr sz="1100">
              <a:latin typeface="Calibri"/>
              <a:cs typeface="Calibri"/>
            </a:endParaRPr>
          </a:p>
          <a:p>
            <a:pPr marL="12700" marR="1137920">
              <a:lnSpc>
                <a:spcPct val="104299"/>
              </a:lnSpc>
            </a:pPr>
            <a:r>
              <a:rPr dirty="0" sz="1100">
                <a:latin typeface="Calibri"/>
                <a:cs typeface="Calibri"/>
              </a:rPr>
              <a:t>Neverland,"Civ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Pierre","Neverland","03:23","140.0","Em","tidal:track:229693763"</a:t>
            </a:r>
            <a:r>
              <a:rPr dirty="0" sz="1100" spc="500">
                <a:latin typeface="Calibri"/>
                <a:cs typeface="Calibri"/>
              </a:rPr>
              <a:t>  </a:t>
            </a:r>
            <a:r>
              <a:rPr dirty="0" sz="1100">
                <a:latin typeface="Calibri"/>
                <a:cs typeface="Calibri"/>
              </a:rPr>
              <a:t>New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Day,"Sunny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War","Anarchist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Gospel","03:21","120.7","A","tidal:track:255917139" Nightmares,"Dende","Nightmares","02:54","134.0","Ebm","tidal:track:275395675" </a:t>
            </a:r>
            <a:r>
              <a:rPr dirty="0" sz="1100">
                <a:latin typeface="Calibri"/>
                <a:cs typeface="Calibri"/>
              </a:rPr>
              <a:t>Nightstand,"Dev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Lemons","Nightstand","02:26","112.0","F#m","tidal:track:269227710"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100">
                <a:latin typeface="Calibri"/>
                <a:cs typeface="Calibri"/>
              </a:rPr>
              <a:t>No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Mind,"Rot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Ken,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Jetsonmade","No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Mind","02:41","78.0","Fm","tidal:track:245038355"</a:t>
            </a:r>
            <a:endParaRPr sz="1100">
              <a:latin typeface="Calibri"/>
              <a:cs typeface="Calibri"/>
            </a:endParaRPr>
          </a:p>
          <a:p>
            <a:pPr marL="12700" marR="618490">
              <a:lnSpc>
                <a:spcPct val="104600"/>
              </a:lnSpc>
            </a:pPr>
            <a:r>
              <a:rPr dirty="0" sz="1100">
                <a:latin typeface="Calibri"/>
                <a:cs typeface="Calibri"/>
              </a:rPr>
              <a:t>No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More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Naija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Men,"Enny","No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More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Naija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Men","02:11","98.0","C#m","tidal:track:272676004" </a:t>
            </a:r>
            <a:r>
              <a:rPr dirty="0" sz="1100">
                <a:latin typeface="Calibri"/>
                <a:cs typeface="Calibri"/>
              </a:rPr>
              <a:t>No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Sleep,"Sophia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Bel","No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Sleep","03:57","94.0","G","tidal:track:242653207"</a:t>
            </a:r>
            <a:endParaRPr sz="1100">
              <a:latin typeface="Calibri"/>
              <a:cs typeface="Calibri"/>
            </a:endParaRPr>
          </a:p>
          <a:p>
            <a:pPr marL="12700" marR="22860">
              <a:lnSpc>
                <a:spcPct val="103699"/>
              </a:lnSpc>
              <a:spcBef>
                <a:spcPts val="15"/>
              </a:spcBef>
            </a:pPr>
            <a:r>
              <a:rPr dirty="0" sz="1100">
                <a:latin typeface="Calibri"/>
                <a:cs typeface="Calibri"/>
              </a:rPr>
              <a:t>Not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(feat.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Tempest),"Zyah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Belle,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Tempest","Not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0">
                <a:latin typeface="Calibri"/>
                <a:cs typeface="Calibri"/>
              </a:rPr>
              <a:t> One","03:20","113.0","G#m","tidal:track:2348 </a:t>
            </a:r>
            <a:r>
              <a:rPr dirty="0" sz="1100">
                <a:latin typeface="Calibri"/>
                <a:cs typeface="Calibri"/>
              </a:rPr>
              <a:t>Nowhere,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LA,"Why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Bonnie","Nowhere,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LA","03:27","104.5","Bb","tidal:track:223711939"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100">
                <a:latin typeface="Calibri"/>
                <a:cs typeface="Calibri"/>
              </a:rPr>
              <a:t>OCD,"Eryn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Martin","OCD","01:57","80.0","G","tidal:track:241806981"</a:t>
            </a:r>
            <a:endParaRPr sz="1100">
              <a:latin typeface="Calibri"/>
              <a:cs typeface="Calibri"/>
            </a:endParaRPr>
          </a:p>
          <a:p>
            <a:pPr marL="12700" marR="959485">
              <a:lnSpc>
                <a:spcPct val="104400"/>
              </a:lnSpc>
            </a:pPr>
            <a:r>
              <a:rPr dirty="0" sz="1100">
                <a:latin typeface="Calibri"/>
                <a:cs typeface="Calibri"/>
              </a:rPr>
              <a:t>OH!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Not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Again,"Balu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Brigada","OH!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Not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Again","02:59","90.0","G","tidal:track:260903251" </a:t>
            </a:r>
            <a:r>
              <a:rPr dirty="0" sz="1100">
                <a:latin typeface="Calibri"/>
                <a:cs typeface="Calibri"/>
              </a:rPr>
              <a:t>Ocean,"Meron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Addis","Ocean","03:15","95.0","D","tidal:track:255780619"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>
                <a:latin typeface="Calibri"/>
                <a:cs typeface="Calibri"/>
              </a:rPr>
              <a:t>Oh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Love,"Franki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Amour","Oh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Love","03:20","125.0","Cm","tidal:track:272928402"</a:t>
            </a:r>
            <a:endParaRPr sz="1100">
              <a:latin typeface="Calibri"/>
              <a:cs typeface="Calibri"/>
            </a:endParaRPr>
          </a:p>
          <a:p>
            <a:pPr marL="12700" marR="1236345">
              <a:lnSpc>
                <a:spcPct val="104500"/>
              </a:lnSpc>
            </a:pPr>
            <a:r>
              <a:rPr dirty="0" sz="1100">
                <a:latin typeface="Calibri"/>
                <a:cs typeface="Calibri"/>
              </a:rPr>
              <a:t>Okay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Okay,"Jayson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Cash","Okay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Okay","02:33","100.0","Gm","tidal:track:264101110" </a:t>
            </a:r>
            <a:r>
              <a:rPr dirty="0" sz="1100">
                <a:latin typeface="Calibri"/>
                <a:cs typeface="Calibri"/>
              </a:rPr>
              <a:t>Only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You,"Lunar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Vacation","Only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You","04:37","109.0","E","tidal:track:272182924" </a:t>
            </a:r>
            <a:r>
              <a:rPr dirty="0" sz="1100">
                <a:latin typeface="Calibri"/>
                <a:cs typeface="Calibri"/>
              </a:rPr>
              <a:t>Onus,"Coby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Sey","Onus","03:11","122.0","Am","tidal:track:234959210"</a:t>
            </a:r>
            <a:endParaRPr sz="1100">
              <a:latin typeface="Calibri"/>
              <a:cs typeface="Calibri"/>
            </a:endParaRPr>
          </a:p>
          <a:p>
            <a:pPr marL="12700" marR="1359535">
              <a:lnSpc>
                <a:spcPts val="1380"/>
              </a:lnSpc>
              <a:spcBef>
                <a:spcPts val="45"/>
              </a:spcBef>
            </a:pPr>
            <a:r>
              <a:rPr dirty="0" sz="1100">
                <a:latin typeface="Calibri"/>
                <a:cs typeface="Calibri"/>
              </a:rPr>
              <a:t>Oskido,"DJ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Black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Low","Oskido","06:17","112.0","Am","tidal:track:266932046" </a:t>
            </a:r>
            <a:r>
              <a:rPr dirty="0" sz="1100">
                <a:latin typeface="Calibri"/>
                <a:cs typeface="Calibri"/>
              </a:rPr>
              <a:t>Ouroboros,"Suave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Punk","Ouroboros","04:00","104.0","G","tidal:track:242692299"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Out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Body,"Kaleah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Lee","Out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10">
                <a:latin typeface="Calibri"/>
                <a:cs typeface="Calibri"/>
              </a:rPr>
              <a:t> Body","01:54","85.0","G","tidal:track:264058901"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100">
                <a:latin typeface="Calibri"/>
                <a:cs typeface="Calibri"/>
              </a:rPr>
              <a:t>Over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You,"Gabe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Lee","Over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You","03:53","108.0","Gb","tidal:track:242167159"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100">
                <a:latin typeface="Calibri"/>
                <a:cs typeface="Calibri"/>
              </a:rPr>
              <a:t>PIXEL,"papa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mbye","PIXEL","02:46","118.0","Bm","tidal:track:249419694"</a:t>
            </a:r>
            <a:endParaRPr sz="1100">
              <a:latin typeface="Calibri"/>
              <a:cs typeface="Calibri"/>
            </a:endParaRPr>
          </a:p>
          <a:p>
            <a:pPr marL="12700" marR="405765">
              <a:lnSpc>
                <a:spcPct val="104600"/>
              </a:lnSpc>
            </a:pPr>
            <a:r>
              <a:rPr dirty="0" sz="1100">
                <a:latin typeface="Calibri"/>
                <a:cs typeface="Calibri"/>
              </a:rPr>
              <a:t>PRINCESS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ANGELOU,"Tiny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Jag","PRINCESS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ANGELOU","02:03","143.0","Em","tidal:track:242353258" PSSYONFT,"Bktherula","PSSYONFT","01:44","111.5","F","tidal:track:273042594"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100">
                <a:latin typeface="Calibri"/>
                <a:cs typeface="Calibri"/>
              </a:rPr>
              <a:t>Pair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You,"FIG","Pair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10">
                <a:latin typeface="Calibri"/>
                <a:cs typeface="Calibri"/>
              </a:rPr>
              <a:t> You","02:24","150.0","Gm","tidal:track:244855803"</a:t>
            </a:r>
            <a:endParaRPr sz="1100">
              <a:latin typeface="Calibri"/>
              <a:cs typeface="Calibri"/>
            </a:endParaRPr>
          </a:p>
          <a:p>
            <a:pPr marL="12700" marR="928369">
              <a:lnSpc>
                <a:spcPct val="103699"/>
              </a:lnSpc>
              <a:spcBef>
                <a:spcPts val="10"/>
              </a:spcBef>
            </a:pPr>
            <a:r>
              <a:rPr dirty="0" sz="1100">
                <a:latin typeface="Calibri"/>
                <a:cs typeface="Calibri"/>
              </a:rPr>
              <a:t>Palm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Trees,"Kipp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Stone,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J.U.S","Palm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Trees","02:56","126.0","Dm","tidal:track:242043048" </a:t>
            </a:r>
            <a:r>
              <a:rPr dirty="0" sz="1100">
                <a:latin typeface="Calibri"/>
                <a:cs typeface="Calibri"/>
              </a:rPr>
              <a:t>Parched,"Olive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Klug","Parched","04:02","153.0","Bb","tidal:track:270807326"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100">
                <a:latin typeface="Calibri"/>
                <a:cs typeface="Calibri"/>
              </a:rPr>
              <a:t>Park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Lodge,"Enumclaw","Park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Lodge","03:23","141.0","F#m","tidal:track:233210637"</a:t>
            </a:r>
            <a:endParaRPr sz="1100">
              <a:latin typeface="Calibri"/>
              <a:cs typeface="Calibri"/>
            </a:endParaRPr>
          </a:p>
          <a:p>
            <a:pPr marL="12700" marR="7620">
              <a:lnSpc>
                <a:spcPct val="104600"/>
              </a:lnSpc>
            </a:pPr>
            <a:r>
              <a:rPr dirty="0" sz="1100">
                <a:latin typeface="Calibri"/>
                <a:cs typeface="Calibri"/>
              </a:rPr>
              <a:t>Parking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Lot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Love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Story,"Dolo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Tonight","Parking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Lot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Love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Story","02:40","135.0","G#m","tidal:track:2765547 </a:t>
            </a:r>
            <a:r>
              <a:rPr dirty="0" sz="1100">
                <a:latin typeface="Calibri"/>
                <a:cs typeface="Calibri"/>
              </a:rPr>
              <a:t>Pay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Fee,"Flipfone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Fab","Pay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Fee","01:57","91.0","Bm","tidal:track:237985145"</a:t>
            </a:r>
            <a:endParaRPr sz="1100">
              <a:latin typeface="Calibri"/>
              <a:cs typeface="Calibri"/>
            </a:endParaRPr>
          </a:p>
          <a:p>
            <a:pPr marL="12700" marR="864869">
              <a:lnSpc>
                <a:spcPts val="1380"/>
              </a:lnSpc>
              <a:spcBef>
                <a:spcPts val="45"/>
              </a:spcBef>
            </a:pPr>
            <a:r>
              <a:rPr dirty="0" sz="1100">
                <a:latin typeface="Calibri"/>
                <a:cs typeface="Calibri"/>
              </a:rPr>
              <a:t>Pictionary,"Peel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Dream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Magazine","Pictionary","03:19","125.0","D","tidal:track:239105699" </a:t>
            </a:r>
            <a:r>
              <a:rPr dirty="0" sz="1100">
                <a:latin typeface="Calibri"/>
                <a:cs typeface="Calibri"/>
              </a:rPr>
              <a:t>Placebo</a:t>
            </a:r>
            <a:r>
              <a:rPr dirty="0" sz="1100" spc="6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Effect,"d4vd","Placebo</a:t>
            </a:r>
            <a:r>
              <a:rPr dirty="0" sz="1100" spc="6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Effect","03:11","122.2","G#m","tidal:track:274604596" </a:t>
            </a:r>
            <a:r>
              <a:rPr dirty="0" sz="1100">
                <a:latin typeface="Calibri"/>
                <a:cs typeface="Calibri"/>
              </a:rPr>
              <a:t>Plastic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Rosary,"Paisley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Fields","Plastic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Rosary","03:36","111.0","C","tidal:track:233341854"</a:t>
            </a:r>
            <a:endParaRPr sz="1100">
              <a:latin typeface="Calibri"/>
              <a:cs typeface="Calibri"/>
            </a:endParaRPr>
          </a:p>
          <a:p>
            <a:pPr marL="12700" marR="744855">
              <a:lnSpc>
                <a:spcPts val="137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Power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Source,"Morgan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Reese","Power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Source","02:25","97.0","Bbm","tidal:track:251119709" </a:t>
            </a:r>
            <a:r>
              <a:rPr dirty="0" sz="1100">
                <a:latin typeface="Calibri"/>
                <a:cs typeface="Calibri"/>
              </a:rPr>
              <a:t>Presence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Color,"Lukah","Presence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4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Color","03:04","84.0","Bm","tidal:track:239940621"</a:t>
            </a:r>
            <a:endParaRPr sz="1100">
              <a:latin typeface="Calibri"/>
              <a:cs typeface="Calibri"/>
            </a:endParaRPr>
          </a:p>
          <a:p>
            <a:pPr marL="12700" marR="276860">
              <a:lnSpc>
                <a:spcPts val="138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Pretty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Girls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Walk,"Big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Boss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Vette","Pretty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Girls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Walk","02:20","90.0","C#m","tidal:track:252781384" </a:t>
            </a:r>
            <a:r>
              <a:rPr dirty="0" sz="1100">
                <a:latin typeface="Calibri"/>
                <a:cs typeface="Calibri"/>
              </a:rPr>
              <a:t>Pretty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Little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Devils,"Reyna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Roberts","Pretty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Little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Devils","03:00","155.0","Fm","tidal:track:253391239" </a:t>
            </a:r>
            <a:r>
              <a:rPr dirty="0" sz="1100">
                <a:latin typeface="Calibri"/>
                <a:cs typeface="Calibri"/>
              </a:rPr>
              <a:t>Pretty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Things,"Teddy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Robb","Pretty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Things","03:44","92.0","E","tidal:track:254173621"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ts val="1315"/>
              </a:lnSpc>
            </a:pPr>
            <a:r>
              <a:rPr dirty="0" sz="1100">
                <a:latin typeface="Calibri"/>
                <a:cs typeface="Calibri"/>
              </a:rPr>
              <a:t>Product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Trenches,"Rob49","Product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0">
                <a:latin typeface="Calibri"/>
                <a:cs typeface="Calibri"/>
              </a:rPr>
              <a:t> Trenches","01:47","84.0","Gm","tidal:track:252064792"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100">
                <a:latin typeface="Calibri"/>
                <a:cs typeface="Calibri"/>
              </a:rPr>
              <a:t>Pull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Up,"DWY","Pull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Up","03:26","122.0","Bbm","tidal:track:241031784"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100">
                <a:latin typeface="Calibri"/>
                <a:cs typeface="Calibri"/>
              </a:rPr>
              <a:t>Put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Dog,"THUS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LOVE","Put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Dog","04:07","78.5","Em","tidal:track:267167765"</a:t>
            </a:r>
            <a:endParaRPr sz="1100">
              <a:latin typeface="Calibri"/>
              <a:cs typeface="Calibri"/>
            </a:endParaRPr>
          </a:p>
          <a:p>
            <a:pPr marL="12700" marR="939800">
              <a:lnSpc>
                <a:spcPct val="103699"/>
              </a:lnSpc>
              <a:spcBef>
                <a:spcPts val="10"/>
              </a:spcBef>
            </a:pPr>
            <a:r>
              <a:rPr dirty="0" sz="1100">
                <a:latin typeface="Calibri"/>
                <a:cs typeface="Calibri"/>
              </a:rPr>
              <a:t>Queen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Spades,"Julianna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Riolino","All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Blue","04:07","109.0","G","tidal:track:238908406" </a:t>
            </a:r>
            <a:r>
              <a:rPr dirty="0" sz="1100">
                <a:latin typeface="Calibri"/>
                <a:cs typeface="Calibri"/>
              </a:rPr>
              <a:t>REAL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HIPS,"Bandmanrill","Real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Hips","02:00","80.0","Bm","tidal:track:241099790"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39978" y="660514"/>
            <a:ext cx="6121400" cy="9290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RISEN,"Elujay,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JANE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HANDCOCK,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Tales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Town","RISEN","02:40","79.0","F","tidal:track:248711465"</a:t>
            </a:r>
            <a:endParaRPr sz="1100">
              <a:latin typeface="Calibri"/>
              <a:cs typeface="Calibri"/>
            </a:endParaRPr>
          </a:p>
          <a:p>
            <a:pPr marL="12700" marR="1297940">
              <a:lnSpc>
                <a:spcPct val="103699"/>
              </a:lnSpc>
              <a:spcBef>
                <a:spcPts val="10"/>
              </a:spcBef>
            </a:pPr>
            <a:r>
              <a:rPr dirty="0" sz="1100">
                <a:latin typeface="Calibri"/>
                <a:cs typeface="Calibri"/>
              </a:rPr>
              <a:t>Real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Good,"Eden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Prince","Real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Good","02:28","125.0","Gm","tidal:track:258404714" </a:t>
            </a:r>
            <a:r>
              <a:rPr dirty="0" sz="1100">
                <a:latin typeface="Calibri"/>
                <a:cs typeface="Calibri"/>
              </a:rPr>
              <a:t>Real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Life,"Kat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Duma","Real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Life","03:13","115.0","Em","tidal:track:269838194"</a:t>
            </a:r>
            <a:endParaRPr sz="1100">
              <a:latin typeface="Calibri"/>
              <a:cs typeface="Calibri"/>
            </a:endParaRPr>
          </a:p>
          <a:p>
            <a:pPr marL="12700" marR="1402715">
              <a:lnSpc>
                <a:spcPct val="104600"/>
              </a:lnSpc>
            </a:pPr>
            <a:r>
              <a:rPr dirty="0" sz="1100">
                <a:latin typeface="Calibri"/>
                <a:cs typeface="Calibri"/>
              </a:rPr>
              <a:t>Red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Flags,"Mimi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Webb","Red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Flags","02:22","130.0","Eb","tidal:track:269878757" </a:t>
            </a:r>
            <a:r>
              <a:rPr dirty="0" sz="1100">
                <a:latin typeface="Calibri"/>
                <a:cs typeface="Calibri"/>
              </a:rPr>
              <a:t>Reel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Em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In,"PGF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Nuk","Reel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Em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In","02:24","107.4","Ebm","tidal:track:252757407"</a:t>
            </a:r>
            <a:endParaRPr sz="1100">
              <a:latin typeface="Calibri"/>
              <a:cs typeface="Calibri"/>
            </a:endParaRPr>
          </a:p>
          <a:p>
            <a:pPr marL="12700" marR="285115">
              <a:lnSpc>
                <a:spcPct val="103899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Reverse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Cowgirl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2,"Jennifer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Loveless","Reverse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Cowgirl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2","04:46","128.0","E","tidal:track:236306486" </a:t>
            </a:r>
            <a:r>
              <a:rPr dirty="0" sz="1100">
                <a:latin typeface="Calibri"/>
                <a:cs typeface="Calibri"/>
              </a:rPr>
              <a:t>Rewind,"Aby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Coulibaly","Rewind","03:26","138.0","Am","tidal:track:272488881"</a:t>
            </a:r>
            <a:endParaRPr sz="1100">
              <a:latin typeface="Calibri"/>
              <a:cs typeface="Calibri"/>
            </a:endParaRPr>
          </a:p>
          <a:p>
            <a:pPr marL="12700" marR="735965">
              <a:lnSpc>
                <a:spcPct val="10440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Rhythm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Key,"DJ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Psychiatre","Rhythm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10">
                <a:latin typeface="Calibri"/>
                <a:cs typeface="Calibri"/>
              </a:rPr>
              <a:t> Key","06:49","118.0","F#m","tidal:track:266961879" Ribena,"Kye","Ribena","02:57","123.0","C#m","tidal:track:273109045"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100">
                <a:latin typeface="Calibri"/>
                <a:cs typeface="Calibri"/>
              </a:rPr>
              <a:t>Rich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Girl,"Journey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Montana","Rich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Girl","02:43","101.0","Gm","tidal:track:260508098"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100">
                <a:latin typeface="Calibri"/>
                <a:cs typeface="Calibri"/>
              </a:rPr>
              <a:t>Rich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Little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Girls,"Brit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Taylor","Rich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Little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Girls","03:00","142.5","Ab","tidal:track:251014985"</a:t>
            </a:r>
            <a:endParaRPr sz="1100">
              <a:latin typeface="Calibri"/>
              <a:cs typeface="Calibri"/>
            </a:endParaRPr>
          </a:p>
          <a:p>
            <a:pPr marL="12700" marR="43180">
              <a:lnSpc>
                <a:spcPts val="1380"/>
              </a:lnSpc>
              <a:spcBef>
                <a:spcPts val="55"/>
              </a:spcBef>
            </a:pPr>
            <a:r>
              <a:rPr dirty="0" sz="1100">
                <a:latin typeface="Calibri"/>
                <a:cs typeface="Calibri"/>
              </a:rPr>
              <a:t>Ride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or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Die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(feat.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Roses</a:t>
            </a:r>
            <a:r>
              <a:rPr dirty="0" sz="1100" spc="-10">
                <a:latin typeface="Calibri"/>
                <a:cs typeface="Calibri"/>
              </a:rPr>
              <a:t> Gabor),"p-</a:t>
            </a:r>
            <a:r>
              <a:rPr dirty="0" sz="1100">
                <a:latin typeface="Calibri"/>
                <a:cs typeface="Calibri"/>
              </a:rPr>
              <a:t>rallel,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Roses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Gabor","Ride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or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Die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(feat.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Roses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Gabor)","03:18","126.0","D </a:t>
            </a:r>
            <a:r>
              <a:rPr dirty="0" sz="1100">
                <a:latin typeface="Calibri"/>
                <a:cs typeface="Calibri"/>
              </a:rPr>
              <a:t>Ridgemont</a:t>
            </a:r>
            <a:r>
              <a:rPr dirty="0" sz="1100" spc="-5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Baby,"Monaleo","Ridgemont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Baby","02:42","86.0","Bm","tidal:track:266137965"</a:t>
            </a:r>
            <a:endParaRPr sz="1100">
              <a:latin typeface="Calibri"/>
              <a:cs typeface="Calibri"/>
            </a:endParaRPr>
          </a:p>
          <a:p>
            <a:pPr marL="12700" marR="1469390">
              <a:lnSpc>
                <a:spcPts val="1370"/>
              </a:lnSpc>
              <a:spcBef>
                <a:spcPts val="10"/>
              </a:spcBef>
            </a:pPr>
            <a:r>
              <a:rPr dirty="0" sz="1100">
                <a:latin typeface="Calibri"/>
                <a:cs typeface="Calibri"/>
              </a:rPr>
              <a:t>Right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Now,"Vitesse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X","Right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Now","04:52","133.0","Em","tidal:track:268129302" Ripple,"Sycco","Ripple","03:35","78.5","Eb","tidal:track:248105300"</a:t>
            </a:r>
            <a:endParaRPr sz="1100">
              <a:latin typeface="Calibri"/>
              <a:cs typeface="Calibri"/>
            </a:endParaRPr>
          </a:p>
          <a:p>
            <a:pPr marL="12700" marR="18415">
              <a:lnSpc>
                <a:spcPts val="1380"/>
              </a:lnSpc>
            </a:pPr>
            <a:r>
              <a:rPr dirty="0" sz="1100">
                <a:latin typeface="Calibri"/>
                <a:cs typeface="Calibri"/>
              </a:rPr>
              <a:t>Robbers and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Villains,"SleazyWorld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Go","Robbers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Villains","01:48","108.0","C#m","tidal:track:27249204 </a:t>
            </a:r>
            <a:r>
              <a:rPr dirty="0" sz="1100">
                <a:latin typeface="Calibri"/>
                <a:cs typeface="Calibri"/>
              </a:rPr>
              <a:t>Romeo,"Jordana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Bryant","Romeo","03:02","134.0","Gb","tidal:track:244424053"</a:t>
            </a:r>
            <a:endParaRPr sz="1100">
              <a:latin typeface="Calibri"/>
              <a:cs typeface="Calibri"/>
            </a:endParaRPr>
          </a:p>
          <a:p>
            <a:pPr marL="12700" marR="479425">
              <a:lnSpc>
                <a:spcPts val="1380"/>
              </a:lnSpc>
            </a:pPr>
            <a:r>
              <a:rPr dirty="0" sz="1100">
                <a:latin typeface="Calibri"/>
                <a:cs typeface="Calibri"/>
              </a:rPr>
              <a:t>Run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from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you,"Downtown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Kayoto","Run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from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you","02:26","120.0","C#m","tidal:track:253985919" </a:t>
            </a:r>
            <a:r>
              <a:rPr dirty="0" sz="1100">
                <a:latin typeface="Calibri"/>
                <a:cs typeface="Calibri"/>
              </a:rPr>
              <a:t>Runner,"Sophie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Jamieson","Runner","03:20","121.5","D","tidal:track:254988616"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ts val="1315"/>
              </a:lnSpc>
            </a:pPr>
            <a:r>
              <a:rPr dirty="0" sz="1100">
                <a:latin typeface="Calibri"/>
                <a:cs typeface="Calibri"/>
              </a:rPr>
              <a:t>Running,"Kate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Bollinger","Running","03:06","130.0","C","tidal:track:239897706"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100" spc="-10">
                <a:latin typeface="Calibri"/>
                <a:cs typeface="Calibri"/>
              </a:rPr>
              <a:t>S(EX),"Maeta","S(EX)","03:45","120.0","Em","tidal:track:274857079"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100" spc="-10">
                <a:latin typeface="Calibri"/>
                <a:cs typeface="Calibri"/>
              </a:rPr>
              <a:t>SH!TSHOW,"Neriah","SH!TSHOW","03:05","97.0","Cm","tidal:track:254654624"</a:t>
            </a:r>
            <a:endParaRPr sz="1100">
              <a:latin typeface="Calibri"/>
              <a:cs typeface="Calibri"/>
            </a:endParaRPr>
          </a:p>
          <a:p>
            <a:pPr marL="12700" marR="8890">
              <a:lnSpc>
                <a:spcPct val="103899"/>
              </a:lnSpc>
              <a:spcBef>
                <a:spcPts val="10"/>
              </a:spcBef>
            </a:pPr>
            <a:r>
              <a:rPr dirty="0" sz="1100">
                <a:latin typeface="Calibri"/>
                <a:cs typeface="Calibri"/>
              </a:rPr>
              <a:t>SMALL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TALK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CAROLINA,"Noah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Guy,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Spirit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New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Orleans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Gospel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Choir","SMALL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TALK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CAROLINA","03:0 </a:t>
            </a:r>
            <a:r>
              <a:rPr dirty="0" sz="1100">
                <a:latin typeface="Calibri"/>
                <a:cs typeface="Calibri"/>
              </a:rPr>
              <a:t>SO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WHAT,"Boys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World","SO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WHAT","02:16","102.0","Cm","tidal:track:235691572"</a:t>
            </a:r>
            <a:endParaRPr sz="1100">
              <a:latin typeface="Calibri"/>
              <a:cs typeface="Calibri"/>
            </a:endParaRPr>
          </a:p>
          <a:p>
            <a:pPr marL="12700" marR="34290">
              <a:lnSpc>
                <a:spcPct val="104400"/>
              </a:lnSpc>
            </a:pPr>
            <a:r>
              <a:rPr dirty="0" sz="1100">
                <a:latin typeface="Calibri"/>
                <a:cs typeface="Calibri"/>
              </a:rPr>
              <a:t>SOCIAL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MEDIA,"MIA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GLADSTONE,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Trent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HOOLiGAN","SOCIAL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MEDIA","02:39","93.5","Dm","tidal:track: </a:t>
            </a:r>
            <a:r>
              <a:rPr dirty="0" sz="1100">
                <a:latin typeface="Calibri"/>
                <a:cs typeface="Calibri"/>
              </a:rPr>
              <a:t>STEREO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DRIVER,"Q","STEREO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DRIVER","03:52","98.0","G","tidal:track:249310013"</a:t>
            </a:r>
            <a:endParaRPr sz="1100">
              <a:latin typeface="Calibri"/>
              <a:cs typeface="Calibri"/>
            </a:endParaRPr>
          </a:p>
          <a:p>
            <a:pPr marL="12700" marR="1454785">
              <a:lnSpc>
                <a:spcPct val="103899"/>
              </a:lnSpc>
              <a:spcBef>
                <a:spcPts val="10"/>
              </a:spcBef>
            </a:pPr>
            <a:r>
              <a:rPr dirty="0" sz="1100">
                <a:latin typeface="Calibri"/>
                <a:cs typeface="Calibri"/>
              </a:rPr>
              <a:t>Sainted,"Big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Joanie","Sainted","04:58","148.0","Dm","tidal:track:236940548" </a:t>
            </a:r>
            <a:r>
              <a:rPr dirty="0" sz="1100">
                <a:latin typeface="Calibri"/>
                <a:cs typeface="Calibri"/>
              </a:rPr>
              <a:t>Satellites,"My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Nu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Leng","Satellites","04:42","136.0","Fm","tidal:track:250682118"</a:t>
            </a:r>
            <a:endParaRPr sz="1100">
              <a:latin typeface="Calibri"/>
              <a:cs typeface="Calibri"/>
            </a:endParaRPr>
          </a:p>
          <a:p>
            <a:pPr marL="12700" marR="518795">
              <a:lnSpc>
                <a:spcPts val="1380"/>
              </a:lnSpc>
              <a:spcBef>
                <a:spcPts val="55"/>
              </a:spcBef>
            </a:pPr>
            <a:r>
              <a:rPr dirty="0" sz="1100">
                <a:latin typeface="Calibri"/>
                <a:cs typeface="Calibri"/>
              </a:rPr>
              <a:t>Say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Datt,"Fastmoney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Ant, Lil Zay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Osama","Say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Datt","02:31","78.5","Ebm","tidal:track:242873489" </a:t>
            </a:r>
            <a:r>
              <a:rPr dirty="0" sz="1100">
                <a:latin typeface="Calibri"/>
                <a:cs typeface="Calibri"/>
              </a:rPr>
              <a:t>Say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Now,"Hannah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Jadagu","Say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</a:t>
            </a:r>
            <a:r>
              <a:rPr dirty="0" sz="1100" spc="-10">
                <a:latin typeface="Calibri"/>
                <a:cs typeface="Calibri"/>
              </a:rPr>
              <a:t> Now","03:41","108.0","Eb","tidal:track:245882206" </a:t>
            </a:r>
            <a:r>
              <a:rPr dirty="0" sz="1100">
                <a:latin typeface="Calibri"/>
                <a:cs typeface="Calibri"/>
              </a:rPr>
              <a:t>Sense,"Rona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Mac","Sense","03:46","147.4","F","tidal:track:267539477"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ts val="1315"/>
              </a:lnSpc>
            </a:pPr>
            <a:r>
              <a:rPr dirty="0" sz="1100">
                <a:latin typeface="Calibri"/>
                <a:cs typeface="Calibri"/>
              </a:rPr>
              <a:t>Seraphim,"Anna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Mieke","Seraphim","05:13","152.0","B","tidal:track:250790335"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100" spc="-10">
                <a:latin typeface="Calibri"/>
                <a:cs typeface="Calibri"/>
              </a:rPr>
              <a:t>Shorty,"Clipz","Shorty","03:29","85.0","Am","tidal:track:263383443"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04600"/>
              </a:lnSpc>
            </a:pPr>
            <a:r>
              <a:rPr dirty="0" sz="1100">
                <a:latin typeface="Calibri"/>
                <a:cs typeface="Calibri"/>
              </a:rPr>
              <a:t>Shut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Up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(feat.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Icewear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Vezzo),"PGF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Nuk,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Icewear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Vezzo","Shut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Up","02:43","81.0","Ebm","tidal:track:25814 </a:t>
            </a:r>
            <a:r>
              <a:rPr dirty="0" sz="1100">
                <a:latin typeface="Calibri"/>
                <a:cs typeface="Calibri"/>
              </a:rPr>
              <a:t>Sierra</a:t>
            </a:r>
            <a:r>
              <a:rPr dirty="0" sz="1100" spc="4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Echo</a:t>
            </a:r>
            <a:r>
              <a:rPr dirty="0" sz="1100" spc="5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X-Ray,"poptropicaslutz!","Sierra</a:t>
            </a:r>
            <a:r>
              <a:rPr dirty="0" sz="1100" spc="6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Echo</a:t>
            </a:r>
            <a:r>
              <a:rPr dirty="0" sz="1100" spc="5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X-Ray","02:12","128.0","Bm","tidal:track:266518646"</a:t>
            </a:r>
            <a:endParaRPr sz="1100">
              <a:latin typeface="Calibri"/>
              <a:cs typeface="Calibri"/>
            </a:endParaRPr>
          </a:p>
          <a:p>
            <a:pPr marL="12700" marR="1005840">
              <a:lnSpc>
                <a:spcPct val="103699"/>
              </a:lnSpc>
              <a:spcBef>
                <a:spcPts val="10"/>
              </a:spcBef>
            </a:pPr>
            <a:r>
              <a:rPr dirty="0" sz="1100">
                <a:latin typeface="Calibri"/>
                <a:cs typeface="Calibri"/>
              </a:rPr>
              <a:t>Sin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City,"Highway,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Jetsonmade","Sin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City","02:37","141.0","C#m","tidal:track:274871088" </a:t>
            </a:r>
            <a:r>
              <a:rPr dirty="0" sz="1100">
                <a:latin typeface="Calibri"/>
                <a:cs typeface="Calibri"/>
              </a:rPr>
              <a:t>Sko,"PGF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Nuk","Sko","02:31","154.0","C#m","tidal:track:265101571"</a:t>
            </a:r>
            <a:endParaRPr sz="1100">
              <a:latin typeface="Calibri"/>
              <a:cs typeface="Calibri"/>
            </a:endParaRPr>
          </a:p>
          <a:p>
            <a:pPr marL="12700" marR="42545">
              <a:lnSpc>
                <a:spcPct val="104600"/>
              </a:lnSpc>
            </a:pPr>
            <a:r>
              <a:rPr dirty="0" sz="1100">
                <a:latin typeface="Calibri"/>
                <a:cs typeface="Calibri"/>
              </a:rPr>
              <a:t>Slow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Dance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Morning,"Jesse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Gold","Slow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Dance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0">
                <a:latin typeface="Calibri"/>
                <a:cs typeface="Calibri"/>
              </a:rPr>
              <a:t> Morning","02:58","89.0","E","tidal:track:2487 </a:t>
            </a:r>
            <a:r>
              <a:rPr dirty="0" sz="1100">
                <a:latin typeface="Calibri"/>
                <a:cs typeface="Calibri"/>
              </a:rPr>
              <a:t>Smoke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One,"Bbm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Deion","Smoke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One","03:11","142.0","C#m","tidal:track:272528548"</a:t>
            </a:r>
            <a:endParaRPr sz="1100">
              <a:latin typeface="Calibri"/>
              <a:cs typeface="Calibri"/>
            </a:endParaRPr>
          </a:p>
          <a:p>
            <a:pPr marL="12700" marR="1178560">
              <a:lnSpc>
                <a:spcPct val="103699"/>
              </a:lnSpc>
              <a:spcBef>
                <a:spcPts val="10"/>
              </a:spcBef>
            </a:pPr>
            <a:r>
              <a:rPr dirty="0" sz="1100">
                <a:latin typeface="Calibri"/>
                <a:cs typeface="Calibri"/>
              </a:rPr>
              <a:t>Special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Treat,"Hello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Mary","Special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Treat","03:34","120.0","B","tidal:track:273040871" Splinter,"FIG","Splinter","02:47","90.0","Cm","tidal:track:241101343"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100" spc="-10">
                <a:latin typeface="Calibri"/>
                <a:cs typeface="Calibri"/>
              </a:rPr>
              <a:t>Startover,"Rosie","Startover","03:06","110.0","G","tidal:track:273016820"</a:t>
            </a:r>
            <a:endParaRPr sz="1100">
              <a:latin typeface="Calibri"/>
              <a:cs typeface="Calibri"/>
            </a:endParaRPr>
          </a:p>
          <a:p>
            <a:pPr marL="12700" marR="1085215">
              <a:lnSpc>
                <a:spcPct val="10420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Stay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Around,"BOA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QG","Stay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Around","02:55","80.0","G#m","tidal:track:246223709"</a:t>
            </a:r>
            <a:r>
              <a:rPr dirty="0" sz="1100" spc="50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Still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Got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4ever,"Samaria","Still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Got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4ever","02:18","140.0","Dm","tidal:track:247211166" </a:t>
            </a:r>
            <a:r>
              <a:rPr dirty="0" sz="1100">
                <a:latin typeface="Calibri"/>
                <a:cs typeface="Calibri"/>
              </a:rPr>
              <a:t>Story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Tell,"Maggie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Baugh","Story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Tell","03:14","80.0","A","tidal:track:244501056"</a:t>
            </a:r>
            <a:endParaRPr sz="1100">
              <a:latin typeface="Calibri"/>
              <a:cs typeface="Calibri"/>
            </a:endParaRPr>
          </a:p>
          <a:p>
            <a:pPr marL="12700" marR="11430">
              <a:lnSpc>
                <a:spcPts val="1380"/>
              </a:lnSpc>
              <a:spcBef>
                <a:spcPts val="55"/>
              </a:spcBef>
            </a:pPr>
            <a:r>
              <a:rPr dirty="0" sz="1100">
                <a:latin typeface="Calibri"/>
                <a:cs typeface="Calibri"/>
              </a:rPr>
              <a:t>Subject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Change,"Nathan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Kawanishi","Subject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Change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/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Waves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&amp;</a:t>
            </a:r>
            <a:r>
              <a:rPr dirty="0" sz="1100" spc="-10">
                <a:latin typeface="Calibri"/>
                <a:cs typeface="Calibri"/>
              </a:rPr>
              <a:t> Particles","01:50","87.3","G#m","tida </a:t>
            </a:r>
            <a:r>
              <a:rPr dirty="0" sz="1100">
                <a:latin typeface="Calibri"/>
                <a:cs typeface="Calibri"/>
              </a:rPr>
              <a:t>Sun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Anthem,"JR2k","Sun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Anthem","05:36","133.0","F#m","tidal:track:254669682"</a:t>
            </a:r>
            <a:endParaRPr sz="1100">
              <a:latin typeface="Calibri"/>
              <a:cs typeface="Calibri"/>
            </a:endParaRPr>
          </a:p>
          <a:p>
            <a:pPr marL="12700" marR="743585">
              <a:lnSpc>
                <a:spcPts val="1370"/>
              </a:lnSpc>
              <a:spcBef>
                <a:spcPts val="10"/>
              </a:spcBef>
            </a:pPr>
            <a:r>
              <a:rPr dirty="0" sz="1100">
                <a:latin typeface="Calibri"/>
                <a:cs typeface="Calibri"/>
              </a:rPr>
              <a:t>Sun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Eyes,"Nix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Northwest","Sun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My</a:t>
            </a:r>
            <a:r>
              <a:rPr dirty="0" sz="1100" spc="-10">
                <a:latin typeface="Calibri"/>
                <a:cs typeface="Calibri"/>
              </a:rPr>
              <a:t> Eyes","04:22","100.0","E","tidal:track:267268052" Sundays,"Berhana","Sundays","01:50","110.0","E","tidal:track:263485175"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Sway,"Reggie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Becton","Sway","02:55","82.4","Ebm","tidal:track:243384444"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100">
                <a:latin typeface="Calibri"/>
                <a:cs typeface="Calibri"/>
              </a:rPr>
              <a:t>Sweater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Weather,"Myles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Smith","Sweater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Weather","02:36","112.3","Gm","tidal:track:273497042"</a:t>
            </a:r>
            <a:endParaRPr sz="1100">
              <a:latin typeface="Calibri"/>
              <a:cs typeface="Calibri"/>
            </a:endParaRPr>
          </a:p>
          <a:p>
            <a:pPr marL="12700" marR="29209">
              <a:lnSpc>
                <a:spcPct val="103699"/>
              </a:lnSpc>
              <a:spcBef>
                <a:spcPts val="10"/>
              </a:spcBef>
            </a:pPr>
            <a:r>
              <a:rPr dirty="0" sz="1100">
                <a:latin typeface="Calibri"/>
                <a:cs typeface="Calibri"/>
              </a:rPr>
              <a:t>Sweet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Symphony,"Joy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Oladokun,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Chris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Stapleton","Sweet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Symphony","03:48","113.2","Eb","tidal:track:248 </a:t>
            </a:r>
            <a:r>
              <a:rPr dirty="0" sz="1100">
                <a:latin typeface="Calibri"/>
                <a:cs typeface="Calibri"/>
              </a:rPr>
              <a:t>TALKING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ONLINE,"MIA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GLADSTONE,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Belis","TALKING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ONLINE","03:05","90.0","Bb","tidal:track:243277790"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39978" y="660514"/>
            <a:ext cx="6139815" cy="9290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Calibri"/>
                <a:cs typeface="Calibri"/>
              </a:rPr>
              <a:t>TAN,"Bktherula","TAN","02:31","136.4","Fm","tidal:track:271134637"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ONE,"INJI","THE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ONE","02:41","121.0","Ebm","tidal:track:271012137"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100" spc="-10">
                <a:latin typeface="Calibri"/>
                <a:cs typeface="Calibri"/>
              </a:rPr>
              <a:t>TODAY,"Q","TODAY","04:02","80.0","Cm","tidal:track:257603477"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100">
                <a:latin typeface="Calibri"/>
                <a:cs typeface="Calibri"/>
              </a:rPr>
              <a:t>TRUCK,"Eryn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Martin","TRUCK","02:47","86.5","Gm","tidal:track:263564945"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100">
                <a:latin typeface="Calibri"/>
                <a:cs typeface="Calibri"/>
              </a:rPr>
              <a:t>Tan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Lines,"Tanner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Adell","Tan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Lines","03:09","79.0","Em","tidal:track:244135864"</a:t>
            </a:r>
            <a:endParaRPr sz="1100">
              <a:latin typeface="Calibri"/>
              <a:cs typeface="Calibri"/>
            </a:endParaRPr>
          </a:p>
          <a:p>
            <a:pPr algn="just" marL="12700" marR="14604">
              <a:lnSpc>
                <a:spcPct val="103899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Teach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Her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4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Game,"WhooKilledKenny","Teach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Her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4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Game","02:19","106.0","Db","tidal:track:2450357 </a:t>
            </a:r>
            <a:r>
              <a:rPr dirty="0" sz="1100">
                <a:latin typeface="Calibri"/>
                <a:cs typeface="Calibri"/>
              </a:rPr>
              <a:t>Tears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Back,"MR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TOUT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MONDE","Tears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Back","02:56","130.0","E","tidal:track:239896400"</a:t>
            </a:r>
            <a:endParaRPr sz="1100">
              <a:latin typeface="Calibri"/>
              <a:cs typeface="Calibri"/>
            </a:endParaRPr>
          </a:p>
          <a:p>
            <a:pPr algn="just" marL="12700" marR="17780">
              <a:lnSpc>
                <a:spcPct val="104500"/>
              </a:lnSpc>
            </a:pPr>
            <a:r>
              <a:rPr dirty="0" sz="1100">
                <a:latin typeface="Calibri"/>
                <a:cs typeface="Calibri"/>
              </a:rPr>
              <a:t>Tears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Into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Diamonds,"Leah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Marie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Mason","Tears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Into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Diamonds","03:16","101.3","F","tidal:track:24269232 </a:t>
            </a:r>
            <a:r>
              <a:rPr dirty="0" sz="1100">
                <a:latin typeface="Calibri"/>
                <a:cs typeface="Calibri"/>
              </a:rPr>
              <a:t>Technicolor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Love,"Dreamer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Isioma,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redveil","Technicolor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Love","03:14","84.0","F#m","tidal:track:27361895 </a:t>
            </a:r>
            <a:r>
              <a:rPr dirty="0" sz="1100">
                <a:latin typeface="Calibri"/>
                <a:cs typeface="Calibri"/>
              </a:rPr>
              <a:t>Teenage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Dream,"girlpuppy","Teenage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Dream","03:51","90.0","Gm","tidal:track:250816066"</a:t>
            </a:r>
            <a:endParaRPr sz="11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  <a:spcBef>
                <a:spcPts val="55"/>
              </a:spcBef>
            </a:pPr>
            <a:r>
              <a:rPr dirty="0" sz="1100">
                <a:latin typeface="Calibri"/>
                <a:cs typeface="Calibri"/>
              </a:rPr>
              <a:t>Teeth,"Jacana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People","Teeth","04:32","124.0","Bm","tidal:track:246736958"</a:t>
            </a:r>
            <a:endParaRPr sz="1100">
              <a:latin typeface="Calibri"/>
              <a:cs typeface="Calibri"/>
            </a:endParaRPr>
          </a:p>
          <a:p>
            <a:pPr marL="12700" marR="21590">
              <a:lnSpc>
                <a:spcPts val="1380"/>
              </a:lnSpc>
              <a:spcBef>
                <a:spcPts val="50"/>
              </a:spcBef>
            </a:pPr>
            <a:r>
              <a:rPr dirty="0" sz="1100">
                <a:latin typeface="Calibri"/>
                <a:cs typeface="Calibri"/>
              </a:rPr>
              <a:t>Tell Me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What You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Dream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About,"Hazlett","Tell</a:t>
            </a:r>
            <a:r>
              <a:rPr dirty="0" sz="1100">
                <a:latin typeface="Calibri"/>
                <a:cs typeface="Calibri"/>
              </a:rPr>
              <a:t> Me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What You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Dream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About","03:17","126.0","Fm","tidal:tra </a:t>
            </a:r>
            <a:r>
              <a:rPr dirty="0" sz="1100">
                <a:latin typeface="Calibri"/>
                <a:cs typeface="Calibri"/>
              </a:rPr>
              <a:t>Tell Me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Your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Fears,"Riovaz","Tell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Me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Your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Fears","02:15","131.6","Bbm","tidal:track:255620081" </a:t>
            </a:r>
            <a:r>
              <a:rPr dirty="0" sz="1100">
                <a:latin typeface="Calibri"/>
                <a:cs typeface="Calibri"/>
              </a:rPr>
              <a:t>Texaco,"Beauty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Queen,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Nicholas","Texaco","02:53","84.5","G","tidal:track:243178945"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ts val="1315"/>
              </a:lnSpc>
            </a:pP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Bad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Guy,"Kaylee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Rose","The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Bad</a:t>
            </a:r>
            <a:r>
              <a:rPr dirty="0" sz="1100" spc="-10">
                <a:latin typeface="Calibri"/>
                <a:cs typeface="Calibri"/>
              </a:rPr>
              <a:t> Guy","02:43","79.0","C","tidal:track:254629261"</a:t>
            </a:r>
            <a:endParaRPr sz="1100">
              <a:latin typeface="Calibri"/>
              <a:cs typeface="Calibri"/>
            </a:endParaRPr>
          </a:p>
          <a:p>
            <a:pPr marL="12700" marR="1489075">
              <a:lnSpc>
                <a:spcPct val="104600"/>
              </a:lnSpc>
            </a:pP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Florist,"Abby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Sage","The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Florist","03:11","128.0","G","tidal:track:236650125"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Fringe,"Cheekface","The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Fringe","02:37","145.0","A","tidal:track:270219487"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0420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Great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Pretender,"Schaefer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Llana","The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Great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Pretender","03:28","95.6","D","tidal:track:265569364"</a:t>
            </a:r>
            <a:r>
              <a:rPr dirty="0" sz="1100" spc="50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Legend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Sugi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Dakks,"Sugi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Dakks","The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Legend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Sugi</a:t>
            </a:r>
            <a:r>
              <a:rPr dirty="0" sz="1100" spc="-10">
                <a:latin typeface="Calibri"/>
                <a:cs typeface="Calibri"/>
              </a:rPr>
              <a:t> Dakks","04:00","155.0","Em","tidal:track:23502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Moon,"Sheyna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Gee","The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Moon","03:30","89.0","Gb","tidal:track:253871585"</a:t>
            </a:r>
            <a:endParaRPr sz="1100">
              <a:latin typeface="Calibri"/>
              <a:cs typeface="Calibri"/>
            </a:endParaRPr>
          </a:p>
          <a:p>
            <a:pPr marL="12700" marR="57785">
              <a:lnSpc>
                <a:spcPct val="104600"/>
              </a:lnSpc>
            </a:pP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Only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Girl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This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Town,"Emma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White","The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Only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Girl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This</a:t>
            </a:r>
            <a:r>
              <a:rPr dirty="0" sz="1100" spc="-10">
                <a:latin typeface="Calibri"/>
                <a:cs typeface="Calibri"/>
              </a:rPr>
              <a:t> Town","03:42","118.0","D","tidal:track:265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Room,"The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Orielles","The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Room","04:17","89.5","Gm","tidal:track:247491868"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4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Way,"Nighttime","The</a:t>
            </a:r>
            <a:r>
              <a:rPr dirty="0" sz="1100" spc="4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Way","04:11","116.0","F#m","tidal:track:249553591"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Way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Oughta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Go,"Bella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White","The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Way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Oughta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Go","04:11","137.0","Bb","tidal:track:228798411"</a:t>
            </a:r>
            <a:endParaRPr sz="1100">
              <a:latin typeface="Calibri"/>
              <a:cs typeface="Calibri"/>
            </a:endParaRPr>
          </a:p>
          <a:p>
            <a:pPr marL="12700" marR="69215">
              <a:lnSpc>
                <a:spcPct val="10440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Look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At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Me,"Kay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Young","The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Look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At</a:t>
            </a:r>
            <a:r>
              <a:rPr dirty="0" sz="1100" spc="-10">
                <a:latin typeface="Calibri"/>
                <a:cs typeface="Calibri"/>
              </a:rPr>
              <a:t> Me","03:40","132.0","Cm","tidal:track:27486 Theirs13,"JGRREY","Theirs13","02:04","87.0","Gm","tidal:track:259023319"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100">
                <a:latin typeface="Calibri"/>
                <a:cs typeface="Calibri"/>
              </a:rPr>
              <a:t>Them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Days,"Big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Yavo","Them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Days","03:16","130.0","Am","tidal:track:257669137"</a:t>
            </a:r>
            <a:endParaRPr sz="1100">
              <a:latin typeface="Calibri"/>
              <a:cs typeface="Calibri"/>
            </a:endParaRPr>
          </a:p>
          <a:p>
            <a:pPr marL="12700" marR="53975">
              <a:lnSpc>
                <a:spcPts val="1380"/>
              </a:lnSpc>
              <a:spcBef>
                <a:spcPts val="45"/>
              </a:spcBef>
            </a:pPr>
            <a:r>
              <a:rPr dirty="0" sz="1100">
                <a:latin typeface="Calibri"/>
                <a:cs typeface="Calibri"/>
              </a:rPr>
              <a:t>There's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Still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Tomorrow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(feat.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Jake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Hoot),"Bri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Fletcher","There's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Still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Tomorrow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(feat.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Jake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Hoot)","03:06","9 </a:t>
            </a:r>
            <a:r>
              <a:rPr dirty="0" sz="1100">
                <a:latin typeface="Calibri"/>
                <a:cs typeface="Calibri"/>
              </a:rPr>
              <a:t>This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City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Had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Wall,"Bianca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Scout","The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Heart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Anchoress","03:28","99.9","Ab","tidal:track:2611866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Three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Straight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Bitches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From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Hell,"Tianna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Esperanza","Three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Straight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Bitches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From</a:t>
            </a:r>
            <a:r>
              <a:rPr dirty="0" sz="1100" spc="-10">
                <a:latin typeface="Calibri"/>
                <a:cs typeface="Calibri"/>
              </a:rPr>
              <a:t> Hell","04:10","78.0","Em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100">
                <a:latin typeface="Calibri"/>
                <a:cs typeface="Calibri"/>
              </a:rPr>
              <a:t>Thug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Baby,"Hunxho","Thug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Baby","02:09","90.0","Bm","tidal:track:274623123"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100">
                <a:latin typeface="Calibri"/>
                <a:cs typeface="Calibri"/>
              </a:rPr>
              <a:t>To,"Ido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Plumes","To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/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Fro","06:08","97.0","Am","tidal:track:255777712"</a:t>
            </a:r>
            <a:endParaRPr sz="1100">
              <a:latin typeface="Calibri"/>
              <a:cs typeface="Calibri"/>
            </a:endParaRPr>
          </a:p>
          <a:p>
            <a:pPr marL="12700" marR="921385">
              <a:lnSpc>
                <a:spcPct val="104600"/>
              </a:lnSpc>
            </a:pP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Let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Go,"Quarters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Change","To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Let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Go","03:19","110.0","F#m","tidal:track:255064655" </a:t>
            </a:r>
            <a:r>
              <a:rPr dirty="0" sz="1100">
                <a:latin typeface="Calibri"/>
                <a:cs typeface="Calibri"/>
              </a:rPr>
              <a:t>Tongue,"Suave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Punk","Tongue","03:34","80.3","D","tidal:track:235898379"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100">
                <a:latin typeface="Calibri"/>
                <a:cs typeface="Calibri"/>
              </a:rPr>
              <a:t>Too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Sweet,"Mary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Droppinz","Too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Sweet","04:17","127.0","C#m","tidal:track:251111065"</a:t>
            </a:r>
            <a:endParaRPr sz="1100">
              <a:latin typeface="Calibri"/>
              <a:cs typeface="Calibri"/>
            </a:endParaRPr>
          </a:p>
          <a:p>
            <a:pPr marL="12700" marR="62230">
              <a:lnSpc>
                <a:spcPct val="103699"/>
              </a:lnSpc>
              <a:spcBef>
                <a:spcPts val="10"/>
              </a:spcBef>
            </a:pPr>
            <a:r>
              <a:rPr dirty="0" sz="1100">
                <a:latin typeface="Calibri"/>
                <a:cs typeface="Calibri"/>
              </a:rPr>
              <a:t>Toughest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Act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Follow,"Graham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Scott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Fleming","Toughest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Act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Follow","02:58","79.0","Ab","tidal:track: Traffic,"Blaketheman1000","Traffic","02:35","98.0","C","tidal:track:253875856"</a:t>
            </a:r>
            <a:endParaRPr sz="1100">
              <a:latin typeface="Calibri"/>
              <a:cs typeface="Calibri"/>
            </a:endParaRPr>
          </a:p>
          <a:p>
            <a:pPr marL="12700" marR="721995">
              <a:lnSpc>
                <a:spcPct val="10440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Tyler,</a:t>
            </a:r>
            <a:r>
              <a:rPr dirty="0" sz="1100" spc="-5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Forever,"McKinley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Dixon","Tyler,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Forever","03:03","149.8","Cm","tidal:track:267633556" </a:t>
            </a:r>
            <a:r>
              <a:rPr dirty="0" sz="1100">
                <a:latin typeface="Calibri"/>
                <a:cs typeface="Calibri"/>
              </a:rPr>
              <a:t>Under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Sun,"Boyan","Under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Sun","04:52","110.0","G#m","tidal:track:230395792" </a:t>
            </a:r>
            <a:r>
              <a:rPr dirty="0" sz="1100">
                <a:latin typeface="Calibri"/>
                <a:cs typeface="Calibri"/>
              </a:rPr>
              <a:t>Veronica</a:t>
            </a:r>
            <a:r>
              <a:rPr dirty="0" sz="1100" spc="7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Mars,"Blondshell","Veronica</a:t>
            </a:r>
            <a:r>
              <a:rPr dirty="0" sz="1100" spc="8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Mars","01:58","85.0","D","tidal:track:260110231"</a:t>
            </a:r>
            <a:r>
              <a:rPr dirty="0" sz="1100" spc="50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Vintage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Lingerie,"Ella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Luna","Vintage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Lingerie","03:11","152.0","Am","tidal:track:267485878" </a:t>
            </a:r>
            <a:r>
              <a:rPr dirty="0" sz="1100">
                <a:latin typeface="Calibri"/>
                <a:cs typeface="Calibri"/>
              </a:rPr>
              <a:t>Virginity,"Julia</a:t>
            </a:r>
            <a:r>
              <a:rPr dirty="0" sz="1100" spc="-5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Wolf","Virginity","02:19","130.0","C","tidal:track:242149011"</a:t>
            </a:r>
            <a:endParaRPr sz="1100">
              <a:latin typeface="Calibri"/>
              <a:cs typeface="Calibri"/>
            </a:endParaRPr>
          </a:p>
          <a:p>
            <a:pPr marL="12700" marR="671830">
              <a:lnSpc>
                <a:spcPct val="10420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Waiting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You,"Beckah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Amani","Waiting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You","02:51","92.0","Em","tidal:track:241952365" </a:t>
            </a:r>
            <a:r>
              <a:rPr dirty="0" sz="1100">
                <a:latin typeface="Calibri"/>
                <a:cs typeface="Calibri"/>
              </a:rPr>
              <a:t>Wake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Em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Up,"HDBeenDope","Wake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Em</a:t>
            </a:r>
            <a:r>
              <a:rPr dirty="0" sz="1100" spc="-10">
                <a:latin typeface="Calibri"/>
                <a:cs typeface="Calibri"/>
              </a:rPr>
              <a:t> Up","02:01","150.0","C#m","tidal:track:246219627" </a:t>
            </a:r>
            <a:r>
              <a:rPr dirty="0" sz="1100">
                <a:latin typeface="Calibri"/>
                <a:cs typeface="Calibri"/>
              </a:rPr>
              <a:t>Walking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Away,"Abby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Simone","Walking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Away","03:07","130.0","Am","tidal:track:263601105" </a:t>
            </a:r>
            <a:r>
              <a:rPr dirty="0" sz="1100">
                <a:latin typeface="Calibri"/>
                <a:cs typeface="Calibri"/>
              </a:rPr>
              <a:t>Watchdog,"Gemma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Laurence","Watchdog","03:06","152.4","Ab","tidal:track:243435373"</a:t>
            </a:r>
            <a:endParaRPr sz="1100">
              <a:latin typeface="Calibri"/>
              <a:cs typeface="Calibri"/>
            </a:endParaRPr>
          </a:p>
          <a:p>
            <a:pPr marL="12700" marR="24765">
              <a:lnSpc>
                <a:spcPct val="104600"/>
              </a:lnSpc>
            </a:pPr>
            <a:r>
              <a:rPr dirty="0" sz="1100">
                <a:latin typeface="Calibri"/>
                <a:cs typeface="Calibri"/>
              </a:rPr>
              <a:t>Water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Heart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(feat.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Mereba),"rum.gold,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Mereba","Water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Heart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(feat.</a:t>
            </a:r>
            <a:r>
              <a:rPr dirty="0" sz="1100" spc="-10">
                <a:latin typeface="Calibri"/>
                <a:cs typeface="Calibri"/>
              </a:rPr>
              <a:t> Mereba)","03:42","144.0","Eb" Wayside,"whiterosemoxie","Wayside","02:35","119.0","Gm","tidal:track:256364495"</a:t>
            </a:r>
            <a:endParaRPr sz="1100">
              <a:latin typeface="Calibri"/>
              <a:cs typeface="Calibri"/>
            </a:endParaRPr>
          </a:p>
          <a:p>
            <a:pPr marL="12700" marR="26670">
              <a:lnSpc>
                <a:spcPts val="1380"/>
              </a:lnSpc>
              <a:spcBef>
                <a:spcPts val="45"/>
              </a:spcBef>
            </a:pPr>
            <a:r>
              <a:rPr dirty="0" sz="1100">
                <a:latin typeface="Calibri"/>
                <a:cs typeface="Calibri"/>
              </a:rPr>
              <a:t>We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Know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Sky,"Yours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Are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Only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Ears","We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Know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Sky","02:38","100.9","Bb","tidal:track:2721136 </a:t>
            </a:r>
            <a:r>
              <a:rPr dirty="0" sz="1100">
                <a:latin typeface="Calibri"/>
                <a:cs typeface="Calibri"/>
              </a:rPr>
              <a:t>Weather,"Beauty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Queen","Weather","03:14","95.9","E","tidal:track:233994344"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Weekdays,"Aby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Coulibaly","Weekdays","03:40","94.0","Ab","tidal:track:259863521"</a:t>
            </a:r>
            <a:endParaRPr sz="1100">
              <a:latin typeface="Calibri"/>
              <a:cs typeface="Calibri"/>
            </a:endParaRPr>
          </a:p>
          <a:p>
            <a:pPr marL="12700" marR="1229995">
              <a:lnSpc>
                <a:spcPct val="103699"/>
              </a:lnSpc>
              <a:spcBef>
                <a:spcPts val="10"/>
              </a:spcBef>
            </a:pPr>
            <a:r>
              <a:rPr dirty="0" sz="1100">
                <a:latin typeface="Calibri"/>
                <a:cs typeface="Calibri"/>
              </a:rPr>
              <a:t>Westbound,"Jenny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Berkel","Westbound","03:06","142.0","D","tidal:track:238908287" </a:t>
            </a:r>
            <a:r>
              <a:rPr dirty="0" sz="1100">
                <a:latin typeface="Calibri"/>
                <a:cs typeface="Calibri"/>
              </a:rPr>
              <a:t>What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High,"Tyler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Dial","What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10">
                <a:latin typeface="Calibri"/>
                <a:cs typeface="Calibri"/>
              </a:rPr>
              <a:t> High","03:46","120.0","Bb","tidal:track:252767915"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39978" y="660514"/>
            <a:ext cx="6140450" cy="929005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 marR="34290">
              <a:lnSpc>
                <a:spcPct val="104600"/>
              </a:lnSpc>
              <a:spcBef>
                <a:spcPts val="40"/>
              </a:spcBef>
            </a:pPr>
            <a:r>
              <a:rPr dirty="0" sz="1100">
                <a:latin typeface="Calibri"/>
                <a:cs typeface="Calibri"/>
              </a:rPr>
              <a:t>What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Does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That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Make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Me?,"Sad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Night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Dynamite","What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Does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That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Make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Me?","02:54","96.0","Em","tidal: </a:t>
            </a:r>
            <a:r>
              <a:rPr dirty="0" sz="1100">
                <a:latin typeface="Calibri"/>
                <a:cs typeface="Calibri"/>
              </a:rPr>
              <a:t>What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Remains,"Ocie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Elliott","What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Remains","04:17","127.0","A","tidal:track:236782204"</a:t>
            </a:r>
            <a:endParaRPr sz="1100">
              <a:latin typeface="Calibri"/>
              <a:cs typeface="Calibri"/>
            </a:endParaRPr>
          </a:p>
          <a:p>
            <a:pPr marL="12700" marR="565150">
              <a:lnSpc>
                <a:spcPts val="1380"/>
              </a:lnSpc>
              <a:spcBef>
                <a:spcPts val="45"/>
              </a:spcBef>
            </a:pPr>
            <a:r>
              <a:rPr dirty="0" sz="1100">
                <a:latin typeface="Calibri"/>
                <a:cs typeface="Calibri"/>
              </a:rPr>
              <a:t>What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Did,"Hannah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Jadagu","What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</a:t>
            </a:r>
            <a:r>
              <a:rPr dirty="0" sz="1100" spc="-10">
                <a:latin typeface="Calibri"/>
                <a:cs typeface="Calibri"/>
              </a:rPr>
              <a:t> Did","03:03","110.0","A","tidal:track:273959764"</a:t>
            </a:r>
            <a:r>
              <a:rPr dirty="0" sz="1100" spc="50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What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</a:t>
            </a:r>
            <a:r>
              <a:rPr dirty="0" sz="1100" spc="5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Doin,"BlueBucksClan","What</a:t>
            </a:r>
            <a:r>
              <a:rPr dirty="0" sz="1100" spc="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</a:t>
            </a:r>
            <a:r>
              <a:rPr dirty="0" sz="1100" spc="5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Doin","02:45","110.9","C#m","tidal:track:276041215" </a:t>
            </a:r>
            <a:r>
              <a:rPr dirty="0" sz="1100">
                <a:latin typeface="Calibri"/>
                <a:cs typeface="Calibri"/>
              </a:rPr>
              <a:t>What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Life,"Rosie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Sullivan","123Â°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East","03:30","95.4","D","tidal:track:251576255"</a:t>
            </a:r>
            <a:endParaRPr sz="1100">
              <a:latin typeface="Calibri"/>
              <a:cs typeface="Calibri"/>
            </a:endParaRPr>
          </a:p>
          <a:p>
            <a:pPr marL="12700" marR="63500">
              <a:lnSpc>
                <a:spcPts val="137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Whatcha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Know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About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That,"Lily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Rose","Whatcha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Know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About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That","02:49","116.0","A","tidal:track:25205 </a:t>
            </a:r>
            <a:r>
              <a:rPr dirty="0" sz="1100">
                <a:latin typeface="Calibri"/>
                <a:cs typeface="Calibri"/>
              </a:rPr>
              <a:t>Where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Ends,"Bailey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Zimmerman","Where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Ends","02:59","85.0","E","tidal:track:240358230"</a:t>
            </a:r>
            <a:endParaRPr sz="1100">
              <a:latin typeface="Calibri"/>
              <a:cs typeface="Calibri"/>
            </a:endParaRPr>
          </a:p>
          <a:p>
            <a:pPr marL="12700" marR="344805">
              <a:lnSpc>
                <a:spcPts val="138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Where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At,"Nippa,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Show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Prove","Where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They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At","02:10","90.0","Cm","tidal:track:250745120" </a:t>
            </a:r>
            <a:r>
              <a:rPr dirty="0" sz="1100">
                <a:latin typeface="Calibri"/>
                <a:cs typeface="Calibri"/>
              </a:rPr>
              <a:t>Whiskey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It,"Clayton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Mullen","Whiskey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It","02:58","134.0","D","tidal:track:264024609"</a:t>
            </a:r>
            <a:endParaRPr sz="1100">
              <a:latin typeface="Calibri"/>
              <a:cs typeface="Calibri"/>
            </a:endParaRPr>
          </a:p>
          <a:p>
            <a:pPr marL="12700" marR="191135">
              <a:lnSpc>
                <a:spcPts val="137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Winter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Time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Blues,"MF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Tomlinson","Winter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Time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Blues","06:46","142.1","G#m","tidal:track:243503263" Wire,"Lurka","Molten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Drum","04:14","97.4","Ebm","tidal:track:264433386"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10">
                <a:latin typeface="Calibri"/>
                <a:cs typeface="Calibri"/>
              </a:rPr>
              <a:t>With,"Pearla","With","02:59","85.0","Bb","tidal:track:252728561"</a:t>
            </a:r>
            <a:endParaRPr sz="1100">
              <a:latin typeface="Calibri"/>
              <a:cs typeface="Calibri"/>
            </a:endParaRPr>
          </a:p>
          <a:p>
            <a:pPr marL="12700" marR="41910">
              <a:lnSpc>
                <a:spcPct val="104600"/>
              </a:lnSpc>
            </a:pPr>
            <a:r>
              <a:rPr dirty="0" sz="1100">
                <a:latin typeface="Calibri"/>
                <a:cs typeface="Calibri"/>
              </a:rPr>
              <a:t>Would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Kill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at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All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-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Naked,"Dream,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Ivory","Would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Kill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All</a:t>
            </a:r>
            <a:r>
              <a:rPr dirty="0" sz="1100" spc="-10">
                <a:latin typeface="Calibri"/>
                <a:cs typeface="Calibri"/>
              </a:rPr>
              <a:t> (Naked)","03:05","112.9","G#m","tid </a:t>
            </a:r>
            <a:r>
              <a:rPr dirty="0" sz="1100">
                <a:latin typeface="Calibri"/>
                <a:cs typeface="Calibri"/>
              </a:rPr>
              <a:t>Y.O.T.A.,"NandoSTL,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T-Pain,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Young</a:t>
            </a:r>
            <a:r>
              <a:rPr dirty="0" sz="1100" spc="-10">
                <a:latin typeface="Calibri"/>
                <a:cs typeface="Calibri"/>
              </a:rPr>
              <a:t> Cash","Y.O.T.A.","03:21","155.0","C#m","tidal:track:270821036"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100" spc="-10">
                <a:latin typeface="Calibri"/>
                <a:cs typeface="Calibri"/>
              </a:rPr>
              <a:t>YOU.,"Mamadou.","YOU.","03:31","132.0","E","tidal:track:260750740"</a:t>
            </a:r>
            <a:endParaRPr sz="1100">
              <a:latin typeface="Calibri"/>
              <a:cs typeface="Calibri"/>
            </a:endParaRPr>
          </a:p>
          <a:p>
            <a:pPr marL="12700" marR="1503045">
              <a:lnSpc>
                <a:spcPct val="104600"/>
              </a:lnSpc>
            </a:pPr>
            <a:r>
              <a:rPr dirty="0" sz="1100">
                <a:latin typeface="Calibri"/>
                <a:cs typeface="Calibri"/>
              </a:rPr>
              <a:t>Yeehoo!,"Lauren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Juzang","Yeehoo!","03:29","142.5","D","tidal:track:255313674" </a:t>
            </a:r>
            <a:r>
              <a:rPr dirty="0" sz="1100">
                <a:latin typeface="Calibri"/>
                <a:cs typeface="Calibri"/>
              </a:rPr>
              <a:t>Yes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No,"Lili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Caseley","Yes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No","02:48","87.0","Bm","tidal:track:270820583"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100">
                <a:latin typeface="Calibri"/>
                <a:cs typeface="Calibri"/>
              </a:rPr>
              <a:t>Yes,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Did,"Rob49,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Real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Boston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Richey","Yes,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</a:t>
            </a:r>
            <a:r>
              <a:rPr dirty="0" sz="1100" spc="-10">
                <a:latin typeface="Calibri"/>
                <a:cs typeface="Calibri"/>
              </a:rPr>
              <a:t> Did","02:38","81.0","Bm","tidal:track:241282582"</a:t>
            </a:r>
            <a:endParaRPr sz="1100">
              <a:latin typeface="Calibri"/>
              <a:cs typeface="Calibri"/>
            </a:endParaRPr>
          </a:p>
          <a:p>
            <a:pPr marL="12700" marR="40005">
              <a:lnSpc>
                <a:spcPct val="103699"/>
              </a:lnSpc>
              <a:spcBef>
                <a:spcPts val="10"/>
              </a:spcBef>
            </a:pPr>
            <a:r>
              <a:rPr dirty="0" sz="1100">
                <a:latin typeface="Calibri"/>
                <a:cs typeface="Calibri"/>
              </a:rPr>
              <a:t>You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Get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(A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Final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Word),"Chiiild","You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Get Me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(A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Final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Word)","03:33","85.0","G#m","tidal:track:263587 </a:t>
            </a:r>
            <a:r>
              <a:rPr dirty="0" sz="1100">
                <a:latin typeface="Calibri"/>
                <a:cs typeface="Calibri"/>
              </a:rPr>
              <a:t>You're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Nobody,"Loyal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Lobos","You're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Nobody","03:02","103.0","G","tidal:track:253638292"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100">
                <a:latin typeface="Calibri"/>
                <a:cs typeface="Calibri"/>
              </a:rPr>
              <a:t>You're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So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Pretty,"Madisenxoxo","You're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So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Pretty","03:34","85.0","A","tidal:track:270643467"</a:t>
            </a:r>
            <a:endParaRPr sz="1100">
              <a:latin typeface="Calibri"/>
              <a:cs typeface="Calibri"/>
            </a:endParaRPr>
          </a:p>
          <a:p>
            <a:pPr marL="12700" marR="181610">
              <a:lnSpc>
                <a:spcPct val="10440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Younger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&amp;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Dumber,"Indigo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Souza","Younger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&amp;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Dumber","04:39","143.7","A","tidal:track:272724927" </a:t>
            </a:r>
            <a:r>
              <a:rPr dirty="0" sz="1100">
                <a:latin typeface="Calibri"/>
                <a:cs typeface="Calibri"/>
              </a:rPr>
              <a:t>act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up,"BAYLI","act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up","02:09","94.0","Gb","tidal:track:244543688"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100" spc="-10">
                <a:latin typeface="Calibri"/>
                <a:cs typeface="Calibri"/>
              </a:rPr>
              <a:t>amnesia,"earth2zoe","amnesia","02:39","82.4","E","tidal:track:248705812"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100" spc="-10">
                <a:latin typeface="Calibri"/>
                <a:cs typeface="Calibri"/>
              </a:rPr>
              <a:t>auburn,"Quami.Xyz","auburn","03:55","144.0","Bb","tidal:track:271159638"</a:t>
            </a:r>
            <a:endParaRPr sz="1100">
              <a:latin typeface="Calibri"/>
              <a:cs typeface="Calibri"/>
            </a:endParaRPr>
          </a:p>
          <a:p>
            <a:pPr marL="12700" marR="443230">
              <a:lnSpc>
                <a:spcPct val="104400"/>
              </a:lnSpc>
            </a:pPr>
            <a:r>
              <a:rPr dirty="0" sz="1100" spc="-10">
                <a:latin typeface="Calibri"/>
                <a:cs typeface="Calibri"/>
              </a:rPr>
              <a:t>bittersweet</a:t>
            </a:r>
            <a:r>
              <a:rPr dirty="0" sz="1100" spc="14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teeth,"poptropicaslutz!","bittersweet</a:t>
            </a:r>
            <a:r>
              <a:rPr dirty="0" sz="1100" spc="14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teeth","02:29","85.0","B","tidal:track:244840517" </a:t>
            </a:r>
            <a:r>
              <a:rPr dirty="0" sz="1100">
                <a:latin typeface="Calibri"/>
                <a:cs typeface="Calibri"/>
              </a:rPr>
              <a:t>boys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don't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cry,"Skaiwater","boys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donâ€™t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cry","02:32","148.0","B","tidal:track:250024793" </a:t>
            </a:r>
            <a:r>
              <a:rPr dirty="0" sz="1100">
                <a:latin typeface="Calibri"/>
                <a:cs typeface="Calibri"/>
              </a:rPr>
              <a:t>brady,"Shelby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Darrall","brady","03:34","148.0","Db","tidal:track:255421178" </a:t>
            </a:r>
            <a:r>
              <a:rPr dirty="0" sz="1100">
                <a:latin typeface="Calibri"/>
                <a:cs typeface="Calibri"/>
              </a:rPr>
              <a:t>browneyes,"Jaydonclover,</a:t>
            </a:r>
            <a:r>
              <a:rPr dirty="0" sz="1100" spc="-7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ZekeUltra","browneyes","04:18","130.0","Bbm","tidal:track:246704175" </a:t>
            </a:r>
            <a:r>
              <a:rPr dirty="0" sz="1100">
                <a:latin typeface="Calibri"/>
                <a:cs typeface="Calibri"/>
              </a:rPr>
              <a:t>carnegie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hall,"two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blinks,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love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you","carnegie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hall","04:46","120.0","C","tidal:track:271315597"</a:t>
            </a:r>
            <a:endParaRPr sz="1100">
              <a:latin typeface="Calibri"/>
              <a:cs typeface="Calibri"/>
            </a:endParaRPr>
          </a:p>
          <a:p>
            <a:pPr marL="12700" marR="59055">
              <a:lnSpc>
                <a:spcPct val="104299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exodus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north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star,"Yaya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Bey","exodus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north</a:t>
            </a:r>
            <a:r>
              <a:rPr dirty="0" sz="1100" spc="-10">
                <a:latin typeface="Calibri"/>
                <a:cs typeface="Calibri"/>
              </a:rPr>
              <a:t> star","03:25","150.0","Gm","tidal:track:273167944" </a:t>
            </a:r>
            <a:r>
              <a:rPr dirty="0" sz="1100">
                <a:latin typeface="Calibri"/>
                <a:cs typeface="Calibri"/>
              </a:rPr>
              <a:t>feels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like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know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from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somewhere,"alesloveletters","feels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like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know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from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somewhere","03:16","1 </a:t>
            </a:r>
            <a:r>
              <a:rPr dirty="0" sz="1100">
                <a:latin typeface="Calibri"/>
                <a:cs typeface="Calibri"/>
              </a:rPr>
              <a:t>feral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canadian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scaredy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cat,"young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friend","feral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canadian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scaredy</a:t>
            </a:r>
            <a:r>
              <a:rPr dirty="0" sz="1100" spc="-10">
                <a:latin typeface="Calibri"/>
                <a:cs typeface="Calibri"/>
              </a:rPr>
              <a:t> cat","03:04","84.9","F#m","tidal:track:26 freddie,"MERCURY","freddie","01:37","140.0","Dm","tidal:track:252451855"</a:t>
            </a:r>
            <a:endParaRPr sz="1100">
              <a:latin typeface="Calibri"/>
              <a:cs typeface="Calibri"/>
            </a:endParaRPr>
          </a:p>
          <a:p>
            <a:pPr marL="12700" marR="19050">
              <a:lnSpc>
                <a:spcPct val="104600"/>
              </a:lnSpc>
            </a:pPr>
            <a:r>
              <a:rPr dirty="0" sz="1100">
                <a:latin typeface="Calibri"/>
                <a:cs typeface="Calibri"/>
              </a:rPr>
              <a:t>girls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just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wanna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have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sex,"mazie","girls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just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wanna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have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sex","02:04","100.0","F#m","tidal:track:259845460 </a:t>
            </a:r>
            <a:r>
              <a:rPr dirty="0" sz="1100">
                <a:latin typeface="Calibri"/>
                <a:cs typeface="Calibri"/>
              </a:rPr>
              <a:t>girls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like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don't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cry,"Thuy","girls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like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don't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cry","03:34","110.0","Eb","tidal:track:247743372"</a:t>
            </a:r>
            <a:endParaRPr sz="1100">
              <a:latin typeface="Calibri"/>
              <a:cs typeface="Calibri"/>
            </a:endParaRPr>
          </a:p>
          <a:p>
            <a:pPr marL="12700" marR="1163955">
              <a:lnSpc>
                <a:spcPts val="1380"/>
              </a:lnSpc>
              <a:spcBef>
                <a:spcPts val="45"/>
              </a:spcBef>
            </a:pPr>
            <a:r>
              <a:rPr dirty="0" sz="1100">
                <a:latin typeface="Calibri"/>
                <a:cs typeface="Calibri"/>
              </a:rPr>
              <a:t>good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thing,"Emie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Nathan","good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thing","02:22","85.0","Eb","tidal:track:239883119" </a:t>
            </a:r>
            <a:r>
              <a:rPr dirty="0" sz="1100">
                <a:latin typeface="Calibri"/>
                <a:cs typeface="Calibri"/>
              </a:rPr>
              <a:t>hayley.,"will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hyde,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Elijah</a:t>
            </a:r>
            <a:r>
              <a:rPr dirty="0" sz="1100" spc="-10">
                <a:latin typeface="Calibri"/>
                <a:cs typeface="Calibri"/>
              </a:rPr>
              <a:t> Woods","hayley.","03:03","150.0","C","tidal:track:248616489" </a:t>
            </a:r>
            <a:r>
              <a:rPr dirty="0" sz="1100">
                <a:latin typeface="Calibri"/>
                <a:cs typeface="Calibri"/>
              </a:rPr>
              <a:t>hell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yeah,"corook","hell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yeah","02:39","98.0","E","tidal:track:245256126"</a:t>
            </a:r>
            <a:endParaRPr sz="1100">
              <a:latin typeface="Calibri"/>
              <a:cs typeface="Calibri"/>
            </a:endParaRPr>
          </a:p>
          <a:p>
            <a:pPr marL="12700" marR="38100">
              <a:lnSpc>
                <a:spcPts val="1370"/>
              </a:lnSpc>
              <a:spcBef>
                <a:spcPts val="10"/>
              </a:spcBef>
            </a:pP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just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wanna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dance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(feat.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loe4t),"She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Loves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Boon,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loe4t","i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just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wanna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dance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(feat.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loe4t)","02:40","127.0","</a:t>
            </a:r>
            <a:r>
              <a:rPr dirty="0" sz="1100" spc="50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love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smoking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mid,"Hadji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Gaviota","i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love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smoking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mid","01:54","145.0","Bm","tidal:track:269826509"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only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sing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about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food,"Runnner","i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only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sing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about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food","02:25","95.0","G","tidal:track:248250931"</a:t>
            </a:r>
            <a:endParaRPr sz="1100">
              <a:latin typeface="Calibri"/>
              <a:cs typeface="Calibri"/>
            </a:endParaRPr>
          </a:p>
          <a:p>
            <a:pPr marL="12700" marR="53975">
              <a:lnSpc>
                <a:spcPct val="104400"/>
              </a:lnSpc>
            </a:pP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wish i never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had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 (feat.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Viji),"Quami.Xyz, </a:t>
            </a:r>
            <a:r>
              <a:rPr dirty="0" sz="1100">
                <a:latin typeface="Calibri"/>
                <a:cs typeface="Calibri"/>
              </a:rPr>
              <a:t>Viji","i wish i never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had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 (feat.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Viji)","03:09","155.0","Bm", </a:t>
            </a:r>
            <a:r>
              <a:rPr dirty="0" sz="1100">
                <a:latin typeface="Calibri"/>
                <a:cs typeface="Calibri"/>
              </a:rPr>
              <a:t>i've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got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crazy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idea,"Eva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Snyder","i've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got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crazy</a:t>
            </a:r>
            <a:r>
              <a:rPr dirty="0" sz="1100" spc="-10">
                <a:latin typeface="Calibri"/>
                <a:cs typeface="Calibri"/>
              </a:rPr>
              <a:t> idea","03:07","91.0","Gb","tidal:track:272609443"</a:t>
            </a:r>
            <a:endParaRPr sz="1100">
              <a:latin typeface="Calibri"/>
              <a:cs typeface="Calibri"/>
            </a:endParaRPr>
          </a:p>
          <a:p>
            <a:pPr marL="12700" marR="208279">
              <a:lnSpc>
                <a:spcPts val="1380"/>
              </a:lnSpc>
              <a:spcBef>
                <a:spcPts val="50"/>
              </a:spcBef>
            </a:pP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ways,"King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Isis","in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my</a:t>
            </a:r>
            <a:r>
              <a:rPr dirty="0" sz="1100" spc="-10">
                <a:latin typeface="Calibri"/>
                <a:cs typeface="Calibri"/>
              </a:rPr>
              <a:t> ways","02:23","140.0","G#m","tidal:track:271197275" inthemourning,"Jaydonclover,</a:t>
            </a:r>
            <a:r>
              <a:rPr dirty="0" sz="1100" spc="8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Kofi</a:t>
            </a:r>
            <a:r>
              <a:rPr dirty="0" sz="1100" spc="9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Stone","inthemourning","03:56","141.7","E","tidal:track:250830989"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Calibri"/>
                <a:cs typeface="Calibri"/>
              </a:rPr>
              <a:t>it's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been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year,"Ashley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Cooke","it's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been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10">
                <a:latin typeface="Calibri"/>
                <a:cs typeface="Calibri"/>
              </a:rPr>
              <a:t> year","03:37","108.0","B","tidal:track:259538334"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100">
                <a:latin typeface="Calibri"/>
                <a:cs typeface="Calibri"/>
              </a:rPr>
              <a:t>it's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not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(it's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u),"mazie","it's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not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(it's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u)","03:40","100.0","Eb","tidal:track:271191661"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100">
                <a:latin typeface="Calibri"/>
                <a:cs typeface="Calibri"/>
              </a:rPr>
              <a:t>itâ€™s</a:t>
            </a:r>
            <a:r>
              <a:rPr dirty="0" sz="1100" spc="6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ok!,"corook","itâ€™s</a:t>
            </a:r>
            <a:r>
              <a:rPr dirty="0" sz="1100" spc="6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ok!","03:06","80.0","B","tidal:track:238622615"</a:t>
            </a:r>
            <a:endParaRPr sz="1100">
              <a:latin typeface="Calibri"/>
              <a:cs typeface="Calibri"/>
            </a:endParaRPr>
          </a:p>
          <a:p>
            <a:pPr algn="just" marL="12700" marR="5080">
              <a:lnSpc>
                <a:spcPct val="104600"/>
              </a:lnSpc>
            </a:pPr>
            <a:r>
              <a:rPr dirty="0" sz="1100">
                <a:latin typeface="Calibri"/>
                <a:cs typeface="Calibri"/>
              </a:rPr>
              <a:t>kiss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before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go.,"will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hyde,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Jess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Benko","kiss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before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</a:t>
            </a:r>
            <a:r>
              <a:rPr dirty="0" sz="1100" spc="-10">
                <a:latin typeface="Calibri"/>
                <a:cs typeface="Calibri"/>
              </a:rPr>
              <a:t> go.","04:03","84.0","Gb","tidal:track:2440391 </a:t>
            </a:r>
            <a:r>
              <a:rPr dirty="0" sz="1100">
                <a:latin typeface="Calibri"/>
                <a:cs typeface="Calibri"/>
              </a:rPr>
              <a:t>leave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room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face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waves,"Thanya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Iyer","leave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room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face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waves","02:07","137.2","C# </a:t>
            </a:r>
            <a:r>
              <a:rPr dirty="0" sz="1100">
                <a:latin typeface="Calibri"/>
                <a:cs typeface="Calibri"/>
              </a:rPr>
              <a:t>lemon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sorbet,"SASH","lemon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sorbet","02:31","143.0","Ebm","tidal:track:254067120"</a:t>
            </a:r>
            <a:endParaRPr sz="11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  <a:spcBef>
                <a:spcPts val="50"/>
              </a:spcBef>
            </a:pPr>
            <a:r>
              <a:rPr dirty="0" sz="1100">
                <a:latin typeface="Calibri"/>
                <a:cs typeface="Calibri"/>
              </a:rPr>
              <a:t>little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pieces,"young</a:t>
            </a:r>
            <a:r>
              <a:rPr dirty="0" sz="1100" spc="-10">
                <a:latin typeface="Calibri"/>
                <a:cs typeface="Calibri"/>
              </a:rPr>
              <a:t> friend","little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pieces","02:38","80.0","C","tidal:track:260796921"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39978" y="660514"/>
            <a:ext cx="6123305" cy="5091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meow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chat,"Kate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NV","meow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chat","02:27","145.0","Db","tidal:track:262306421"</a:t>
            </a:r>
            <a:endParaRPr sz="1100">
              <a:latin typeface="Calibri"/>
              <a:cs typeface="Calibri"/>
            </a:endParaRPr>
          </a:p>
          <a:p>
            <a:pPr marL="12700" marR="40640">
              <a:lnSpc>
                <a:spcPct val="103699"/>
              </a:lnSpc>
              <a:spcBef>
                <a:spcPts val="10"/>
              </a:spcBef>
            </a:pPr>
            <a:r>
              <a:rPr dirty="0" sz="1100">
                <a:latin typeface="Calibri"/>
                <a:cs typeface="Calibri"/>
              </a:rPr>
              <a:t>met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this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girl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internet,"young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friend","met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this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girl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internet","02:59","126.1","E","tidal:track:2 </a:t>
            </a:r>
            <a:r>
              <a:rPr dirty="0" sz="1100">
                <a:latin typeface="Calibri"/>
                <a:cs typeface="Calibri"/>
              </a:rPr>
              <a:t>miles,"Skaiwater,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Lil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Uzi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Vert","miles","02:42","140.0","A","tidal:track:255470025"</a:t>
            </a:r>
            <a:endParaRPr sz="1100">
              <a:latin typeface="Calibri"/>
              <a:cs typeface="Calibri"/>
            </a:endParaRPr>
          </a:p>
          <a:p>
            <a:pPr marL="12700" marR="582295">
              <a:lnSpc>
                <a:spcPct val="104500"/>
              </a:lnSpc>
            </a:pPr>
            <a:r>
              <a:rPr dirty="0" sz="1100">
                <a:latin typeface="Calibri"/>
                <a:cs typeface="Calibri"/>
              </a:rPr>
              <a:t>now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gone.,"will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hyde,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Keenan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Te","now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ur</a:t>
            </a:r>
            <a:r>
              <a:rPr dirty="0" sz="1100" spc="-10">
                <a:latin typeface="Calibri"/>
                <a:cs typeface="Calibri"/>
              </a:rPr>
              <a:t> gone.","03:32","86.0","Db","tidal:track:234203570" </a:t>
            </a:r>
            <a:r>
              <a:rPr dirty="0" sz="1100">
                <a:latin typeface="Calibri"/>
                <a:cs typeface="Calibri"/>
              </a:rPr>
              <a:t>own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pace,"linanthem","own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pace","03:28","152.0","Bbm","tidal:track:263651634" </a:t>
            </a:r>
            <a:r>
              <a:rPr dirty="0" sz="1100">
                <a:latin typeface="Calibri"/>
                <a:cs typeface="Calibri"/>
              </a:rPr>
              <a:t>pawnshop,"Kara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Jackson","pawnshop","02:39","82.0","A","tidal:track:265275800"</a:t>
            </a:r>
            <a:endParaRPr sz="1100">
              <a:latin typeface="Calibri"/>
              <a:cs typeface="Calibri"/>
            </a:endParaRPr>
          </a:p>
          <a:p>
            <a:pPr marL="12700" marR="145415">
              <a:lnSpc>
                <a:spcPts val="1380"/>
              </a:lnSpc>
              <a:spcBef>
                <a:spcPts val="50"/>
              </a:spcBef>
            </a:pPr>
            <a:r>
              <a:rPr dirty="0" sz="1100">
                <a:latin typeface="Calibri"/>
                <a:cs typeface="Calibri"/>
              </a:rPr>
              <a:t>people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pleaser,"Cat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Burns","people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pleaser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/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sleep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night","02:27","94.0","Db","tidal:track:249906145" </a:t>
            </a:r>
            <a:r>
              <a:rPr dirty="0" sz="1100">
                <a:latin typeface="Calibri"/>
                <a:cs typeface="Calibri"/>
              </a:rPr>
              <a:t>pl4yg1rl,"Lolo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ZouaÃ¯","pl4yg1rl","02:39","99.0","F#m","tidal:track:243239780"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Calibri"/>
                <a:cs typeface="Calibri"/>
              </a:rPr>
              <a:t>playing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tricks,"Thuy","playing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tricks","03:04","130.0","D","tidal:track:241057618"</a:t>
            </a:r>
            <a:endParaRPr sz="1100">
              <a:latin typeface="Calibri"/>
              <a:cs typeface="Calibri"/>
            </a:endParaRPr>
          </a:p>
          <a:p>
            <a:pPr marL="12700" marR="1078865">
              <a:lnSpc>
                <a:spcPct val="103899"/>
              </a:lnSpc>
              <a:spcBef>
                <a:spcPts val="10"/>
              </a:spcBef>
            </a:pPr>
            <a:r>
              <a:rPr dirty="0" sz="1100">
                <a:latin typeface="Calibri"/>
                <a:cs typeface="Calibri"/>
              </a:rPr>
              <a:t>punk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rock,"She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Loves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Boon","punk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rock","02:22","143.0","Ebm","tidal:track:234699685" realistic,"corook","realistic","03:34","90.0","Bm","tidal:track:260808131"</a:t>
            </a:r>
            <a:endParaRPr sz="1100">
              <a:latin typeface="Calibri"/>
              <a:cs typeface="Calibri"/>
            </a:endParaRPr>
          </a:p>
          <a:p>
            <a:pPr marL="12700" marR="1282700">
              <a:lnSpc>
                <a:spcPts val="1380"/>
              </a:lnSpc>
              <a:spcBef>
                <a:spcPts val="55"/>
              </a:spcBef>
            </a:pPr>
            <a:r>
              <a:rPr dirty="0" sz="1100">
                <a:latin typeface="Calibri"/>
                <a:cs typeface="Calibri"/>
              </a:rPr>
              <a:t>searching</a:t>
            </a:r>
            <a:r>
              <a:rPr dirty="0" sz="1100" spc="8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for,"linanthem","searching</a:t>
            </a:r>
            <a:r>
              <a:rPr dirty="0" sz="1100" spc="9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for","02:23","90.0","E","tidal:track:259445195" seasons,"Prentiss,</a:t>
            </a:r>
            <a:r>
              <a:rPr dirty="0" sz="1100" spc="4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lil</a:t>
            </a:r>
            <a:r>
              <a:rPr dirty="0" sz="1100" spc="5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aaron","seasons","02:45","85.0","E","tidal:track:252777414"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ts val="1370"/>
              </a:lnSpc>
              <a:spcBef>
                <a:spcPts val="10"/>
              </a:spcBef>
            </a:pPr>
            <a:r>
              <a:rPr dirty="0" sz="1100">
                <a:latin typeface="Calibri"/>
                <a:cs typeface="Calibri"/>
              </a:rPr>
              <a:t>sex!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money!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violence!,"STEFAN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THEV,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DAN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OTYA","sex!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money!</a:t>
            </a:r>
            <a:r>
              <a:rPr dirty="0" sz="1100" spc="-10">
                <a:latin typeface="Calibri"/>
                <a:cs typeface="Calibri"/>
              </a:rPr>
              <a:t> violence!","02:56","134.9","Ebm","tidal:tra </a:t>
            </a:r>
            <a:r>
              <a:rPr dirty="0" sz="1100">
                <a:latin typeface="Calibri"/>
                <a:cs typeface="Calibri"/>
              </a:rPr>
              <a:t>slivered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heart,"Morgan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Reese","slivered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heart","03:45","128.0","Ebm","tidal:track:248114835"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slow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burn,"Thanya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Iyer","rest","03:19","107.5","E","tidal:track:233341873"</a:t>
            </a:r>
            <a:endParaRPr sz="1100">
              <a:latin typeface="Calibri"/>
              <a:cs typeface="Calibri"/>
            </a:endParaRPr>
          </a:p>
          <a:p>
            <a:pPr marL="12700" marR="1007744">
              <a:lnSpc>
                <a:spcPct val="104600"/>
              </a:lnSpc>
            </a:pPr>
            <a:r>
              <a:rPr dirty="0" sz="1100">
                <a:latin typeface="Calibri"/>
                <a:cs typeface="Calibri"/>
              </a:rPr>
              <a:t>so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easily,"Prentiss,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Skaiwater","so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easily","03:40","117.0","G","tidal:track:270127359" </a:t>
            </a:r>
            <a:r>
              <a:rPr dirty="0" sz="1100">
                <a:latin typeface="Calibri"/>
                <a:cs typeface="Calibri"/>
              </a:rPr>
              <a:t>supernova,"Godly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Ruler","supernova","01:54","111.0","C#m","tidal:track:255421159" </a:t>
            </a:r>
            <a:r>
              <a:rPr dirty="0" sz="1100">
                <a:latin typeface="Calibri"/>
                <a:cs typeface="Calibri"/>
              </a:rPr>
              <a:t>talk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every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night,"Dyl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Dion","talk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every</a:t>
            </a:r>
            <a:r>
              <a:rPr dirty="0" sz="1100" spc="-10">
                <a:latin typeface="Calibri"/>
                <a:cs typeface="Calibri"/>
              </a:rPr>
              <a:t> night","02:10","105.0","A","tidal:track:263048176"</a:t>
            </a:r>
            <a:endParaRPr sz="1100">
              <a:latin typeface="Calibri"/>
              <a:cs typeface="Calibri"/>
            </a:endParaRPr>
          </a:p>
          <a:p>
            <a:pPr marL="12700" marR="33655">
              <a:lnSpc>
                <a:spcPts val="1380"/>
              </a:lnSpc>
              <a:spcBef>
                <a:spcPts val="45"/>
              </a:spcBef>
            </a:pP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world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between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us,"Arny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Margret","the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world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between</a:t>
            </a:r>
            <a:r>
              <a:rPr dirty="0" sz="1100" spc="-10">
                <a:latin typeface="Calibri"/>
                <a:cs typeface="Calibri"/>
              </a:rPr>
              <a:t> us","03:22","144.1","Gb","tidal:track:23676 two,"Skaiwater","rave","01:58","132.4","Gm","tidal:track:263942185"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watch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em'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bleed!,"Sadfriendd,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Twisted","watch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em'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bleed!","02:06","94.0","Bbm","tidal:track:267006056"</a:t>
            </a:r>
            <a:endParaRPr sz="1100">
              <a:latin typeface="Calibri"/>
              <a:cs typeface="Calibri"/>
            </a:endParaRPr>
          </a:p>
          <a:p>
            <a:pPr marL="12700" marR="1202690">
              <a:lnSpc>
                <a:spcPct val="103899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where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hurts,"Prentiss","where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hurts","02:35","138.0","G","tidal:track:256750832" xoxo,"judith","xoxo","02:08","138.0","Eb","tidal:track:258409848"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100">
                <a:latin typeface="Calibri"/>
                <a:cs typeface="Calibri"/>
              </a:rPr>
              <a:t>your</a:t>
            </a:r>
            <a:r>
              <a:rPr dirty="0" sz="1100" spc="5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mom,"corook","your</a:t>
            </a:r>
            <a:r>
              <a:rPr dirty="0" sz="1100" spc="5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mom","03:21","107.0","B","tidal:track:248874075"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100">
                <a:latin typeface="Calibri"/>
                <a:cs typeface="Calibri"/>
              </a:rPr>
              <a:t>zip.,"AUNDREY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GUILLAUME.","zip.","02:32","145.0","F#m","tidal:track:265250487"</a:t>
            </a:r>
            <a:endParaRPr sz="1100">
              <a:latin typeface="Calibri"/>
              <a:cs typeface="Calibri"/>
            </a:endParaRPr>
          </a:p>
          <a:p>
            <a:pPr marL="12700" marR="48260">
              <a:lnSpc>
                <a:spcPct val="103899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â€¢WORST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FRIENDâ€¢,"Tom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Mail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Man","â€¢WORST</a:t>
            </a:r>
            <a:r>
              <a:rPr dirty="0" sz="1100" spc="-10">
                <a:latin typeface="Calibri"/>
                <a:cs typeface="Calibri"/>
              </a:rPr>
              <a:t> FRIENDâ€¢","01:51","155.0","Cm","tidal:track:25 </a:t>
            </a:r>
            <a:r>
              <a:rPr dirty="0" sz="1100">
                <a:latin typeface="Calibri"/>
                <a:cs typeface="Calibri"/>
              </a:rPr>
              <a:t>Space,"Dri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Jack","The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Other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Side","02:58","130.0","Gm","tidal:track:236243909"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100">
                <a:latin typeface="Calibri"/>
                <a:cs typeface="Calibri"/>
              </a:rPr>
              <a:t>Jungla,"Fran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Martinez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(AR)","Boragine's","08:41","122.0","Am","tidal:track:268741374"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39978" y="660514"/>
            <a:ext cx="6134100" cy="929005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 marR="13335">
              <a:lnSpc>
                <a:spcPct val="104600"/>
              </a:lnSpc>
              <a:spcBef>
                <a:spcPts val="40"/>
              </a:spcBef>
            </a:pPr>
            <a:r>
              <a:rPr dirty="0" sz="1100">
                <a:latin typeface="Calibri"/>
                <a:cs typeface="Calibri"/>
              </a:rPr>
              <a:t>FACES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- but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like the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one the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label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made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me </a:t>
            </a:r>
            <a:r>
              <a:rPr dirty="0" sz="1100" spc="-10">
                <a:latin typeface="Calibri"/>
                <a:cs typeface="Calibri"/>
              </a:rPr>
              <a:t>do,"SwaVay","FACES","01:57","83.0","Bm","tidal:track:2427483 </a:t>
            </a:r>
            <a:r>
              <a:rPr dirty="0" sz="1100">
                <a:latin typeface="Calibri"/>
                <a:cs typeface="Calibri"/>
              </a:rPr>
              <a:t>Pay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Fee,"Flipfone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Fab","Pay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Fee","01:57","91.0","Bm","tidal:track:237985145"</a:t>
            </a:r>
            <a:endParaRPr sz="1100">
              <a:latin typeface="Calibri"/>
              <a:cs typeface="Calibri"/>
            </a:endParaRPr>
          </a:p>
          <a:p>
            <a:pPr marL="12700" marR="1099185">
              <a:lnSpc>
                <a:spcPts val="1380"/>
              </a:lnSpc>
              <a:spcBef>
                <a:spcPts val="45"/>
              </a:spcBef>
            </a:pPr>
            <a:r>
              <a:rPr dirty="0" sz="1100">
                <a:latin typeface="Calibri"/>
                <a:cs typeface="Calibri"/>
              </a:rPr>
              <a:t>Veronica</a:t>
            </a:r>
            <a:r>
              <a:rPr dirty="0" sz="1100" spc="7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Mars,"Blondshell","Veronica</a:t>
            </a:r>
            <a:r>
              <a:rPr dirty="0" sz="1100" spc="8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Mars","01:58","85.0","D","tidal:track:260110231" two,"Skaiwater","rave","01:58","132.4","Gm","tidal:track:263942185"</a:t>
            </a:r>
            <a:endParaRPr sz="1100">
              <a:latin typeface="Calibri"/>
              <a:cs typeface="Calibri"/>
            </a:endParaRPr>
          </a:p>
          <a:p>
            <a:pPr marL="12700" marR="683260">
              <a:lnSpc>
                <a:spcPts val="1380"/>
              </a:lnSpc>
            </a:pPr>
            <a:r>
              <a:rPr dirty="0" sz="1100">
                <a:latin typeface="Calibri"/>
                <a:cs typeface="Calibri"/>
              </a:rPr>
              <a:t>Control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Theory,"Swansea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Skag","Control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Theory","01:59","145.0","Fm","tidal:track:259134843" HEFTY,"Jesswar","HEFTY","01:59","119.2","Dm","tidal:track:243685953"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ts val="1315"/>
              </a:lnSpc>
            </a:pPr>
            <a:r>
              <a:rPr dirty="0" sz="1100" spc="-10">
                <a:latin typeface="Calibri"/>
                <a:cs typeface="Calibri"/>
              </a:rPr>
              <a:t>DORK,"Joony","DORK","01:59","135.0","Bbm","tidal:track:239728834"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100">
                <a:latin typeface="Calibri"/>
                <a:cs typeface="Calibri"/>
              </a:rPr>
              <a:t>REAL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HIPS,"Bandmanrill","Real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Hips","02:00","80.0","Bm","tidal:track:241099790"</a:t>
            </a:r>
            <a:endParaRPr sz="1100">
              <a:latin typeface="Calibri"/>
              <a:cs typeface="Calibri"/>
            </a:endParaRPr>
          </a:p>
          <a:p>
            <a:pPr marL="12700" marR="432434">
              <a:lnSpc>
                <a:spcPct val="104299"/>
              </a:lnSpc>
            </a:pPr>
            <a:r>
              <a:rPr dirty="0" sz="1100">
                <a:latin typeface="Calibri"/>
                <a:cs typeface="Calibri"/>
              </a:rPr>
              <a:t>Wake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Em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Up,"HDBeenDope","Wake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Em</a:t>
            </a:r>
            <a:r>
              <a:rPr dirty="0" sz="1100" spc="-10">
                <a:latin typeface="Calibri"/>
                <a:cs typeface="Calibri"/>
              </a:rPr>
              <a:t> Up","02:01","150.0","C#m","tidal:track:246219627" </a:t>
            </a:r>
            <a:r>
              <a:rPr dirty="0" sz="1100">
                <a:latin typeface="Calibri"/>
                <a:cs typeface="Calibri"/>
              </a:rPr>
              <a:t>PRINCESS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ANGELOU,"Tiny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Jag","PRINCESS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ANGELOU","02:03","143.0","Em","tidal:track:242353258" Theirs13,"JGRREY","Theirs13","02:04","87.0","Gm","tidal:track:259023319"</a:t>
            </a:r>
            <a:endParaRPr sz="1100">
              <a:latin typeface="Calibri"/>
              <a:cs typeface="Calibri"/>
            </a:endParaRPr>
          </a:p>
          <a:p>
            <a:pPr marL="12700" marR="12700">
              <a:lnSpc>
                <a:spcPts val="1380"/>
              </a:lnSpc>
              <a:spcBef>
                <a:spcPts val="55"/>
              </a:spcBef>
            </a:pPr>
            <a:r>
              <a:rPr dirty="0" sz="1100">
                <a:latin typeface="Calibri"/>
                <a:cs typeface="Calibri"/>
              </a:rPr>
              <a:t>girls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just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wanna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have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sex,"mazie","girls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just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wanna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have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sex","02:04","100.0","F#m","tidal:track:259845460 MOON!,"SoLonely","MOON!","02:06","85.0","Em","tidal:track:237982355"</a:t>
            </a:r>
            <a:endParaRPr sz="1100">
              <a:latin typeface="Calibri"/>
              <a:cs typeface="Calibri"/>
            </a:endParaRPr>
          </a:p>
          <a:p>
            <a:pPr marL="12700" marR="60325">
              <a:lnSpc>
                <a:spcPts val="1370"/>
              </a:lnSpc>
              <a:spcBef>
                <a:spcPts val="10"/>
              </a:spcBef>
            </a:pPr>
            <a:r>
              <a:rPr dirty="0" sz="1100">
                <a:latin typeface="Calibri"/>
                <a:cs typeface="Calibri"/>
              </a:rPr>
              <a:t>watch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em'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bleed!,"Sadfriendd,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Twisted","watch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em'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bleed!","02:06","94.0","Bbm","tidal:track:267006056" </a:t>
            </a:r>
            <a:r>
              <a:rPr dirty="0" sz="1100">
                <a:latin typeface="Calibri"/>
                <a:cs typeface="Calibri"/>
              </a:rPr>
              <a:t>Jeeezy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WYA,"BlueBucksClan","Jeeezy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WYA","02:06","134.1","Gm","tidal:track:246226171"</a:t>
            </a:r>
            <a:endParaRPr sz="1100">
              <a:latin typeface="Calibri"/>
              <a:cs typeface="Calibri"/>
            </a:endParaRPr>
          </a:p>
          <a:p>
            <a:pPr marL="12700" marR="1864360">
              <a:lnSpc>
                <a:spcPts val="1380"/>
              </a:lnSpc>
            </a:pPr>
            <a:r>
              <a:rPr dirty="0" sz="1100" spc="-10">
                <a:latin typeface="Calibri"/>
                <a:cs typeface="Calibri"/>
              </a:rPr>
              <a:t>menace,"mazie","menace","02:06","84.5","Gm","tidal:track:237978793" </a:t>
            </a:r>
            <a:r>
              <a:rPr dirty="0" sz="1100">
                <a:latin typeface="Calibri"/>
                <a:cs typeface="Calibri"/>
              </a:rPr>
              <a:t>Dangerous,"Paris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Bryant",,"02:06","155.0","Bb","tidal:video:230538546" Abalone,"PACKS","Abalone","02:07","119.0","Em","tidal:track:255653867"</a:t>
            </a:r>
            <a:endParaRPr sz="1100">
              <a:latin typeface="Calibri"/>
              <a:cs typeface="Calibri"/>
            </a:endParaRPr>
          </a:p>
          <a:p>
            <a:pPr marL="12700" marR="20320">
              <a:lnSpc>
                <a:spcPts val="1370"/>
              </a:lnSpc>
              <a:spcBef>
                <a:spcPts val="10"/>
              </a:spcBef>
            </a:pPr>
            <a:r>
              <a:rPr dirty="0" sz="1100">
                <a:latin typeface="Calibri"/>
                <a:cs typeface="Calibri"/>
              </a:rPr>
              <a:t>leave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room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face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waves,"Thanya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Iyer","leave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room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face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waves","02:07","137.2","C# xoxo,"judith","xoxo","02:08","138.0","Eb","tidal:track:258409848"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act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up,"BAYLI","act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up","02:09","94.0","Gb","tidal:track:244543688"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100">
                <a:latin typeface="Calibri"/>
                <a:cs typeface="Calibri"/>
              </a:rPr>
              <a:t>talk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every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night,"Dyl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Dion","talk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every</a:t>
            </a:r>
            <a:r>
              <a:rPr dirty="0" sz="1100" spc="-10">
                <a:latin typeface="Calibri"/>
                <a:cs typeface="Calibri"/>
              </a:rPr>
              <a:t> night","02:10","105.0","A","tidal:track:263048176"</a:t>
            </a:r>
            <a:endParaRPr sz="1100">
              <a:latin typeface="Calibri"/>
              <a:cs typeface="Calibri"/>
            </a:endParaRPr>
          </a:p>
          <a:p>
            <a:pPr marL="12700" marR="338455">
              <a:lnSpc>
                <a:spcPct val="103899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Where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At,"Nippa,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Show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Prove","Where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They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At","02:10","90.0","Cm","tidal:track:250745120" Mandem,"Dustystaytrue","Mandem","02:11","124.0","Am","tidal:track:274652864"</a:t>
            </a:r>
            <a:endParaRPr sz="1100">
              <a:latin typeface="Calibri"/>
              <a:cs typeface="Calibri"/>
            </a:endParaRPr>
          </a:p>
          <a:p>
            <a:pPr marL="12700" marR="645795">
              <a:lnSpc>
                <a:spcPct val="10440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No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More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Naija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Men,"Enny","No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More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Naija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Men","02:11","98.0","C#m","tidal:track:272676004" </a:t>
            </a:r>
            <a:r>
              <a:rPr dirty="0" sz="1100">
                <a:latin typeface="Calibri"/>
                <a:cs typeface="Calibri"/>
              </a:rPr>
              <a:t>GS1,"Connie,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ZelooperZ","GS1","02:11","116.2","Cm","tidal:track:271316703"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04299"/>
              </a:lnSpc>
            </a:pPr>
            <a:r>
              <a:rPr dirty="0" sz="1100">
                <a:latin typeface="Calibri"/>
                <a:cs typeface="Calibri"/>
              </a:rPr>
              <a:t>Sierra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Echo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X-Ray,"poptropicaslutz!","Sierra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Echo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X-Ray","02:12","128.0","Bm","tidal:track:266518646"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Best </a:t>
            </a:r>
            <a:r>
              <a:rPr dirty="0" sz="1100">
                <a:latin typeface="Calibri"/>
                <a:cs typeface="Calibri"/>
              </a:rPr>
              <a:t>Part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You,"Jake&amp;Papa","Best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Part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/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Do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That</a:t>
            </a:r>
            <a:r>
              <a:rPr dirty="0" sz="1100" spc="-10">
                <a:latin typeface="Calibri"/>
                <a:cs typeface="Calibri"/>
              </a:rPr>
              <a:t> There","02:12","101.0","Ebm","tidal:track:243642 </a:t>
            </a:r>
            <a:r>
              <a:rPr dirty="0" sz="1100">
                <a:latin typeface="Calibri"/>
                <a:cs typeface="Calibri"/>
              </a:rPr>
              <a:t>DISCO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SLEAZE,"Michael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Medrano","DISCO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SLEAZE","02:13","125.0","G#m","tidal:track:245913328" </a:t>
            </a:r>
            <a:r>
              <a:rPr dirty="0" sz="1100">
                <a:latin typeface="Calibri"/>
                <a:cs typeface="Calibri"/>
              </a:rPr>
              <a:t>AWESOME,"Eryn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Martin","AWESOME","02:13","145.0","Bbm","tidal:track:246473709"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1100" spc="-10">
                <a:latin typeface="Calibri"/>
                <a:cs typeface="Calibri"/>
              </a:rPr>
              <a:t>Hate.,"ThxSoMch","Hate.","02:15","94.9","Ebm","tidal:track:276092211"</a:t>
            </a:r>
            <a:endParaRPr sz="1100">
              <a:latin typeface="Calibri"/>
              <a:cs typeface="Calibri"/>
            </a:endParaRPr>
          </a:p>
          <a:p>
            <a:pPr marL="12700" marR="615950">
              <a:lnSpc>
                <a:spcPts val="1380"/>
              </a:lnSpc>
              <a:spcBef>
                <a:spcPts val="45"/>
              </a:spcBef>
            </a:pPr>
            <a:r>
              <a:rPr dirty="0" sz="1100">
                <a:latin typeface="Calibri"/>
                <a:cs typeface="Calibri"/>
              </a:rPr>
              <a:t>Tell Me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Your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Fears,"Riovaz","Tell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Me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Your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Fears","02:15","131.6","Bbm","tidal:track:255620081" Camille,"chlothegod","Camille","02:16","100.0","Gm","tidal:track:273663980"</a:t>
            </a:r>
            <a:endParaRPr sz="1100">
              <a:latin typeface="Calibri"/>
              <a:cs typeface="Calibri"/>
            </a:endParaRPr>
          </a:p>
          <a:p>
            <a:pPr marL="12700" marR="340995">
              <a:lnSpc>
                <a:spcPts val="1380"/>
              </a:lnSpc>
            </a:pPr>
            <a:r>
              <a:rPr dirty="0" sz="1100">
                <a:latin typeface="Calibri"/>
                <a:cs typeface="Calibri"/>
              </a:rPr>
              <a:t>CRÃˆME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BRÃ›LÃ‰E!,"spill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tab","CRÃˆME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BRÃ›LÃ‰E!","02:16","142.0","Gm","tidal:track:256672011" </a:t>
            </a:r>
            <a:r>
              <a:rPr dirty="0" sz="1100">
                <a:latin typeface="Calibri"/>
                <a:cs typeface="Calibri"/>
              </a:rPr>
              <a:t>SO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WHAT,"Boys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World","SO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WHAT","02:16","102.0","Cm","tidal:track:235691572"</a:t>
            </a:r>
            <a:endParaRPr sz="1100">
              <a:latin typeface="Calibri"/>
              <a:cs typeface="Calibri"/>
            </a:endParaRPr>
          </a:p>
          <a:p>
            <a:pPr marL="12700" marR="945515">
              <a:lnSpc>
                <a:spcPts val="1370"/>
              </a:lnSpc>
              <a:spcBef>
                <a:spcPts val="10"/>
              </a:spcBef>
            </a:pP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Gotta I </a:t>
            </a:r>
            <a:r>
              <a:rPr dirty="0" sz="1100" spc="-10">
                <a:latin typeface="Calibri"/>
                <a:cs typeface="Calibri"/>
              </a:rPr>
              <a:t>Gotta,"flowerovlove","I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Gotta I </a:t>
            </a:r>
            <a:r>
              <a:rPr dirty="0" sz="1100" spc="-10">
                <a:latin typeface="Calibri"/>
                <a:cs typeface="Calibri"/>
              </a:rPr>
              <a:t>Gotta","02:17","121.0","F","tidal:track:244394249" </a:t>
            </a:r>
            <a:r>
              <a:rPr dirty="0" sz="1100">
                <a:latin typeface="Calibri"/>
                <a:cs typeface="Calibri"/>
              </a:rPr>
              <a:t>Still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Got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4ever,"Samaria","Still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Got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4ever","02:18","140.0","Dm","tidal:track:247211166"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Love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Like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That,"Neriah","Love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Like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That","02:19","150.0","D","tidal:track:259331441"</a:t>
            </a:r>
            <a:endParaRPr sz="1100">
              <a:latin typeface="Calibri"/>
              <a:cs typeface="Calibri"/>
            </a:endParaRPr>
          </a:p>
          <a:p>
            <a:pPr marL="12700" marR="8890">
              <a:lnSpc>
                <a:spcPct val="104600"/>
              </a:lnSpc>
            </a:pPr>
            <a:r>
              <a:rPr dirty="0" sz="1100">
                <a:latin typeface="Calibri"/>
                <a:cs typeface="Calibri"/>
              </a:rPr>
              <a:t>Teach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Her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4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Game,"WhooKilledKenny","Teach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Her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4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Game","02:19","106.0","Db","tidal:track:2450357 </a:t>
            </a:r>
            <a:r>
              <a:rPr dirty="0" sz="1100">
                <a:latin typeface="Calibri"/>
                <a:cs typeface="Calibri"/>
              </a:rPr>
              <a:t>Virginity,"Julia</a:t>
            </a:r>
            <a:r>
              <a:rPr dirty="0" sz="1100" spc="-5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Wolf","Virginity","02:19","130.0","C","tidal:track:242149011"</a:t>
            </a:r>
            <a:endParaRPr sz="1100">
              <a:latin typeface="Calibri"/>
              <a:cs typeface="Calibri"/>
            </a:endParaRPr>
          </a:p>
          <a:p>
            <a:pPr marL="12700" marR="471805">
              <a:lnSpc>
                <a:spcPts val="1380"/>
              </a:lnSpc>
              <a:spcBef>
                <a:spcPts val="45"/>
              </a:spcBef>
            </a:pPr>
            <a:r>
              <a:rPr dirty="0" sz="1100">
                <a:latin typeface="Calibri"/>
                <a:cs typeface="Calibri"/>
              </a:rPr>
              <a:t>Bing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Bong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Love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Song,"FIG","Bing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Bong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Love</a:t>
            </a:r>
            <a:r>
              <a:rPr dirty="0" sz="1100" spc="-10">
                <a:latin typeface="Calibri"/>
                <a:cs typeface="Calibri"/>
              </a:rPr>
              <a:t> Song","02:19","148.0","C","tidal:track:236240307" </a:t>
            </a:r>
            <a:r>
              <a:rPr dirty="0" sz="1100">
                <a:latin typeface="Calibri"/>
                <a:cs typeface="Calibri"/>
              </a:rPr>
              <a:t>Country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Music,"Jordana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Bryant","Country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Music","02:20","128.0","Eb","tidal:track:235472340"</a:t>
            </a:r>
            <a:endParaRPr sz="1100">
              <a:latin typeface="Calibri"/>
              <a:cs typeface="Calibri"/>
            </a:endParaRPr>
          </a:p>
          <a:p>
            <a:pPr marL="12700" marR="471805">
              <a:lnSpc>
                <a:spcPts val="1380"/>
              </a:lnSpc>
            </a:pPr>
            <a:r>
              <a:rPr dirty="0" sz="1100">
                <a:latin typeface="Calibri"/>
                <a:cs typeface="Calibri"/>
              </a:rPr>
              <a:t>Pretty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Girls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Walk,"Big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Boss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Vette","Pretty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Girls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Walk","02:20","90.0","C#m","tidal:track:252781384" </a:t>
            </a:r>
            <a:r>
              <a:rPr dirty="0" sz="1100">
                <a:latin typeface="Calibri"/>
                <a:cs typeface="Calibri"/>
              </a:rPr>
              <a:t>Mad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World,"Tamara","Mad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World","02:21","80.0","Bm","tidal:track:271270561"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ts val="1315"/>
              </a:lnSpc>
            </a:pPr>
            <a:r>
              <a:rPr dirty="0" sz="1100">
                <a:latin typeface="Calibri"/>
                <a:cs typeface="Calibri"/>
              </a:rPr>
              <a:t>Love</a:t>
            </a:r>
            <a:r>
              <a:rPr dirty="0" sz="1100" spc="7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Shit,"Enchanting","Love</a:t>
            </a:r>
            <a:r>
              <a:rPr dirty="0" sz="1100" spc="8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Shit","02:21","116.0","Gb","tidal:track:273870174"</a:t>
            </a:r>
            <a:endParaRPr sz="1100">
              <a:latin typeface="Calibri"/>
              <a:cs typeface="Calibri"/>
            </a:endParaRPr>
          </a:p>
          <a:p>
            <a:pPr marL="12700" marR="593725">
              <a:lnSpc>
                <a:spcPts val="1380"/>
              </a:lnSpc>
              <a:spcBef>
                <a:spcPts val="55"/>
              </a:spcBef>
            </a:pPr>
            <a:r>
              <a:rPr dirty="0" sz="1100">
                <a:latin typeface="Calibri"/>
                <a:cs typeface="Calibri"/>
              </a:rPr>
              <a:t>Fuck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Tha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World,"Dreamer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Isioma","Fuck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Tha</a:t>
            </a:r>
            <a:r>
              <a:rPr dirty="0" sz="1100" spc="-10">
                <a:latin typeface="Calibri"/>
                <a:cs typeface="Calibri"/>
              </a:rPr>
              <a:t> World","02:22","154.0","A","tidal:track:267058074" </a:t>
            </a:r>
            <a:r>
              <a:rPr dirty="0" sz="1100">
                <a:latin typeface="Calibri"/>
                <a:cs typeface="Calibri"/>
              </a:rPr>
              <a:t>Red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Flags,"Mimi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Webb","Red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Flags","02:22","130.0","Eb","tidal:track:269878757"</a:t>
            </a:r>
            <a:endParaRPr sz="1100">
              <a:latin typeface="Calibri"/>
              <a:cs typeface="Calibri"/>
            </a:endParaRPr>
          </a:p>
          <a:p>
            <a:pPr marL="12700" marR="1089025">
              <a:lnSpc>
                <a:spcPts val="137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good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thing,"Emie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Nathan","good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thing","02:22","85.0","Eb","tidal:track:239883119"</a:t>
            </a:r>
            <a:r>
              <a:rPr dirty="0" sz="1100" spc="50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punk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rock,"She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Loves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Boon","punk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rock","02:22","143.0","Ebm","tidal:track:234699685"</a:t>
            </a:r>
            <a:endParaRPr sz="1100">
              <a:latin typeface="Calibri"/>
              <a:cs typeface="Calibri"/>
            </a:endParaRPr>
          </a:p>
          <a:p>
            <a:pPr marL="12700" marR="1293495">
              <a:lnSpc>
                <a:spcPts val="138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ways,"King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Isis","in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my</a:t>
            </a:r>
            <a:r>
              <a:rPr dirty="0" sz="1100" spc="-10">
                <a:latin typeface="Calibri"/>
                <a:cs typeface="Calibri"/>
              </a:rPr>
              <a:t> ways","02:23","140.0","G#m","tidal:track:271197275" </a:t>
            </a:r>
            <a:r>
              <a:rPr dirty="0" sz="1100">
                <a:latin typeface="Calibri"/>
                <a:cs typeface="Calibri"/>
              </a:rPr>
              <a:t>searching</a:t>
            </a:r>
            <a:r>
              <a:rPr dirty="0" sz="1100" spc="8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for,"linanthem","searching</a:t>
            </a:r>
            <a:r>
              <a:rPr dirty="0" sz="1100" spc="9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for","02:23","90.0","E","tidal:track:259445195" Move,"Wenzday","Move","02:23","125.0","F#m","tidal:track:253350049"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ts val="1315"/>
              </a:lnSpc>
            </a:pPr>
            <a:r>
              <a:rPr dirty="0" sz="1100">
                <a:latin typeface="Calibri"/>
                <a:cs typeface="Calibri"/>
              </a:rPr>
              <a:t>Had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There,"Jordana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Bryant","Had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There","02:23","120.0","Gb","tidal:track:239695172"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21944" y="3984041"/>
            <a:ext cx="141922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Calibri"/>
                <a:cs typeface="Calibri"/>
              </a:rPr>
              <a:t>,"tidal:track:257586152"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27611" y="4683874"/>
            <a:ext cx="223456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Calibri"/>
                <a:cs typeface="Calibri"/>
              </a:rPr>
              <a:t>","110.0","Am","tidal:video:62126761"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26938" y="7833512"/>
            <a:ext cx="1524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5">
                <a:latin typeface="Calibri"/>
                <a:cs typeface="Calibri"/>
              </a:rPr>
              <a:t>2"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99259" y="8708314"/>
            <a:ext cx="1145540" cy="36893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 marR="5080" indent="34290">
              <a:lnSpc>
                <a:spcPct val="104600"/>
              </a:lnSpc>
              <a:spcBef>
                <a:spcPts val="40"/>
              </a:spcBef>
            </a:pPr>
            <a:r>
              <a:rPr dirty="0" sz="1100" spc="-10">
                <a:latin typeface="Calibri"/>
                <a:cs typeface="Calibri"/>
              </a:rPr>
              <a:t>l:track:243449328" 6404085"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61503" y="9583484"/>
            <a:ext cx="206692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Calibri"/>
                <a:cs typeface="Calibri"/>
              </a:rPr>
              <a:t>2.0","G#m","tidal:track:267870370"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45001" y="660514"/>
            <a:ext cx="22352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5">
                <a:latin typeface="Calibri"/>
                <a:cs typeface="Calibri"/>
              </a:rPr>
              <a:t>04"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45564" y="2584361"/>
            <a:ext cx="8191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"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38169" y="3810152"/>
            <a:ext cx="158623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Calibri"/>
                <a:cs typeface="Calibri"/>
              </a:rPr>
              <a:t>m","tidal:track:232599630"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53561" y="5383720"/>
            <a:ext cx="29464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0">
                <a:latin typeface="Calibri"/>
                <a:cs typeface="Calibri"/>
              </a:rPr>
              <a:t>582"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49531" y="7309002"/>
            <a:ext cx="22352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5">
                <a:latin typeface="Calibri"/>
                <a:cs typeface="Calibri"/>
              </a:rPr>
              <a:t>13"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20032" y="2584361"/>
            <a:ext cx="147510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Calibri"/>
                <a:cs typeface="Calibri"/>
              </a:rPr>
              <a:t>","tidal:track:247916410"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60403" y="4859197"/>
            <a:ext cx="29464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0">
                <a:latin typeface="Calibri"/>
                <a:cs typeface="Calibri"/>
              </a:rPr>
              <a:t>445"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37372" y="8533003"/>
            <a:ext cx="22352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5">
                <a:latin typeface="Calibri"/>
                <a:cs typeface="Calibri"/>
              </a:rPr>
              <a:t>24"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00008" y="1185037"/>
            <a:ext cx="1700530" cy="12433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86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Calibri"/>
                <a:cs typeface="Calibri"/>
              </a:rPr>
              <a:t>246214181"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Calibri"/>
              <a:cs typeface="Calibri"/>
            </a:endParaRPr>
          </a:p>
          <a:p>
            <a:pPr marL="12700" marR="824865" indent="23495">
              <a:lnSpc>
                <a:spcPct val="103899"/>
              </a:lnSpc>
            </a:pPr>
            <a:r>
              <a:rPr dirty="0" sz="1100" spc="-25">
                <a:latin typeface="Calibri"/>
                <a:cs typeface="Calibri"/>
              </a:rPr>
              <a:t>24" </a:t>
            </a:r>
            <a:r>
              <a:rPr dirty="0" sz="1100" spc="-10">
                <a:latin typeface="Calibri"/>
                <a:cs typeface="Calibri"/>
              </a:rPr>
              <a:t>ck:260906217"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alibri"/>
              <a:cs typeface="Calibri"/>
            </a:endParaRPr>
          </a:p>
          <a:p>
            <a:pPr marL="38735">
              <a:lnSpc>
                <a:spcPct val="100000"/>
              </a:lnSpc>
              <a:spcBef>
                <a:spcPts val="5"/>
              </a:spcBef>
            </a:pPr>
            <a:r>
              <a:rPr dirty="0" sz="1100" spc="-10">
                <a:latin typeface="Calibri"/>
                <a:cs typeface="Calibri"/>
              </a:rPr>
              <a:t>Gm","tidal:track:235472235"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19657" y="3459518"/>
            <a:ext cx="1524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5">
                <a:latin typeface="Calibri"/>
                <a:cs typeface="Calibri"/>
              </a:rPr>
              <a:t>8"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40834" y="4334675"/>
            <a:ext cx="36576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Calibri"/>
                <a:cs typeface="Calibri"/>
              </a:rPr>
              <a:t>7345"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49128" y="5209476"/>
            <a:ext cx="36576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Calibri"/>
                <a:cs typeface="Calibri"/>
              </a:rPr>
              <a:t>6483"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20421" y="6433833"/>
            <a:ext cx="374142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t.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Destroy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Lonely]","02:46","153.0","Bm","tidal:track:238583215"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05734" y="835837"/>
            <a:ext cx="578485" cy="717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83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Calibri"/>
                <a:cs typeface="Calibri"/>
              </a:rPr>
              <a:t>461710"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1100" spc="-10">
                <a:latin typeface="Calibri"/>
                <a:cs typeface="Calibri"/>
              </a:rPr>
              <a:t>6344650"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Calibri"/>
              <a:cs typeface="Calibri"/>
            </a:endParaRPr>
          </a:p>
          <a:p>
            <a:pPr marL="49530">
              <a:lnSpc>
                <a:spcPct val="100000"/>
              </a:lnSpc>
            </a:pPr>
            <a:r>
              <a:rPr dirty="0" sz="1100" spc="-25">
                <a:latin typeface="Calibri"/>
                <a:cs typeface="Calibri"/>
              </a:rPr>
              <a:t>7"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22684" y="2059838"/>
            <a:ext cx="117792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Calibri"/>
                <a:cs typeface="Calibri"/>
              </a:rPr>
              <a:t>al:track:270771246"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12864" y="2934995"/>
            <a:ext cx="29464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0">
                <a:latin typeface="Calibri"/>
                <a:cs typeface="Calibri"/>
              </a:rPr>
              <a:t>510"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10453" y="3810152"/>
            <a:ext cx="193992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Calibri"/>
                <a:cs typeface="Calibri"/>
              </a:rPr>
              <a:t>0.0","Eb","tidal:track:236234413"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10101" y="5034153"/>
            <a:ext cx="2273300" cy="8934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735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Calibri"/>
                <a:cs typeface="Calibri"/>
              </a:rPr>
              <a:t>8","88.0","Gb","tidal:track:253895302"</a:t>
            </a:r>
            <a:endParaRPr sz="1100">
              <a:latin typeface="Calibri"/>
              <a:cs typeface="Calibri"/>
            </a:endParaRPr>
          </a:p>
          <a:p>
            <a:pPr marL="34290" marR="893444" indent="-22225">
              <a:lnSpc>
                <a:spcPts val="2760"/>
              </a:lnSpc>
              <a:spcBef>
                <a:spcPts val="125"/>
              </a:spcBef>
            </a:pPr>
            <a:r>
              <a:rPr dirty="0" sz="1100" spc="-10">
                <a:latin typeface="Calibri"/>
                <a:cs typeface="Calibri"/>
              </a:rPr>
              <a:t>"tidal:track:249395340" k:238852984"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01116" y="7658201"/>
            <a:ext cx="36576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Calibri"/>
                <a:cs typeface="Calibri"/>
              </a:rPr>
              <a:t>9219"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23536" y="8708314"/>
            <a:ext cx="3386454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Calibri"/>
                <a:cs typeface="Calibri"/>
              </a:rPr>
              <a:t>Touchdown]","02:51","80.0","Am","tidal:track:256345414"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20397" y="1360360"/>
            <a:ext cx="1051560" cy="36830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 marR="5080" indent="8890">
              <a:lnSpc>
                <a:spcPct val="104400"/>
              </a:lnSpc>
              <a:spcBef>
                <a:spcPts val="40"/>
              </a:spcBef>
            </a:pPr>
            <a:r>
              <a:rPr dirty="0" sz="1100" spc="-10">
                <a:latin typeface="Calibri"/>
                <a:cs typeface="Calibri"/>
              </a:rPr>
              <a:t>track:235623122" </a:t>
            </a:r>
            <a:r>
              <a:rPr dirty="0" sz="1100" spc="-20">
                <a:latin typeface="Calibri"/>
                <a:cs typeface="Calibri"/>
              </a:rPr>
              <a:t>237"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02966" y="3634841"/>
            <a:ext cx="920115" cy="1068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705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Calibri"/>
                <a:cs typeface="Calibri"/>
              </a:rPr>
              <a:t>ck:224248096"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Calibri"/>
              <a:cs typeface="Calibri"/>
            </a:endParaRPr>
          </a:p>
          <a:p>
            <a:pPr marL="43815">
              <a:lnSpc>
                <a:spcPct val="100000"/>
              </a:lnSpc>
            </a:pPr>
            <a:r>
              <a:rPr dirty="0" sz="1100" spc="-25">
                <a:latin typeface="Calibri"/>
                <a:cs typeface="Calibri"/>
              </a:rPr>
              <a:t>8"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100" spc="-10">
                <a:latin typeface="Calibri"/>
                <a:cs typeface="Calibri"/>
              </a:rPr>
              <a:t>05223"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07389" y="5558676"/>
            <a:ext cx="64960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Calibri"/>
                <a:cs typeface="Calibri"/>
              </a:rPr>
              <a:t>50830356"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02252" y="7484313"/>
            <a:ext cx="125158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Calibri"/>
                <a:cs typeface="Calibri"/>
              </a:rPr>
              <a:t>dal:track:273009049"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98644" y="9232836"/>
            <a:ext cx="2030095" cy="717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Calibri"/>
                <a:cs typeface="Calibri"/>
              </a:rPr>
              <a:t>25.0","Gb","tidal:track:248540959"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 marL="60325">
              <a:lnSpc>
                <a:spcPct val="100000"/>
              </a:lnSpc>
            </a:pPr>
            <a:r>
              <a:rPr dirty="0" sz="1100" spc="-25">
                <a:latin typeface="Calibri"/>
                <a:cs typeface="Calibri"/>
              </a:rPr>
              <a:t>7"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02772" y="1185037"/>
            <a:ext cx="1586230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705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Calibri"/>
                <a:cs typeface="Calibri"/>
              </a:rPr>
              <a:t>ck:249636893"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10">
                <a:latin typeface="Calibri"/>
                <a:cs typeface="Calibri"/>
              </a:rPr>
              <a:t>m","tidal:track:254820659"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08007" y="3284194"/>
            <a:ext cx="43624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Calibri"/>
                <a:cs typeface="Calibri"/>
              </a:rPr>
              <a:t>53976"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13939" y="4859197"/>
            <a:ext cx="36576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Calibri"/>
                <a:cs typeface="Calibri"/>
              </a:rPr>
              <a:t>2705"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05805" y="6958355"/>
            <a:ext cx="22352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5">
                <a:latin typeface="Calibri"/>
                <a:cs typeface="Calibri"/>
              </a:rPr>
              <a:t>60"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24880" y="835837"/>
            <a:ext cx="29464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0">
                <a:latin typeface="Calibri"/>
                <a:cs typeface="Calibri"/>
              </a:rPr>
              <a:t>736"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95209" y="3984041"/>
            <a:ext cx="401320" cy="368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Calibri"/>
                <a:cs typeface="Calibri"/>
              </a:rPr>
              <a:t>9036"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100" spc="-10">
                <a:latin typeface="Calibri"/>
                <a:cs typeface="Calibri"/>
              </a:rPr>
              <a:t>1089"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06402" y="5034153"/>
            <a:ext cx="50736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Calibri"/>
                <a:cs typeface="Calibri"/>
              </a:rPr>
              <a:t>591065"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16675" y="7484313"/>
            <a:ext cx="777875" cy="5422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02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Calibri"/>
                <a:cs typeface="Calibri"/>
              </a:rPr>
              <a:t>:268026819"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100" spc="-10">
                <a:latin typeface="Calibri"/>
                <a:cs typeface="Calibri"/>
              </a:rPr>
              <a:t>703928"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34634" y="1185037"/>
            <a:ext cx="507365" cy="368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Calibri"/>
                <a:cs typeface="Calibri"/>
              </a:rPr>
              <a:t>6537"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100" spc="-10">
                <a:latin typeface="Calibri"/>
                <a:cs typeface="Calibri"/>
              </a:rPr>
              <a:t>328823"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59947" y="2059838"/>
            <a:ext cx="22352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5">
                <a:latin typeface="Calibri"/>
                <a:cs typeface="Calibri"/>
              </a:rPr>
              <a:t>02"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19454" y="3284194"/>
            <a:ext cx="147510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Calibri"/>
                <a:cs typeface="Calibri"/>
              </a:rPr>
              <a:t>","tidal:track:248121023"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20630" y="1884883"/>
            <a:ext cx="1978025" cy="368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dirty="0" sz="1100" spc="-20">
                <a:latin typeface="Calibri"/>
                <a:cs typeface="Calibri"/>
              </a:rPr>
              <a:t>699"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-10">
                <a:latin typeface="Calibri"/>
                <a:cs typeface="Calibri"/>
              </a:rPr>
              <a:t>0.0","Em","tidal:track:252980983"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39114" y="4683874"/>
            <a:ext cx="3265804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works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-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EP","05:52","122.0","Dm","tidal:track:60724694"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31966" y="9057513"/>
            <a:ext cx="820419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Calibri"/>
                <a:cs typeface="Calibri"/>
              </a:rPr>
              <a:t>k:238852984"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39978" y="660514"/>
            <a:ext cx="6140450" cy="929005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 marR="1367790">
              <a:lnSpc>
                <a:spcPct val="104200"/>
              </a:lnSpc>
              <a:spcBef>
                <a:spcPts val="45"/>
              </a:spcBef>
            </a:pPr>
            <a:r>
              <a:rPr dirty="0" sz="1100">
                <a:latin typeface="Calibri"/>
                <a:cs typeface="Calibri"/>
              </a:rPr>
              <a:t>Reel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Em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In,"PGF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Nuk","Reel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Em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In","02:24","107.4","Ebm","tidal:track:252757407" </a:t>
            </a:r>
            <a:r>
              <a:rPr dirty="0" sz="1100">
                <a:latin typeface="Calibri"/>
                <a:cs typeface="Calibri"/>
              </a:rPr>
              <a:t>Pair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You,"FIG","Pair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10">
                <a:latin typeface="Calibri"/>
                <a:cs typeface="Calibri"/>
              </a:rPr>
              <a:t> You","02:24","150.0","Gm","tidal:track:244855803" </a:t>
            </a:r>
            <a:r>
              <a:rPr dirty="0" sz="1100">
                <a:latin typeface="Calibri"/>
                <a:cs typeface="Calibri"/>
              </a:rPr>
              <a:t>Another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Thing,"Sijya","Young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Hate","02:25","122.0","Bbm","tidal:track:255329111"</a:t>
            </a:r>
            <a:endParaRPr sz="1100">
              <a:latin typeface="Calibri"/>
              <a:cs typeface="Calibri"/>
            </a:endParaRPr>
          </a:p>
          <a:p>
            <a:pPr marL="12700" marR="779145">
              <a:lnSpc>
                <a:spcPct val="104600"/>
              </a:lnSpc>
            </a:pPr>
            <a:r>
              <a:rPr dirty="0" sz="1100">
                <a:latin typeface="Calibri"/>
                <a:cs typeface="Calibri"/>
              </a:rPr>
              <a:t>Power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Source,"Morgan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Reese","Power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Source","02:25","97.0","Bbm","tidal:track:251119709" </a:t>
            </a:r>
            <a:r>
              <a:rPr dirty="0" sz="1100">
                <a:latin typeface="Calibri"/>
                <a:cs typeface="Calibri"/>
              </a:rPr>
              <a:t>Golden,"Jasmine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Jethwa","Golden","02:25","121.6","F","tidal:track:248226477"</a:t>
            </a:r>
            <a:endParaRPr sz="1100">
              <a:latin typeface="Calibri"/>
              <a:cs typeface="Calibri"/>
            </a:endParaRPr>
          </a:p>
          <a:p>
            <a:pPr marL="12700" marR="404495">
              <a:lnSpc>
                <a:spcPct val="104299"/>
              </a:lnSpc>
            </a:pP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only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sing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about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food,"Runnner","i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only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sing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about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food","02:25","95.0","G","tidal:track:248250931" </a:t>
            </a:r>
            <a:r>
              <a:rPr dirty="0" sz="1100">
                <a:latin typeface="Calibri"/>
                <a:cs typeface="Calibri"/>
              </a:rPr>
              <a:t>Run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from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you,"Downtown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Kayoto","Run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from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you","02:26","120.0","C#m","tidal:track:253985919" </a:t>
            </a:r>
            <a:r>
              <a:rPr dirty="0" sz="1100">
                <a:latin typeface="Calibri"/>
                <a:cs typeface="Calibri"/>
              </a:rPr>
              <a:t>Nightstand,"Dev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Lemons","Nightstand","02:26","112.0","F#m","tidal:track:269227710"</a:t>
            </a:r>
            <a:endParaRPr sz="1100">
              <a:latin typeface="Calibri"/>
              <a:cs typeface="Calibri"/>
            </a:endParaRPr>
          </a:p>
          <a:p>
            <a:pPr marL="12700" marR="1104265">
              <a:lnSpc>
                <a:spcPts val="1380"/>
              </a:lnSpc>
              <a:spcBef>
                <a:spcPts val="50"/>
              </a:spcBef>
            </a:pPr>
            <a:r>
              <a:rPr dirty="0" sz="1100">
                <a:latin typeface="Calibri"/>
                <a:cs typeface="Calibri"/>
              </a:rPr>
              <a:t>Make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Mine,"Morgen","Make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Mine","02:26","150.0","G#m","tidal:track:263474698" </a:t>
            </a:r>
            <a:r>
              <a:rPr dirty="0" sz="1100">
                <a:latin typeface="Calibri"/>
                <a:cs typeface="Calibri"/>
              </a:rPr>
              <a:t>meow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chat,"Kate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NV","meow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chat","02:27","145.0","Db","tidal:track:262306421"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ts val="1315"/>
              </a:lnSpc>
            </a:pPr>
            <a:r>
              <a:rPr dirty="0" sz="1100">
                <a:latin typeface="Calibri"/>
                <a:cs typeface="Calibri"/>
              </a:rPr>
              <a:t>people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pleaser,"Cat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Burns","people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pleaser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/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sleep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night","02:27","94.0","Db","tidal:track:249906145"</a:t>
            </a:r>
            <a:endParaRPr sz="1100">
              <a:latin typeface="Calibri"/>
              <a:cs typeface="Calibri"/>
            </a:endParaRPr>
          </a:p>
          <a:p>
            <a:pPr marL="12700" marR="45085">
              <a:lnSpc>
                <a:spcPts val="1380"/>
              </a:lnSpc>
              <a:spcBef>
                <a:spcPts val="55"/>
              </a:spcBef>
            </a:pPr>
            <a:r>
              <a:rPr dirty="0" sz="1100">
                <a:latin typeface="Calibri"/>
                <a:cs typeface="Calibri"/>
              </a:rPr>
              <a:t>Need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All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(feat.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Deante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Hitchcock),"Marco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Plus","Need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All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(feat.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Deante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Hitchcock)","02:27","93.0","Dm </a:t>
            </a:r>
            <a:r>
              <a:rPr dirty="0" sz="1100">
                <a:latin typeface="Calibri"/>
                <a:cs typeface="Calibri"/>
              </a:rPr>
              <a:t>Real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Good,"Eden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Prince","Real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Good","02:28","125.0","Gm","tidal:track:258404714"</a:t>
            </a:r>
            <a:endParaRPr sz="1100">
              <a:latin typeface="Calibri"/>
              <a:cs typeface="Calibri"/>
            </a:endParaRPr>
          </a:p>
          <a:p>
            <a:pPr marL="12700" marR="442595">
              <a:lnSpc>
                <a:spcPts val="1370"/>
              </a:lnSpc>
              <a:spcBef>
                <a:spcPts val="10"/>
              </a:spcBef>
            </a:pPr>
            <a:r>
              <a:rPr dirty="0" sz="1100" spc="-10">
                <a:latin typeface="Calibri"/>
                <a:cs typeface="Calibri"/>
              </a:rPr>
              <a:t>bittersweet</a:t>
            </a:r>
            <a:r>
              <a:rPr dirty="0" sz="1100" spc="14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teeth,"poptropicaslutz!","bittersweet</a:t>
            </a:r>
            <a:r>
              <a:rPr dirty="0" sz="1100" spc="14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teeth","02:29","85.0","B","tidal:track:244840517" </a:t>
            </a:r>
            <a:r>
              <a:rPr dirty="0" sz="1100">
                <a:latin typeface="Calibri"/>
                <a:cs typeface="Calibri"/>
              </a:rPr>
              <a:t>Don</a:t>
            </a:r>
            <a:r>
              <a:rPr dirty="0" sz="1100" spc="8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Julio,"WhooKilledKenny","Don</a:t>
            </a:r>
            <a:r>
              <a:rPr dirty="0" sz="1100" spc="9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Julio","02:30","155.0","Cm","tidal:track:237980850"</a:t>
            </a:r>
            <a:endParaRPr sz="1100">
              <a:latin typeface="Calibri"/>
              <a:cs typeface="Calibri"/>
            </a:endParaRPr>
          </a:p>
          <a:p>
            <a:pPr marL="12700" marR="1289685">
              <a:lnSpc>
                <a:spcPts val="1380"/>
              </a:lnSpc>
            </a:pPr>
            <a:r>
              <a:rPr dirty="0" sz="1100">
                <a:latin typeface="Calibri"/>
                <a:cs typeface="Calibri"/>
              </a:rPr>
              <a:t>lemon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sorbet,"SASH","lemon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sorbet","02:31","143.0","Ebm","tidal:track:254067120" TAN,"Bktherula","TAN","02:31","136.4","Fm","tidal:track:271134637"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Exhibit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A,"Quadry","Exhibit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(Remix)","02:31","97.0","Cm","tidal:track:273122737"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100">
                <a:latin typeface="Calibri"/>
                <a:cs typeface="Calibri"/>
              </a:rPr>
              <a:t>Sko,"PGF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Nuk","Sko","02:31","154.0","C#m","tidal:track:265101571"</a:t>
            </a:r>
            <a:endParaRPr sz="1100">
              <a:latin typeface="Calibri"/>
              <a:cs typeface="Calibri"/>
            </a:endParaRPr>
          </a:p>
          <a:p>
            <a:pPr marL="12700" marR="538480">
              <a:lnSpc>
                <a:spcPts val="1380"/>
              </a:lnSpc>
              <a:spcBef>
                <a:spcPts val="45"/>
              </a:spcBef>
            </a:pPr>
            <a:r>
              <a:rPr dirty="0" sz="1100">
                <a:latin typeface="Calibri"/>
                <a:cs typeface="Calibri"/>
              </a:rPr>
              <a:t>Say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Datt,"Fastmoney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Ant, Lil Zay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Osama","Say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Datt","02:31","78.5","Ebm","tidal:track:242873489" Eggshells,"Dehd","Eggshells","02:31","92.0","E","tidal:track:243435665"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zip.,"AUNDREY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GUILLAUME.","zip.","02:32","145.0","F#m","tidal:track:265250487"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100">
                <a:latin typeface="Calibri"/>
                <a:cs typeface="Calibri"/>
              </a:rPr>
              <a:t>Always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Loud,"Kembe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X","Always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Loud","02:32","85.0","Dm","tidal:track:250920694"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100">
                <a:latin typeface="Calibri"/>
                <a:cs typeface="Calibri"/>
              </a:rPr>
              <a:t>boys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don't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cry,"Skaiwater","boys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donâ€™t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cry","02:32","148.0","B","tidal:track:250024793"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04500"/>
              </a:lnSpc>
            </a:pPr>
            <a:r>
              <a:rPr dirty="0" sz="1100">
                <a:latin typeface="Calibri"/>
                <a:cs typeface="Calibri"/>
              </a:rPr>
              <a:t>Do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make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nervous?,"Lilyisthatyou","Do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make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nervous?","02:32","90.0","F#m","tidal:track:253720 </a:t>
            </a:r>
            <a:r>
              <a:rPr dirty="0" sz="1100">
                <a:latin typeface="Calibri"/>
                <a:cs typeface="Calibri"/>
              </a:rPr>
              <a:t>Okay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Okay,"Jayson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Cash","Okay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Okay","02:33","100.0","Gm","tidal:track:264101110" Figures,"GAIDAA","Figures","02:33","104.0","Bbm","tidal:track:248613100"</a:t>
            </a:r>
            <a:endParaRPr sz="1100">
              <a:latin typeface="Calibri"/>
              <a:cs typeface="Calibri"/>
            </a:endParaRPr>
          </a:p>
          <a:p>
            <a:pPr marL="12700" marR="1191895">
              <a:lnSpc>
                <a:spcPts val="1380"/>
              </a:lnSpc>
              <a:spcBef>
                <a:spcPts val="50"/>
              </a:spcBef>
            </a:pPr>
            <a:r>
              <a:rPr dirty="0" sz="1100">
                <a:latin typeface="Calibri"/>
                <a:cs typeface="Calibri"/>
              </a:rPr>
              <a:t>Dracula,"Julia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Wolf","Dracula","02:34","120.0","A","tidal:track:254785707" INFLUENCE,"Bandmanrill","INFLUENCE","02:34","150.0","Gm","tidal:track:251443339"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Red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Flags,"Spencer</a:t>
            </a:r>
            <a:r>
              <a:rPr dirty="0" sz="1100" spc="-10">
                <a:latin typeface="Calibri"/>
                <a:cs typeface="Calibri"/>
              </a:rPr>
              <a:t> Crandall","Pickaxe","02:34","112.0","Gm","tidal:track:278294749"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100">
                <a:latin typeface="Calibri"/>
                <a:cs typeface="Calibri"/>
              </a:rPr>
              <a:t>FLOAT,"Tahj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Keeton","FLOAT","02:34","140.0","Bbm","tidal:track:239991497"</a:t>
            </a:r>
            <a:endParaRPr sz="1100">
              <a:latin typeface="Calibri"/>
              <a:cs typeface="Calibri"/>
            </a:endParaRPr>
          </a:p>
          <a:p>
            <a:pPr marL="12700" marR="1219835">
              <a:lnSpc>
                <a:spcPts val="1380"/>
              </a:lnSpc>
              <a:spcBef>
                <a:spcPts val="45"/>
              </a:spcBef>
            </a:pPr>
            <a:r>
              <a:rPr dirty="0" sz="1100">
                <a:latin typeface="Calibri"/>
                <a:cs typeface="Calibri"/>
              </a:rPr>
              <a:t>Breakup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Sex,"Neriah","Breakup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Sex","02:34","150.0","E","tidal:track:234690385" Wayside,"whiterosemoxie","Wayside","02:35","119.0","Gm","tidal:track:256364495" Traffic,"Blaketheman1000","Traffic","02:35","98.0","C","tidal:track:253875856"</a:t>
            </a:r>
            <a:r>
              <a:rPr dirty="0" sz="1100" spc="500">
                <a:latin typeface="Calibri"/>
                <a:cs typeface="Calibri"/>
              </a:rPr>
              <a:t>  </a:t>
            </a:r>
            <a:r>
              <a:rPr dirty="0" sz="1100">
                <a:latin typeface="Calibri"/>
                <a:cs typeface="Calibri"/>
              </a:rPr>
              <a:t>where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hurts,"Prentiss","where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hurts","02:35","138.0","G","tidal:track:256750832" </a:t>
            </a:r>
            <a:r>
              <a:rPr dirty="0" sz="1100">
                <a:latin typeface="Calibri"/>
                <a:cs typeface="Calibri"/>
              </a:rPr>
              <a:t>DUMP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HIM,"Haiden","DUMP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HIM","02:35","138.0","Eb","tidal:track:244550189"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ts val="1315"/>
              </a:lnSpc>
            </a:pPr>
            <a:r>
              <a:rPr dirty="0" sz="1100">
                <a:latin typeface="Calibri"/>
                <a:cs typeface="Calibri"/>
              </a:rPr>
              <a:t>Sweater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Weather,"Myles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Smith","Sweater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Weather","02:36","112.3","Gm","tidal:track:273497042"</a:t>
            </a:r>
            <a:endParaRPr sz="1100">
              <a:latin typeface="Calibri"/>
              <a:cs typeface="Calibri"/>
            </a:endParaRPr>
          </a:p>
          <a:p>
            <a:pPr marL="12700" marR="1017269">
              <a:lnSpc>
                <a:spcPct val="104600"/>
              </a:lnSpc>
            </a:pP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Don't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Care,"Whose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Rules","I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Don't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Care","02:36","111.0","G#m","tidal:track:248854991" </a:t>
            </a:r>
            <a:r>
              <a:rPr dirty="0" sz="1100">
                <a:latin typeface="Calibri"/>
                <a:cs typeface="Calibri"/>
              </a:rPr>
              <a:t>4leaf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clover,"King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Isis","4leaf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clover","02:36","149.4","Bbm","tidal:track:256056501"</a:t>
            </a:r>
            <a:endParaRPr sz="1100">
              <a:latin typeface="Calibri"/>
              <a:cs typeface="Calibri"/>
            </a:endParaRPr>
          </a:p>
          <a:p>
            <a:pPr marL="12700" marR="796925">
              <a:lnSpc>
                <a:spcPct val="103699"/>
              </a:lnSpc>
              <a:spcBef>
                <a:spcPts val="10"/>
              </a:spcBef>
            </a:pPr>
            <a:r>
              <a:rPr dirty="0" sz="1100">
                <a:latin typeface="Calibri"/>
                <a:cs typeface="Calibri"/>
              </a:rPr>
              <a:t>Leave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Alone,"Realestk","Leave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Alone","02:36","143.0","Bbm","tidal:track:243209344"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Fringe,"Cheekface","The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Fringe","02:37","145.0","A","tidal:track:270219487"</a:t>
            </a:r>
            <a:endParaRPr sz="1100">
              <a:latin typeface="Calibri"/>
              <a:cs typeface="Calibri"/>
            </a:endParaRPr>
          </a:p>
          <a:p>
            <a:pPr marL="12700" marR="1025525">
              <a:lnSpc>
                <a:spcPct val="104600"/>
              </a:lnSpc>
            </a:pPr>
            <a:r>
              <a:rPr dirty="0" sz="1100">
                <a:latin typeface="Calibri"/>
                <a:cs typeface="Calibri"/>
              </a:rPr>
              <a:t>Sin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City,"Highway,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Jetsonmade","Sin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City","02:37","141.0","C#m","tidal:track:274871088" </a:t>
            </a:r>
            <a:r>
              <a:rPr dirty="0" sz="1100">
                <a:latin typeface="Calibri"/>
                <a:cs typeface="Calibri"/>
              </a:rPr>
              <a:t>all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access,"Blest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Jones","all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access","02:37","88.1","B","tidal:track:235007463"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>
                <a:latin typeface="Calibri"/>
                <a:cs typeface="Calibri"/>
              </a:rPr>
              <a:t>Good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2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Me,"Kelz","Good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2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Me","02:37","114.0","Bbm","tidal:track:265517111"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>
                <a:latin typeface="Calibri"/>
                <a:cs typeface="Calibri"/>
              </a:rPr>
              <a:t>It All Gets </a:t>
            </a:r>
            <a:r>
              <a:rPr dirty="0" sz="1100" spc="-10">
                <a:latin typeface="Calibri"/>
                <a:cs typeface="Calibri"/>
              </a:rPr>
              <a:t>Better,"Origami</a:t>
            </a:r>
            <a:r>
              <a:rPr dirty="0" sz="1100">
                <a:latin typeface="Calibri"/>
                <a:cs typeface="Calibri"/>
              </a:rPr>
              <a:t> Human","It All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Gets </a:t>
            </a:r>
            <a:r>
              <a:rPr dirty="0" sz="1100" spc="-10">
                <a:latin typeface="Calibri"/>
                <a:cs typeface="Calibri"/>
              </a:rPr>
              <a:t>Better","02:37","122.0","B","tidal:track:259851797"</a:t>
            </a:r>
            <a:endParaRPr sz="1100">
              <a:latin typeface="Calibri"/>
              <a:cs typeface="Calibri"/>
            </a:endParaRPr>
          </a:p>
          <a:p>
            <a:pPr marL="12700" marR="27940">
              <a:lnSpc>
                <a:spcPts val="1380"/>
              </a:lnSpc>
              <a:spcBef>
                <a:spcPts val="55"/>
              </a:spcBef>
            </a:pPr>
            <a:r>
              <a:rPr dirty="0" sz="1100">
                <a:latin typeface="Calibri"/>
                <a:cs typeface="Calibri"/>
              </a:rPr>
              <a:t>We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Know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Sky,"Yours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Are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Only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Ears","We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Know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Sky","02:38","100.9","Bb","tidal:track:2721136 </a:t>
            </a:r>
            <a:r>
              <a:rPr dirty="0" sz="1100">
                <a:latin typeface="Calibri"/>
                <a:cs typeface="Calibri"/>
              </a:rPr>
              <a:t>Better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Off,"Roe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Kapara","Better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Off","02:38","140.0","Bb","tidal:track:270631099"</a:t>
            </a:r>
            <a:endParaRPr sz="1100">
              <a:latin typeface="Calibri"/>
              <a:cs typeface="Calibri"/>
            </a:endParaRPr>
          </a:p>
          <a:p>
            <a:pPr marL="12700" marR="1344930">
              <a:lnSpc>
                <a:spcPts val="137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little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pieces,"young</a:t>
            </a:r>
            <a:r>
              <a:rPr dirty="0" sz="1100" spc="-10">
                <a:latin typeface="Calibri"/>
                <a:cs typeface="Calibri"/>
              </a:rPr>
              <a:t> friend","little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pieces","02:38","80.0","C","tidal:track:260796921" </a:t>
            </a:r>
            <a:r>
              <a:rPr dirty="0" sz="1100">
                <a:latin typeface="Calibri"/>
                <a:cs typeface="Calibri"/>
              </a:rPr>
              <a:t>Body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Bag,"Monaleo","Body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Bag","02:38","85.0","Bm","tidal:track:252982532"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Baddie,"MK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xyz","Baddie","02:38","103.0","Dm","tidal:track:245581933"</a:t>
            </a:r>
            <a:endParaRPr sz="1100">
              <a:latin typeface="Calibri"/>
              <a:cs typeface="Calibri"/>
            </a:endParaRPr>
          </a:p>
          <a:p>
            <a:pPr marL="12700" marR="336550">
              <a:lnSpc>
                <a:spcPct val="104600"/>
              </a:lnSpc>
            </a:pPr>
            <a:r>
              <a:rPr dirty="0" sz="1100">
                <a:latin typeface="Calibri"/>
                <a:cs typeface="Calibri"/>
              </a:rPr>
              <a:t>Yes,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Did,"Rob49,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Real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Boston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Richey","Yes,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</a:t>
            </a:r>
            <a:r>
              <a:rPr dirty="0" sz="1100" spc="-10">
                <a:latin typeface="Calibri"/>
                <a:cs typeface="Calibri"/>
              </a:rPr>
              <a:t> Did","02:38","81.0","Bm","tidal:track:241282582" </a:t>
            </a:r>
            <a:r>
              <a:rPr dirty="0" sz="1100">
                <a:latin typeface="Calibri"/>
                <a:cs typeface="Calibri"/>
              </a:rPr>
              <a:t>Light</a:t>
            </a:r>
            <a:r>
              <a:rPr dirty="0" sz="1100" spc="7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Breeze,"Kalan.Frfr","Light</a:t>
            </a:r>
            <a:r>
              <a:rPr dirty="0" sz="1100" spc="8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Breeze","02:38","97.0","Am","tidal:track:237979195"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100">
                <a:latin typeface="Calibri"/>
                <a:cs typeface="Calibri"/>
              </a:rPr>
              <a:t>Good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Days,"Grace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Inspace","Good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Days","02:39","109.0","Ab","tidal:track:265468291"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23536" y="835837"/>
            <a:ext cx="3386454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Calibri"/>
                <a:cs typeface="Calibri"/>
              </a:rPr>
              <a:t>Touchdown]","02:51","80.0","Am","tidal:track:256345414"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43179" y="1535316"/>
            <a:ext cx="1524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5">
                <a:latin typeface="Calibri"/>
                <a:cs typeface="Calibri"/>
              </a:rPr>
              <a:t>7"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30823" y="4509643"/>
            <a:ext cx="365760" cy="3676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Calibri"/>
                <a:cs typeface="Calibri"/>
              </a:rPr>
              <a:t>9036"</a:t>
            </a:r>
            <a:endParaRPr sz="1100">
              <a:latin typeface="Calibri"/>
              <a:cs typeface="Calibri"/>
            </a:endParaRPr>
          </a:p>
          <a:p>
            <a:pPr marL="34925">
              <a:lnSpc>
                <a:spcPct val="100000"/>
              </a:lnSpc>
              <a:spcBef>
                <a:spcPts val="50"/>
              </a:spcBef>
            </a:pPr>
            <a:r>
              <a:rPr dirty="0" sz="1100" spc="-20">
                <a:latin typeface="Calibri"/>
                <a:cs typeface="Calibri"/>
              </a:rPr>
              <a:t>582"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00008" y="7484313"/>
            <a:ext cx="88011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Calibri"/>
                <a:cs typeface="Calibri"/>
              </a:rPr>
              <a:t>ck:260906217"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62060" y="1360360"/>
            <a:ext cx="43624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Calibri"/>
                <a:cs typeface="Calibri"/>
              </a:rPr>
              <a:t>32109"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12864" y="6083198"/>
            <a:ext cx="342265" cy="368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0">
                <a:latin typeface="Calibri"/>
                <a:cs typeface="Calibri"/>
              </a:rPr>
              <a:t>510"</a:t>
            </a:r>
            <a:endParaRPr sz="1100">
              <a:latin typeface="Calibri"/>
              <a:cs typeface="Calibri"/>
            </a:endParaRPr>
          </a:p>
          <a:p>
            <a:pPr marL="59690">
              <a:lnSpc>
                <a:spcPct val="100000"/>
              </a:lnSpc>
              <a:spcBef>
                <a:spcPts val="60"/>
              </a:spcBef>
            </a:pPr>
            <a:r>
              <a:rPr dirty="0" sz="1100" spc="-20">
                <a:latin typeface="Calibri"/>
                <a:cs typeface="Calibri"/>
              </a:rPr>
              <a:t>445"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58897" y="7484313"/>
            <a:ext cx="64960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Calibri"/>
                <a:cs typeface="Calibri"/>
              </a:rPr>
              <a:t>77236072"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20421" y="8533003"/>
            <a:ext cx="3741420" cy="717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830">
              <a:lnSpc>
                <a:spcPct val="100000"/>
              </a:lnSpc>
              <a:spcBef>
                <a:spcPts val="100"/>
              </a:spcBef>
            </a:pPr>
            <a:r>
              <a:rPr dirty="0" sz="1100" spc="-25">
                <a:latin typeface="Calibri"/>
                <a:cs typeface="Calibri"/>
              </a:rPr>
              <a:t>04"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Calibri"/>
                <a:cs typeface="Calibri"/>
              </a:rPr>
              <a:t>t.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Destroy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Lonely]","02:46","153.0","Bm","tidal:track:238583215"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19657" y="3634841"/>
            <a:ext cx="1524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5">
                <a:latin typeface="Calibri"/>
                <a:cs typeface="Calibri"/>
              </a:rPr>
              <a:t>8"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37188" y="8708314"/>
            <a:ext cx="75692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Calibri"/>
                <a:cs typeface="Calibri"/>
              </a:rPr>
              <a:t>:268026819"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20397" y="9757359"/>
            <a:ext cx="29464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0">
                <a:latin typeface="Calibri"/>
                <a:cs typeface="Calibri"/>
              </a:rPr>
              <a:t>237"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48058" y="1185037"/>
            <a:ext cx="29464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0">
                <a:latin typeface="Calibri"/>
                <a:cs typeface="Calibri"/>
              </a:rPr>
              <a:t>725"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34453" y="3284194"/>
            <a:ext cx="1524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5">
                <a:latin typeface="Calibri"/>
                <a:cs typeface="Calibri"/>
              </a:rPr>
              <a:t>8"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02252" y="4509643"/>
            <a:ext cx="125158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Calibri"/>
                <a:cs typeface="Calibri"/>
              </a:rPr>
              <a:t>dal:track:273009049"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61503" y="7309002"/>
            <a:ext cx="206692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Calibri"/>
                <a:cs typeface="Calibri"/>
              </a:rPr>
              <a:t>2.0","G#m","tidal:track:267870370"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30409" y="8008835"/>
            <a:ext cx="50736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Calibri"/>
                <a:cs typeface="Calibri"/>
              </a:rPr>
              <a:t>461710"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26101" y="660514"/>
            <a:ext cx="29464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0">
                <a:latin typeface="Calibri"/>
                <a:cs typeface="Calibri"/>
              </a:rPr>
              <a:t>699"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20032" y="1709559"/>
            <a:ext cx="1978660" cy="718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Calibri"/>
                <a:cs typeface="Calibri"/>
              </a:rPr>
              <a:t>0.0","Em","tidal:track:252980983"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100" spc="-10">
                <a:latin typeface="Calibri"/>
                <a:cs typeface="Calibri"/>
              </a:rPr>
              <a:t>","tidal:track:247916410"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08007" y="3810152"/>
            <a:ext cx="43624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Calibri"/>
                <a:cs typeface="Calibri"/>
              </a:rPr>
              <a:t>53976"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23545" y="7309002"/>
            <a:ext cx="22352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5">
                <a:latin typeface="Calibri"/>
                <a:cs typeface="Calibri"/>
              </a:rPr>
              <a:t>24"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02772" y="2584361"/>
            <a:ext cx="158623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Calibri"/>
                <a:cs typeface="Calibri"/>
              </a:rPr>
              <a:t>m","tidal:track:254820659"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26938" y="3284194"/>
            <a:ext cx="1524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5">
                <a:latin typeface="Calibri"/>
                <a:cs typeface="Calibri"/>
              </a:rPr>
              <a:t>2"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10573" y="4509643"/>
            <a:ext cx="2272665" cy="542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Calibri"/>
                <a:cs typeface="Calibri"/>
              </a:rPr>
              <a:t>8","88.0","Gb","tidal:track:253895302"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100" spc="-10">
                <a:latin typeface="Calibri"/>
                <a:cs typeface="Calibri"/>
              </a:rPr>
              <a:t>246214181"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40834" y="6433833"/>
            <a:ext cx="36576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Calibri"/>
                <a:cs typeface="Calibri"/>
              </a:rPr>
              <a:t>7345"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02966" y="7133679"/>
            <a:ext cx="43624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Calibri"/>
                <a:cs typeface="Calibri"/>
              </a:rPr>
              <a:t>05223"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34094" y="8533003"/>
            <a:ext cx="111061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Calibri"/>
                <a:cs typeface="Calibri"/>
              </a:rPr>
              <a:t>l:track:243449328"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16675" y="9583484"/>
            <a:ext cx="50736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Calibri"/>
                <a:cs typeface="Calibri"/>
              </a:rPr>
              <a:t>703928"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35425" y="1535316"/>
            <a:ext cx="887730" cy="1242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670">
              <a:lnSpc>
                <a:spcPct val="100000"/>
              </a:lnSpc>
              <a:spcBef>
                <a:spcPts val="100"/>
              </a:spcBef>
            </a:pPr>
            <a:r>
              <a:rPr dirty="0" sz="1100" spc="-25">
                <a:latin typeface="Calibri"/>
                <a:cs typeface="Calibri"/>
              </a:rPr>
              <a:t>13"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Calibri"/>
              <a:cs typeface="Calibri"/>
            </a:endParaRPr>
          </a:p>
          <a:p>
            <a:pPr marL="23495">
              <a:lnSpc>
                <a:spcPct val="100000"/>
              </a:lnSpc>
            </a:pPr>
            <a:r>
              <a:rPr dirty="0" sz="1100" spc="-25">
                <a:latin typeface="Calibri"/>
                <a:cs typeface="Calibri"/>
              </a:rPr>
              <a:t>7"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100" spc="-25">
                <a:latin typeface="Calibri"/>
                <a:cs typeface="Calibri"/>
              </a:rPr>
              <a:t>3"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 marL="19685">
              <a:lnSpc>
                <a:spcPct val="100000"/>
              </a:lnSpc>
            </a:pPr>
            <a:r>
              <a:rPr dirty="0" sz="1100" spc="-10">
                <a:latin typeface="Calibri"/>
                <a:cs typeface="Calibri"/>
              </a:rPr>
              <a:t>ck:249636893"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06402" y="3810152"/>
            <a:ext cx="507365" cy="5422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5405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Calibri"/>
                <a:cs typeface="Calibri"/>
              </a:rPr>
              <a:t>6537"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100" spc="-10">
                <a:latin typeface="Calibri"/>
                <a:cs typeface="Calibri"/>
              </a:rPr>
              <a:t>591065"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95209" y="4859197"/>
            <a:ext cx="1955164" cy="1068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Calibri"/>
                <a:cs typeface="Calibri"/>
              </a:rPr>
              <a:t>1089"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Calibri"/>
              <a:cs typeface="Calibri"/>
            </a:endParaRPr>
          </a:p>
          <a:p>
            <a:pPr marL="22860" marR="5080" indent="4445">
              <a:lnSpc>
                <a:spcPct val="104400"/>
              </a:lnSpc>
            </a:pPr>
            <a:r>
              <a:rPr dirty="0" sz="1100" spc="-10">
                <a:latin typeface="Calibri"/>
                <a:cs typeface="Calibri"/>
              </a:rPr>
              <a:t>0.0","Eb","tidal:track:236234413" </a:t>
            </a:r>
            <a:r>
              <a:rPr dirty="0" sz="1100" spc="-25">
                <a:latin typeface="Calibri"/>
                <a:cs typeface="Calibri"/>
              </a:rPr>
              <a:t>60"</a:t>
            </a:r>
            <a:endParaRPr sz="1100">
              <a:latin typeface="Calibri"/>
              <a:cs typeface="Calibri"/>
            </a:endParaRPr>
          </a:p>
          <a:p>
            <a:pPr marL="36830">
              <a:lnSpc>
                <a:spcPct val="100000"/>
              </a:lnSpc>
              <a:spcBef>
                <a:spcPts val="60"/>
              </a:spcBef>
            </a:pPr>
            <a:r>
              <a:rPr dirty="0" sz="1100" spc="-10">
                <a:latin typeface="Calibri"/>
                <a:cs typeface="Calibri"/>
              </a:rPr>
              <a:t>","tidal:track:248121023"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01671" y="6784479"/>
            <a:ext cx="72009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Calibri"/>
                <a:cs typeface="Calibri"/>
              </a:rPr>
              <a:t>271308514"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37372" y="8708314"/>
            <a:ext cx="1421130" cy="5422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Calibri"/>
                <a:cs typeface="Calibri"/>
              </a:rPr>
              <a:t>,"tidal:track:273584825"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100" spc="-25">
                <a:latin typeface="Calibri"/>
                <a:cs typeface="Calibri"/>
              </a:rPr>
              <a:t>24"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29577" y="660514"/>
            <a:ext cx="104203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Calibri"/>
                <a:cs typeface="Calibri"/>
              </a:rPr>
              <a:t>track:235623122"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01116" y="1535316"/>
            <a:ext cx="36576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Calibri"/>
                <a:cs typeface="Calibri"/>
              </a:rPr>
              <a:t>9219"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22684" y="2759672"/>
            <a:ext cx="117792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Calibri"/>
                <a:cs typeface="Calibri"/>
              </a:rPr>
              <a:t>al:track:270771246"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24880" y="3810152"/>
            <a:ext cx="29464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0">
                <a:latin typeface="Calibri"/>
                <a:cs typeface="Calibri"/>
              </a:rPr>
              <a:t>736"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98644" y="6083198"/>
            <a:ext cx="2030095" cy="71945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9685" marR="5080" indent="-7620">
              <a:lnSpc>
                <a:spcPct val="104600"/>
              </a:lnSpc>
              <a:spcBef>
                <a:spcPts val="40"/>
              </a:spcBef>
            </a:pPr>
            <a:r>
              <a:rPr dirty="0" sz="1100" spc="-10">
                <a:latin typeface="Calibri"/>
                <a:cs typeface="Calibri"/>
              </a:rPr>
              <a:t>25.0","Gb","tidal:track:248540959" 6344650"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Calibri"/>
              <a:cs typeface="Calibri"/>
            </a:endParaRPr>
          </a:p>
          <a:p>
            <a:pPr marL="59055">
              <a:lnSpc>
                <a:spcPct val="100000"/>
              </a:lnSpc>
            </a:pPr>
            <a:r>
              <a:rPr dirty="0" sz="1100">
                <a:latin typeface="Calibri"/>
                <a:cs typeface="Calibri"/>
              </a:rPr>
              <a:t>"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10101" y="7484313"/>
            <a:ext cx="1690370" cy="717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575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Calibri"/>
                <a:cs typeface="Calibri"/>
              </a:rPr>
              <a:t>Gm","tidal:track:235472235"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100" spc="-10">
                <a:latin typeface="Calibri"/>
                <a:cs typeface="Calibri"/>
              </a:rPr>
              <a:t>"tidal:track:249395340"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38169" y="9232836"/>
            <a:ext cx="1586230" cy="368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290">
              <a:lnSpc>
                <a:spcPct val="100000"/>
              </a:lnSpc>
              <a:spcBef>
                <a:spcPts val="100"/>
              </a:spcBef>
            </a:pPr>
            <a:r>
              <a:rPr dirty="0" sz="1100" spc="-25">
                <a:latin typeface="Calibri"/>
                <a:cs typeface="Calibri"/>
              </a:rPr>
              <a:t>02"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100" spc="-10">
                <a:latin typeface="Calibri"/>
                <a:cs typeface="Calibri"/>
              </a:rPr>
              <a:t>m","tidal:track:232599630"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07389" y="835837"/>
            <a:ext cx="64960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Calibri"/>
                <a:cs typeface="Calibri"/>
              </a:rPr>
              <a:t>50830356"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43107" y="2934995"/>
            <a:ext cx="88011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Calibri"/>
                <a:cs typeface="Calibri"/>
              </a:rPr>
              <a:t>ck:224248096"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13939" y="3984041"/>
            <a:ext cx="36576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Calibri"/>
                <a:cs typeface="Calibri"/>
              </a:rPr>
              <a:t>2705"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99259" y="5209476"/>
            <a:ext cx="57848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Calibri"/>
                <a:cs typeface="Calibri"/>
              </a:rPr>
              <a:t>6404085"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39978" y="660514"/>
            <a:ext cx="6129655" cy="9290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AVA,"Natalie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Jane","AVA","02:39","87.0","Ebm","tidal:track:259866940"</a:t>
            </a:r>
            <a:endParaRPr sz="1100">
              <a:latin typeface="Calibri"/>
              <a:cs typeface="Calibri"/>
            </a:endParaRPr>
          </a:p>
          <a:p>
            <a:pPr marL="12700" marR="1573530">
              <a:lnSpc>
                <a:spcPct val="103699"/>
              </a:lnSpc>
              <a:spcBef>
                <a:spcPts val="10"/>
              </a:spcBef>
            </a:pPr>
            <a:r>
              <a:rPr dirty="0" sz="1100" spc="-10">
                <a:latin typeface="Calibri"/>
                <a:cs typeface="Calibri"/>
              </a:rPr>
              <a:t>amnesia,"earth2zoe","amnesia","02:39","82.4","E","tidal:track:248705812" </a:t>
            </a:r>
            <a:r>
              <a:rPr dirty="0" sz="1100">
                <a:latin typeface="Calibri"/>
                <a:cs typeface="Calibri"/>
              </a:rPr>
              <a:t>pl4yg1rl,"Lolo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ZouaÃ¯","pl4yg1rl","02:39","99.0","F#m","tidal:track:243239780"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100">
                <a:latin typeface="Calibri"/>
                <a:cs typeface="Calibri"/>
              </a:rPr>
              <a:t>SOCIAL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MEDIA,"MIA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GLADSTONE,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Trent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HOOLiGAN","SOCIAL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MEDIA","02:39","93.5","Dm","tidal:track:</a:t>
            </a:r>
            <a:endParaRPr sz="11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  <a:spcBef>
                <a:spcPts val="60"/>
              </a:spcBef>
            </a:pPr>
            <a:r>
              <a:rPr dirty="0" sz="1100">
                <a:latin typeface="Calibri"/>
                <a:cs typeface="Calibri"/>
              </a:rPr>
              <a:t>hell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yeah,"corook","hell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yeah","02:39","98.0","E","tidal:track:245256126"</a:t>
            </a:r>
            <a:endParaRPr sz="1100">
              <a:latin typeface="Calibri"/>
              <a:cs typeface="Calibri"/>
            </a:endParaRPr>
          </a:p>
          <a:p>
            <a:pPr algn="just" marL="12700" marR="30480">
              <a:lnSpc>
                <a:spcPct val="104299"/>
              </a:lnSpc>
            </a:pPr>
            <a:r>
              <a:rPr dirty="0" sz="1100">
                <a:latin typeface="Calibri"/>
                <a:cs typeface="Calibri"/>
              </a:rPr>
              <a:t>Parking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Lot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Love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Story,"Dolo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Tonight","Parking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Lot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Love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Story","02:40","135.0","G#m","tidal:track:2765547 </a:t>
            </a:r>
            <a:r>
              <a:rPr dirty="0" sz="1100">
                <a:latin typeface="Calibri"/>
                <a:cs typeface="Calibri"/>
              </a:rPr>
              <a:t>Brain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empty/heart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fucked,"BLOWSOM,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Luke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Noa","Brain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empty/heart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fucked","02:40","89.0","F","tidal:tra </a:t>
            </a:r>
            <a:r>
              <a:rPr dirty="0" sz="1100">
                <a:latin typeface="Calibri"/>
                <a:cs typeface="Calibri"/>
              </a:rPr>
              <a:t>RISEN,"Elujay,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JANE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HANDCOCK,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Tales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Town","RISEN","02:40","79.0","F","tidal:track:248711465"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100">
                <a:latin typeface="Calibri"/>
                <a:cs typeface="Calibri"/>
              </a:rPr>
              <a:t>Monster,"Leah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Kate","Monster","02:40","80.0","B","tidal:track:250019173"</a:t>
            </a:r>
            <a:endParaRPr sz="1100">
              <a:latin typeface="Calibri"/>
              <a:cs typeface="Calibri"/>
            </a:endParaRPr>
          </a:p>
          <a:p>
            <a:pPr marL="12700" marR="27305">
              <a:lnSpc>
                <a:spcPct val="103899"/>
              </a:lnSpc>
              <a:spcBef>
                <a:spcPts val="10"/>
              </a:spcBef>
            </a:pP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just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wanna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dance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(feat.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loe4t),"She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Loves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Boon,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loe4t","i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just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wanna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dance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(feat.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loe4t)","02:40","127.0"," </a:t>
            </a:r>
            <a:r>
              <a:rPr dirty="0" sz="1100">
                <a:latin typeface="Calibri"/>
                <a:cs typeface="Calibri"/>
              </a:rPr>
              <a:t>Bubbly,"Charlie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Houston","Bubbly","02:41","125.0","F#m","tidal:track:276031741"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ONE,"INJI","THE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ONE","02:41","121.0","Ebm","tidal:track:271012137"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100">
                <a:latin typeface="Calibri"/>
                <a:cs typeface="Calibri"/>
              </a:rPr>
              <a:t>Cooking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One,"FIG","Cooking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One","02:41","120.0","C","tidal:track:249383129"</a:t>
            </a:r>
            <a:endParaRPr sz="1100">
              <a:latin typeface="Calibri"/>
              <a:cs typeface="Calibri"/>
            </a:endParaRPr>
          </a:p>
          <a:p>
            <a:pPr marL="12700" marR="690880">
              <a:lnSpc>
                <a:spcPct val="103699"/>
              </a:lnSpc>
              <a:spcBef>
                <a:spcPts val="15"/>
              </a:spcBef>
            </a:pP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Darkness,"Stella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Sommer","In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Darkness","02:41","138.0","G","tidal:track:247279997" </a:t>
            </a:r>
            <a:r>
              <a:rPr dirty="0" sz="1100">
                <a:latin typeface="Calibri"/>
                <a:cs typeface="Calibri"/>
              </a:rPr>
              <a:t>Dreamfields,"Starjunk</a:t>
            </a:r>
            <a:r>
              <a:rPr dirty="0" sz="1100" spc="-6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95","Dreamfields","02:41","124.0","B","tidal:track:247246787"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100">
                <a:latin typeface="Calibri"/>
                <a:cs typeface="Calibri"/>
              </a:rPr>
              <a:t>No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Mind,"Rot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Ken,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Jetsonmade","No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Mind","02:41","78.0","Fm","tidal:track:245038355"</a:t>
            </a:r>
            <a:endParaRPr sz="1100">
              <a:latin typeface="Calibri"/>
              <a:cs typeface="Calibri"/>
            </a:endParaRPr>
          </a:p>
          <a:p>
            <a:pPr marL="12700" marR="34290">
              <a:lnSpc>
                <a:spcPct val="104600"/>
              </a:lnSpc>
            </a:pPr>
            <a:r>
              <a:rPr dirty="0" sz="1100">
                <a:latin typeface="Calibri"/>
                <a:cs typeface="Calibri"/>
              </a:rPr>
              <a:t>Go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Down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Softly,"Fievel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Glauque","Go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Down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Softly /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River","02:41","150.7","C","tidal:track:24366443 </a:t>
            </a:r>
            <a:r>
              <a:rPr dirty="0" sz="1100">
                <a:latin typeface="Calibri"/>
                <a:cs typeface="Calibri"/>
              </a:rPr>
              <a:t>miles,"Skaiwater,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Lil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Uzi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Vert","miles","02:42","140.0","A","tidal:track:255470025"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WANT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YOU,"Carter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Vail","I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WANT</a:t>
            </a:r>
            <a:r>
              <a:rPr dirty="0" sz="1100" spc="-10">
                <a:latin typeface="Calibri"/>
                <a:cs typeface="Calibri"/>
              </a:rPr>
              <a:t> YOU","02:43","120.0","D","tidal:track:259141930"</a:t>
            </a:r>
            <a:endParaRPr sz="1100">
              <a:latin typeface="Calibri"/>
              <a:cs typeface="Calibri"/>
            </a:endParaRPr>
          </a:p>
          <a:p>
            <a:pPr marL="12700" marR="1205230">
              <a:lnSpc>
                <a:spcPts val="1380"/>
              </a:lnSpc>
              <a:spcBef>
                <a:spcPts val="45"/>
              </a:spcBef>
            </a:pPr>
            <a:r>
              <a:rPr dirty="0" sz="1100">
                <a:latin typeface="Calibri"/>
                <a:cs typeface="Calibri"/>
              </a:rPr>
              <a:t>Rich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Girl,"Journey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Montana","Rich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Girl","02:43","101.0","Gm","tidal:track:260508098"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Bad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Guy,"Kaylee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Rose","The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Bad</a:t>
            </a:r>
            <a:r>
              <a:rPr dirty="0" sz="1100" spc="-10">
                <a:latin typeface="Calibri"/>
                <a:cs typeface="Calibri"/>
              </a:rPr>
              <a:t> Guy","02:43","79.0","C","tidal:track:254629261"</a:t>
            </a:r>
            <a:endParaRPr sz="1100">
              <a:latin typeface="Calibri"/>
              <a:cs typeface="Calibri"/>
            </a:endParaRPr>
          </a:p>
          <a:p>
            <a:pPr marL="12700" marR="13335">
              <a:lnSpc>
                <a:spcPts val="1380"/>
              </a:lnSpc>
            </a:pPr>
            <a:r>
              <a:rPr dirty="0" sz="1100">
                <a:latin typeface="Calibri"/>
                <a:cs typeface="Calibri"/>
              </a:rPr>
              <a:t>Shut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Up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(feat.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Icewear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Vezzo),"PGF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Nuk,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Icewear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Vezzo","Shut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Up","02:43","81.0","Ebm","tidal:track:25814 </a:t>
            </a:r>
            <a:r>
              <a:rPr dirty="0" sz="1100">
                <a:latin typeface="Calibri"/>
                <a:cs typeface="Calibri"/>
              </a:rPr>
              <a:t>BAD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GIRLS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CLUB,"Baby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Storme","BAD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GIRLS</a:t>
            </a:r>
            <a:r>
              <a:rPr dirty="0" sz="1100" spc="-10">
                <a:latin typeface="Calibri"/>
                <a:cs typeface="Calibri"/>
              </a:rPr>
              <a:t> CLUB","02:43","90.0","Am","tidal:track:244551157"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ts val="1315"/>
              </a:lnSpc>
            </a:pPr>
            <a:r>
              <a:rPr dirty="0" sz="1100">
                <a:latin typeface="Calibri"/>
                <a:cs typeface="Calibri"/>
              </a:rPr>
              <a:t>247,"Mike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Dimes","247","02:44","129.0","Cm","tidal:track:253813576"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100">
                <a:latin typeface="Calibri"/>
                <a:cs typeface="Calibri"/>
              </a:rPr>
              <a:t>I.N.V.U.,"Kid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Kapichi","I.N.V.U.","02:44","125.0","Dm","tidal:track:246025392"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100">
                <a:latin typeface="Calibri"/>
                <a:cs typeface="Calibri"/>
              </a:rPr>
              <a:t>Cushty,"s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dog","Cushty","02:44","130.0","Dm","tidal:track:239575060"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0420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GASLIGHT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(Sam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Blacky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Remix),"INJI","GASLIGHT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(Sam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Blacky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Remix)","02:44","125.0","E","tidal:track:23749 </a:t>
            </a:r>
            <a:r>
              <a:rPr dirty="0" sz="1100">
                <a:latin typeface="Calibri"/>
                <a:cs typeface="Calibri"/>
              </a:rPr>
              <a:t>What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</a:t>
            </a:r>
            <a:r>
              <a:rPr dirty="0" sz="1100" spc="5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Doin,"BlueBucksClan","What</a:t>
            </a:r>
            <a:r>
              <a:rPr dirty="0" sz="1100" spc="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</a:t>
            </a:r>
            <a:r>
              <a:rPr dirty="0" sz="1100" spc="5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Doin","02:45","110.9","C#m","tidal:track:276041215" Applause,"Liily","Applause","02:45","110.0","Cm","tidal:track:259865290"</a:t>
            </a:r>
            <a:endParaRPr sz="1100">
              <a:latin typeface="Calibri"/>
              <a:cs typeface="Calibri"/>
            </a:endParaRPr>
          </a:p>
          <a:p>
            <a:pPr algn="just" marL="12700" marR="1480185">
              <a:lnSpc>
                <a:spcPct val="10420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Jane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Doe,"Leyla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Blue","Jane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Doe","02:45","120.0","F#m","tidal:track:256525418" seasons,"Prentiss,</a:t>
            </a:r>
            <a:r>
              <a:rPr dirty="0" sz="1100" spc="4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lil</a:t>
            </a:r>
            <a:r>
              <a:rPr dirty="0" sz="1100" spc="5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aaron","seasons","02:45","85.0","E","tidal:track:252777414" </a:t>
            </a:r>
            <a:r>
              <a:rPr dirty="0" sz="1100">
                <a:latin typeface="Calibri"/>
                <a:cs typeface="Calibri"/>
              </a:rPr>
              <a:t>PIXEL,"papa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mbye","PIXEL","02:46","118.0","Bm","tidal:track:249419694"</a:t>
            </a:r>
            <a:endParaRPr sz="11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  <a:spcBef>
                <a:spcPts val="60"/>
              </a:spcBef>
            </a:pPr>
            <a:r>
              <a:rPr dirty="0" sz="1100">
                <a:latin typeface="Calibri"/>
                <a:cs typeface="Calibri"/>
              </a:rPr>
              <a:t>I.O.U.,"GoGo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Morrow","I.O.U.","02:46","107.0","Fm","tidal:track:232588628"</a:t>
            </a:r>
            <a:endParaRPr sz="1100">
              <a:latin typeface="Calibri"/>
              <a:cs typeface="Calibri"/>
            </a:endParaRPr>
          </a:p>
          <a:p>
            <a:pPr marL="12700" marR="33655">
              <a:lnSpc>
                <a:spcPct val="104600"/>
              </a:lnSpc>
            </a:pPr>
            <a:r>
              <a:rPr dirty="0" sz="1100">
                <a:latin typeface="Calibri"/>
                <a:cs typeface="Calibri"/>
              </a:rPr>
              <a:t>FOREVER,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PT.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2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(JEZEBEL)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[feat.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Destroy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Lonely],"Bktherula,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Destroy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Lonely","FOREVER,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PT.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2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(JEZEBEL)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[fea </a:t>
            </a:r>
            <a:r>
              <a:rPr dirty="0" sz="1100">
                <a:latin typeface="Calibri"/>
                <a:cs typeface="Calibri"/>
              </a:rPr>
              <a:t>TRUCK,"Eryn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Martin","TRUCK","02:47","86.5","Gm","tidal:track:263564945"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AM,"Angelo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Mota","I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AM","02:47","115.0","C","tidal:track:252644716"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100" spc="-10">
                <a:latin typeface="Calibri"/>
                <a:cs typeface="Calibri"/>
              </a:rPr>
              <a:t>Splinter,"FIG","Splinter","02:47","90.0","Cm","tidal:track:241101343"</a:t>
            </a:r>
            <a:endParaRPr sz="1100">
              <a:latin typeface="Calibri"/>
              <a:cs typeface="Calibri"/>
            </a:endParaRPr>
          </a:p>
          <a:p>
            <a:pPr marL="12700" marR="1492250">
              <a:lnSpc>
                <a:spcPct val="104600"/>
              </a:lnSpc>
            </a:pPr>
            <a:r>
              <a:rPr dirty="0" sz="1100">
                <a:latin typeface="Calibri"/>
                <a:cs typeface="Calibri"/>
              </a:rPr>
              <a:t>Yes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No,"Lili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Caseley","Yes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No","02:48","87.0","Bm","tidal:track:270820583" </a:t>
            </a:r>
            <a:r>
              <a:rPr dirty="0" sz="1100">
                <a:latin typeface="Calibri"/>
                <a:cs typeface="Calibri"/>
              </a:rPr>
              <a:t>Holly,"Anna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Shoemaker","Holly","02:48","121.0","Gb","tidal:track:271156286" </a:t>
            </a:r>
            <a:r>
              <a:rPr dirty="0" sz="1100">
                <a:latin typeface="Calibri"/>
                <a:cs typeface="Calibri"/>
              </a:rPr>
              <a:t>Dirt,"Sheyna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Gee","Dirt","02:48","152.0","Bm","tidal:track:260574289"</a:t>
            </a:r>
            <a:endParaRPr sz="1100">
              <a:latin typeface="Calibri"/>
              <a:cs typeface="Calibri"/>
            </a:endParaRPr>
          </a:p>
          <a:p>
            <a:pPr marL="12700" marR="1576070">
              <a:lnSpc>
                <a:spcPts val="1380"/>
              </a:lnSpc>
              <a:spcBef>
                <a:spcPts val="45"/>
              </a:spcBef>
            </a:pPr>
            <a:r>
              <a:rPr dirty="0" sz="1100">
                <a:latin typeface="Calibri"/>
                <a:cs typeface="Calibri"/>
              </a:rPr>
              <a:t>Bon</a:t>
            </a:r>
            <a:r>
              <a:rPr dirty="0" sz="1100" spc="6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Voyage,"Chiiild","Bon</a:t>
            </a:r>
            <a:r>
              <a:rPr dirty="0" sz="1100" spc="7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Voyage","02:48","126.0","C","tidal:track:257933336" </a:t>
            </a:r>
            <a:r>
              <a:rPr dirty="0" sz="1100">
                <a:latin typeface="Calibri"/>
                <a:cs typeface="Calibri"/>
              </a:rPr>
              <a:t>Into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You,"merci,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mercy","Into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You","02:48","82.5","D","tidal:track:245813119"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Can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I,"Genevieve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Stokes","Can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I","03:01","81.5","Em","tidal:track:248443292"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-10">
                <a:latin typeface="Calibri"/>
                <a:cs typeface="Calibri"/>
              </a:rPr>
              <a:t>Killer,"Indy","Killer","03:01","102.0","F#m","tidal:track:253989352"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100">
                <a:latin typeface="Calibri"/>
                <a:cs typeface="Calibri"/>
              </a:rPr>
              <a:t>By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You,"Temecula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Road","By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You","03:01","94.0","D","tidal:track:242732544"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100" spc="-10">
                <a:latin typeface="Calibri"/>
                <a:cs typeface="Calibri"/>
              </a:rPr>
              <a:t>Low,"SZA","SOS","03:01","145.0","Gm","tidal:track:264617519"</a:t>
            </a:r>
            <a:endParaRPr sz="1100">
              <a:latin typeface="Calibri"/>
              <a:cs typeface="Calibri"/>
            </a:endParaRPr>
          </a:p>
          <a:p>
            <a:pPr marL="12700" marR="912494">
              <a:lnSpc>
                <a:spcPct val="104600"/>
              </a:lnSpc>
            </a:pPr>
            <a:r>
              <a:rPr dirty="0" sz="1100">
                <a:latin typeface="Calibri"/>
                <a:cs typeface="Calibri"/>
              </a:rPr>
              <a:t>You're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Nobody,"Loyal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Lobos","You're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Nobody","03:02","103.0","G","tidal:track:253638292" </a:t>
            </a:r>
            <a:r>
              <a:rPr dirty="0" sz="1100">
                <a:latin typeface="Calibri"/>
                <a:cs typeface="Calibri"/>
              </a:rPr>
              <a:t>Romeo,"Jordana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Bryant","Romeo","03:02","134.0","Gb","tidal:track:244424053"</a:t>
            </a:r>
            <a:endParaRPr sz="1100">
              <a:latin typeface="Calibri"/>
              <a:cs typeface="Calibri"/>
            </a:endParaRPr>
          </a:p>
          <a:p>
            <a:pPr marL="12700" marR="687070">
              <a:lnSpc>
                <a:spcPts val="1380"/>
              </a:lnSpc>
              <a:spcBef>
                <a:spcPts val="45"/>
              </a:spcBef>
            </a:pPr>
            <a:r>
              <a:rPr dirty="0" sz="1100">
                <a:latin typeface="Calibri"/>
                <a:cs typeface="Calibri"/>
              </a:rPr>
              <a:t>How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Do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Lose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You,"ella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jane","How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Do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Lose</a:t>
            </a:r>
            <a:r>
              <a:rPr dirty="0" sz="1100" spc="-10">
                <a:latin typeface="Calibri"/>
                <a:cs typeface="Calibri"/>
              </a:rPr>
              <a:t> You","03:02","130.0","C","tidal:track:241552055" </a:t>
            </a:r>
            <a:r>
              <a:rPr dirty="0" sz="1100">
                <a:latin typeface="Calibri"/>
                <a:cs typeface="Calibri"/>
              </a:rPr>
              <a:t>Holy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Water,"Leah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Marie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Mason","Holy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Water","03:03","103.9","Em","tidal:track:262380214"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BEER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MY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BED,"Graham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Barham","BEER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MY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BED","03:03","84.0","Eb","tidal:track:274858768"</a:t>
            </a:r>
            <a:endParaRPr sz="1100">
              <a:latin typeface="Calibri"/>
              <a:cs typeface="Calibri"/>
            </a:endParaRPr>
          </a:p>
          <a:p>
            <a:pPr marL="12700" marR="469900">
              <a:lnSpc>
                <a:spcPct val="103699"/>
              </a:lnSpc>
              <a:spcBef>
                <a:spcPts val="10"/>
              </a:spcBef>
            </a:pPr>
            <a:r>
              <a:rPr dirty="0" sz="1100">
                <a:latin typeface="Calibri"/>
                <a:cs typeface="Calibri"/>
              </a:rPr>
              <a:t>Tyler,</a:t>
            </a:r>
            <a:r>
              <a:rPr dirty="0" sz="1100" spc="-5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Forever,"McKinley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Dixon","Tyler,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Forever","03:03","149.8","Cm","tidal:track:267633556" </a:t>
            </a:r>
            <a:r>
              <a:rPr dirty="0" sz="1100">
                <a:latin typeface="Calibri"/>
                <a:cs typeface="Calibri"/>
              </a:rPr>
              <a:t>Cashmere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Sweaters,"Edie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Bens","Cashmere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Sweaters","03:03","78.0","Ab","tidal:track:255392554"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39978" y="660514"/>
            <a:ext cx="6123305" cy="9290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hayley.,"will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hyde,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Elijah</a:t>
            </a:r>
            <a:r>
              <a:rPr dirty="0" sz="1100" spc="-10">
                <a:latin typeface="Calibri"/>
                <a:cs typeface="Calibri"/>
              </a:rPr>
              <a:t> Woods","hayley.","03:03","150.0","C","tidal:track:248616489"</a:t>
            </a:r>
            <a:endParaRPr sz="1100">
              <a:latin typeface="Calibri"/>
              <a:cs typeface="Calibri"/>
            </a:endParaRPr>
          </a:p>
          <a:p>
            <a:pPr algn="just" marL="12700" marR="17780">
              <a:lnSpc>
                <a:spcPct val="10420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Love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(feat.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sadie),"Dominic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Sen,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Sadie","Love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(feat.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sadie)","03:04","132.0","A","tidal:track:249 </a:t>
            </a:r>
            <a:r>
              <a:rPr dirty="0" sz="1100">
                <a:latin typeface="Calibri"/>
                <a:cs typeface="Calibri"/>
              </a:rPr>
              <a:t>feral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canadian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scaredy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cat,"young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friend","feral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canadian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scaredy</a:t>
            </a:r>
            <a:r>
              <a:rPr dirty="0" sz="1100" spc="-10">
                <a:latin typeface="Calibri"/>
                <a:cs typeface="Calibri"/>
              </a:rPr>
              <a:t> cat","03:04","84.9","F#m","tidal:track:26 </a:t>
            </a:r>
            <a:r>
              <a:rPr dirty="0" sz="1100">
                <a:latin typeface="Calibri"/>
                <a:cs typeface="Calibri"/>
              </a:rPr>
              <a:t>Get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Off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My,"Julia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Wolf","Get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Off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My","03:04","106.0","C","tidal:track:248336964"</a:t>
            </a:r>
            <a:endParaRPr sz="1100">
              <a:latin typeface="Calibri"/>
              <a:cs typeface="Calibri"/>
            </a:endParaRPr>
          </a:p>
          <a:p>
            <a:pPr algn="just" marL="12700" marR="5080">
              <a:lnSpc>
                <a:spcPct val="104400"/>
              </a:lnSpc>
            </a:pPr>
            <a:r>
              <a:rPr dirty="0" sz="1100">
                <a:latin typeface="Calibri"/>
                <a:cs typeface="Calibri"/>
              </a:rPr>
              <a:t>About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Hunger,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About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Love,"Pearla","About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Hunger,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About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Love","03:04","142.0","G","tidal:track:24613669 </a:t>
            </a:r>
            <a:r>
              <a:rPr dirty="0" sz="1100">
                <a:latin typeface="Calibri"/>
                <a:cs typeface="Calibri"/>
              </a:rPr>
              <a:t>Breaking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Up,"Bnny","Breaking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Up","03:04","111.5","F","tidal:track:253426539"</a:t>
            </a:r>
            <a:endParaRPr sz="1100">
              <a:latin typeface="Calibri"/>
              <a:cs typeface="Calibri"/>
            </a:endParaRPr>
          </a:p>
          <a:p>
            <a:pPr marL="12700" marR="870585">
              <a:lnSpc>
                <a:spcPts val="1380"/>
              </a:lnSpc>
              <a:spcBef>
                <a:spcPts val="50"/>
              </a:spcBef>
            </a:pPr>
            <a:r>
              <a:rPr dirty="0" sz="1100">
                <a:latin typeface="Calibri"/>
                <a:cs typeface="Calibri"/>
              </a:rPr>
              <a:t>Presence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Color,"Lukah","Presence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4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Color","03:04","84.0","Bm","tidal:track:239940621" </a:t>
            </a:r>
            <a:r>
              <a:rPr dirty="0" sz="1100">
                <a:latin typeface="Calibri"/>
                <a:cs typeface="Calibri"/>
              </a:rPr>
              <a:t>playing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tricks,"Thuy","playing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tricks","03:04","130.0","D","tidal:track:241057618"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Calibri"/>
                <a:cs typeface="Calibri"/>
              </a:rPr>
              <a:t>Would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Kill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at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All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-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Naked,"Dream,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Ivory","Would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Kill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All</a:t>
            </a:r>
            <a:r>
              <a:rPr dirty="0" sz="1100" spc="-10">
                <a:latin typeface="Calibri"/>
                <a:cs typeface="Calibri"/>
              </a:rPr>
              <a:t> (Naked)","03:05","112.9","G#m","tid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100" spc="-10">
                <a:latin typeface="Calibri"/>
                <a:cs typeface="Calibri"/>
              </a:rPr>
              <a:t>SH!TSHOW,"Neriah","SH!TSHOW","03:05","97.0","Cm","tidal:track:254654624"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>
                <a:latin typeface="Calibri"/>
                <a:cs typeface="Calibri"/>
              </a:rPr>
              <a:t>TALKING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ONLINE,"MIA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GLADSTONE,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Belis","TALKING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ONLINE","03:05","90.0","Bb","tidal:track:243277790"</a:t>
            </a:r>
            <a:endParaRPr sz="1100">
              <a:latin typeface="Calibri"/>
              <a:cs typeface="Calibri"/>
            </a:endParaRPr>
          </a:p>
          <a:p>
            <a:pPr marL="12700" marR="1540510">
              <a:lnSpc>
                <a:spcPts val="1380"/>
              </a:lnSpc>
              <a:spcBef>
                <a:spcPts val="50"/>
              </a:spcBef>
            </a:pPr>
            <a:r>
              <a:rPr dirty="0" sz="1100">
                <a:latin typeface="Calibri"/>
                <a:cs typeface="Calibri"/>
              </a:rPr>
              <a:t>Running,"Kate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Bollinger","Running","03:06","130.0","C","tidal:track:239897706" Startover,"Rosie","Startover","03:06","110.0","G","tidal:track:273016820"</a:t>
            </a:r>
            <a:endParaRPr sz="1100">
              <a:latin typeface="Calibri"/>
              <a:cs typeface="Calibri"/>
            </a:endParaRPr>
          </a:p>
          <a:p>
            <a:pPr marL="12700" marR="34925">
              <a:lnSpc>
                <a:spcPts val="1370"/>
              </a:lnSpc>
              <a:spcBef>
                <a:spcPts val="10"/>
              </a:spcBef>
            </a:pPr>
            <a:r>
              <a:rPr dirty="0" sz="1100">
                <a:latin typeface="Calibri"/>
                <a:cs typeface="Calibri"/>
              </a:rPr>
              <a:t>Do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Ever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Cross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Mind?,"Beharie","Do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Ever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Cross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Your</a:t>
            </a:r>
            <a:r>
              <a:rPr dirty="0" sz="1100" spc="-10">
                <a:latin typeface="Calibri"/>
                <a:cs typeface="Calibri"/>
              </a:rPr>
              <a:t> Mind?","03:06","127.0","E","tidal:track:270584 Hometown,"Indy","Hometown","03:06","78.0","Gb","tidal:track:262001557"</a:t>
            </a:r>
            <a:endParaRPr sz="1100">
              <a:latin typeface="Calibri"/>
              <a:cs typeface="Calibri"/>
            </a:endParaRPr>
          </a:p>
          <a:p>
            <a:pPr marL="12700" marR="1017905">
              <a:lnSpc>
                <a:spcPts val="1380"/>
              </a:lnSpc>
            </a:pPr>
            <a:r>
              <a:rPr dirty="0" sz="1100">
                <a:latin typeface="Calibri"/>
                <a:cs typeface="Calibri"/>
              </a:rPr>
              <a:t>Watchdog,"Gemma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Laurence","Watchdog","03:06","152.4","Ab","tidal:track:243435373" </a:t>
            </a:r>
            <a:r>
              <a:rPr dirty="0" sz="1100">
                <a:latin typeface="Calibri"/>
                <a:cs typeface="Calibri"/>
              </a:rPr>
              <a:t>Westbound,"Jenny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Berkel","Westbound","03:06","142.0","D","tidal:track:238908287" </a:t>
            </a:r>
            <a:r>
              <a:rPr dirty="0" sz="1100">
                <a:latin typeface="Calibri"/>
                <a:cs typeface="Calibri"/>
              </a:rPr>
              <a:t>itâ€™s</a:t>
            </a:r>
            <a:r>
              <a:rPr dirty="0" sz="1100" spc="6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ok!,"corook","itâ€™s</a:t>
            </a:r>
            <a:r>
              <a:rPr dirty="0" sz="1100" spc="6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ok!","03:06","80.0","B","tidal:track:238622615"</a:t>
            </a:r>
            <a:endParaRPr sz="1100">
              <a:latin typeface="Calibri"/>
              <a:cs typeface="Calibri"/>
            </a:endParaRPr>
          </a:p>
          <a:p>
            <a:pPr marL="12700" marR="37465">
              <a:lnSpc>
                <a:spcPts val="1370"/>
              </a:lnSpc>
              <a:spcBef>
                <a:spcPts val="10"/>
              </a:spcBef>
            </a:pPr>
            <a:r>
              <a:rPr dirty="0" sz="1100">
                <a:latin typeface="Calibri"/>
                <a:cs typeface="Calibri"/>
              </a:rPr>
              <a:t>There's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Still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Tomorrow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(feat.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Jake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Hoot),"Bri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Fletcher","There's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Still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Tomorrow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(feat.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Jake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Hoot)","03:06","9 </a:t>
            </a:r>
            <a:r>
              <a:rPr dirty="0" sz="1100">
                <a:latin typeface="Calibri"/>
                <a:cs typeface="Calibri"/>
              </a:rPr>
              <a:t>Hold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On,"Albertine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Sarges","Hold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On","03:07","125.3","Bm","tidal:track:248709681"</a:t>
            </a:r>
            <a:endParaRPr sz="1100">
              <a:latin typeface="Calibri"/>
              <a:cs typeface="Calibri"/>
            </a:endParaRPr>
          </a:p>
          <a:p>
            <a:pPr marL="12700" marR="406400">
              <a:lnSpc>
                <a:spcPts val="138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i've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got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crazy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idea,"Eva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Snyder","i've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got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crazy</a:t>
            </a:r>
            <a:r>
              <a:rPr dirty="0" sz="1100" spc="-10">
                <a:latin typeface="Calibri"/>
                <a:cs typeface="Calibri"/>
              </a:rPr>
              <a:t> idea","03:07","91.0","Gb","tidal:track:272609443" </a:t>
            </a:r>
            <a:r>
              <a:rPr dirty="0" sz="1100">
                <a:latin typeface="Calibri"/>
                <a:cs typeface="Calibri"/>
              </a:rPr>
              <a:t>Walking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Away,"Abby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Simone","Walking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Away","03:07","130.0","Am","tidal:track:263601105"</a:t>
            </a:r>
            <a:endParaRPr sz="1100">
              <a:latin typeface="Calibri"/>
              <a:cs typeface="Calibri"/>
            </a:endParaRPr>
          </a:p>
          <a:p>
            <a:pPr marL="12700" marR="749935">
              <a:lnSpc>
                <a:spcPts val="137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A.M.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FETA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MEANS,"Rahul","A.M.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FETA</a:t>
            </a:r>
            <a:r>
              <a:rPr dirty="0" sz="1100" spc="-10">
                <a:latin typeface="Calibri"/>
                <a:cs typeface="Calibri"/>
              </a:rPr>
              <a:t> MEANS","03:07","120.0","Cm","tidal:track:234714140" </a:t>
            </a:r>
            <a:r>
              <a:rPr dirty="0" sz="1100">
                <a:latin typeface="Calibri"/>
                <a:cs typeface="Calibri"/>
              </a:rPr>
              <a:t>Game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Theory,"Chance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Emerson","Game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Theory","03:08","80.0","Bb","tidal:track:255132541"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Show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Hands,"Veps","A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Show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10">
                <a:latin typeface="Calibri"/>
                <a:cs typeface="Calibri"/>
              </a:rPr>
              <a:t> Hands","03:08","108.4","E","tidal:track:249772662"</a:t>
            </a:r>
            <a:endParaRPr sz="1100">
              <a:latin typeface="Calibri"/>
              <a:cs typeface="Calibri"/>
            </a:endParaRPr>
          </a:p>
          <a:p>
            <a:pPr marL="12700" marR="11430">
              <a:lnSpc>
                <a:spcPts val="1380"/>
              </a:lnSpc>
              <a:spcBef>
                <a:spcPts val="50"/>
              </a:spcBef>
            </a:pPr>
            <a:r>
              <a:rPr dirty="0" sz="1100">
                <a:latin typeface="Calibri"/>
                <a:cs typeface="Calibri"/>
              </a:rPr>
              <a:t>SMALL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TALK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CAROLINA,"Noah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Guy,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Spirit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New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Orleans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Gospel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Choir","SMALL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TALK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CAROLINA","03:0 Flake,"TOLEDO","Flake","03:08","112.0","Bb","tidal:track:232742726"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ts val="1315"/>
              </a:lnSpc>
            </a:pP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wish i never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had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 (feat.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Viji),"Quami.Xyz, </a:t>
            </a:r>
            <a:r>
              <a:rPr dirty="0" sz="1100">
                <a:latin typeface="Calibri"/>
                <a:cs typeface="Calibri"/>
              </a:rPr>
              <a:t>Viji","i wish i never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had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 (feat.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Viji)","03:09","155.0","Bm",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100">
                <a:latin typeface="Calibri"/>
                <a:cs typeface="Calibri"/>
              </a:rPr>
              <a:t>Tan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Lines,"Tanner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Adell","Tan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Lines","03:09","79.0","Em","tidal:track:244135864"</a:t>
            </a:r>
            <a:endParaRPr sz="1100">
              <a:latin typeface="Calibri"/>
              <a:cs typeface="Calibri"/>
            </a:endParaRPr>
          </a:p>
          <a:p>
            <a:pPr marL="12700" marR="16510">
              <a:lnSpc>
                <a:spcPct val="104600"/>
              </a:lnSpc>
            </a:pPr>
            <a:r>
              <a:rPr dirty="0" sz="1100">
                <a:latin typeface="Calibri"/>
                <a:cs typeface="Calibri"/>
              </a:rPr>
              <a:t>3am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nyc,"SEB","IT'S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OKAY,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WE'RE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DREAMING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II: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don't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worry,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i'll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fine","03:09","113.0","Am","tidal:trac </a:t>
            </a:r>
            <a:r>
              <a:rPr dirty="0" sz="1100">
                <a:latin typeface="Calibri"/>
                <a:cs typeface="Calibri"/>
              </a:rPr>
              <a:t>DEH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DEH,"Wauve","DEH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DEH","03:10","98.4","Ebm","tidal:track:249089634"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100" spc="-10">
                <a:latin typeface="Calibri"/>
                <a:cs typeface="Calibri"/>
              </a:rPr>
              <a:t>Lipo,"Chrissi","Lipo","03:10","88.0","Fm","tidal:track:239464124"</a:t>
            </a:r>
            <a:endParaRPr sz="1100">
              <a:latin typeface="Calibri"/>
              <a:cs typeface="Calibri"/>
            </a:endParaRPr>
          </a:p>
          <a:p>
            <a:pPr marL="12700" marR="816610">
              <a:lnSpc>
                <a:spcPct val="104600"/>
              </a:lnSpc>
            </a:pPr>
            <a:r>
              <a:rPr dirty="0" sz="1100">
                <a:latin typeface="Calibri"/>
                <a:cs typeface="Calibri"/>
              </a:rPr>
              <a:t>Vintage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Lingerie,"Ella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Luna","Vintage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Lingerie","03:11","152.0","Am","tidal:track:267485878" </a:t>
            </a:r>
            <a:r>
              <a:rPr dirty="0" sz="1100">
                <a:latin typeface="Calibri"/>
                <a:cs typeface="Calibri"/>
              </a:rPr>
              <a:t>Smoke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One,"Bbm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Deion","Smoke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One","03:11","142.0","C#m","tidal:track:272528548" </a:t>
            </a:r>
            <a:r>
              <a:rPr dirty="0" sz="1100">
                <a:latin typeface="Calibri"/>
                <a:cs typeface="Calibri"/>
              </a:rPr>
              <a:t>Placebo</a:t>
            </a:r>
            <a:r>
              <a:rPr dirty="0" sz="1100" spc="6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Effect,"d4vd","Placebo</a:t>
            </a:r>
            <a:r>
              <a:rPr dirty="0" sz="1100" spc="6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Effect","03:11","122.2","G#m","tidal:track:274604596" Bounce,"Holodec","Bounce","03:11","132.0","F#m","tidal:track:247740475"</a:t>
            </a:r>
            <a:endParaRPr sz="1100">
              <a:latin typeface="Calibri"/>
              <a:cs typeface="Calibri"/>
            </a:endParaRPr>
          </a:p>
          <a:p>
            <a:pPr marL="12700" marR="1473200">
              <a:lnSpc>
                <a:spcPts val="1380"/>
              </a:lnSpc>
              <a:spcBef>
                <a:spcPts val="45"/>
              </a:spcBef>
            </a:pP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Florist,"Abby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Sage","The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Florist","03:11","128.0","G","tidal:track:236650125" </a:t>
            </a:r>
            <a:r>
              <a:rPr dirty="0" sz="1100">
                <a:latin typeface="Calibri"/>
                <a:cs typeface="Calibri"/>
              </a:rPr>
              <a:t>Onus,"Coby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Sey","Onus","03:11","122.0","Am","tidal:track:234959210"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HOT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trash,"Quelle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Rox","HOT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trash","03:11","140.0","Ebm","tidal:track:235015473"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100">
                <a:latin typeface="Calibri"/>
                <a:cs typeface="Calibri"/>
              </a:rPr>
              <a:t>DIAMOND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DALLAS.,"Armani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White","DIAMOND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DALLAS.","02:48","95.0","Gm","tidal:track:240408133"</a:t>
            </a:r>
            <a:endParaRPr sz="1100">
              <a:latin typeface="Calibri"/>
              <a:cs typeface="Calibri"/>
            </a:endParaRPr>
          </a:p>
          <a:p>
            <a:pPr marL="12700" marR="46990">
              <a:lnSpc>
                <a:spcPts val="1380"/>
              </a:lnSpc>
              <a:spcBef>
                <a:spcPts val="45"/>
              </a:spcBef>
            </a:pPr>
            <a:r>
              <a:rPr dirty="0" sz="1100">
                <a:latin typeface="Calibri"/>
                <a:cs typeface="Calibri"/>
              </a:rPr>
              <a:t>Whatcha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Know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About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That,"Lily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Rose","Whatcha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Know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About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That","02:49","116.0","A","tidal:track:25205 </a:t>
            </a:r>
            <a:r>
              <a:rPr dirty="0" sz="1100">
                <a:latin typeface="Calibri"/>
                <a:cs typeface="Calibri"/>
              </a:rPr>
              <a:t>Girls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Are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Mean,"Boyish","Girls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Are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Mean","02:50","150.0","D","tidal:track:272601190" Break,"DJ_Dave","Break","02:50","130.0","Dm","tidal:track:263668130"</a:t>
            </a:r>
            <a:endParaRPr sz="1100">
              <a:latin typeface="Calibri"/>
              <a:cs typeface="Calibri"/>
            </a:endParaRPr>
          </a:p>
          <a:p>
            <a:pPr marL="12700" marR="1287145">
              <a:lnSpc>
                <a:spcPts val="137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444,"Ambar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Lucid","444/Ms.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Moon","02:51","129.0","Bm","tidal:track:258562509" </a:t>
            </a:r>
            <a:r>
              <a:rPr dirty="0" sz="1100">
                <a:latin typeface="Calibri"/>
                <a:cs typeface="Calibri"/>
              </a:rPr>
              <a:t>Cowboy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Nudes,"Geese","Cowboy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Nudes","02:51","80.0","E","tidal:track:273478095"</a:t>
            </a:r>
            <a:endParaRPr sz="1100">
              <a:latin typeface="Calibri"/>
              <a:cs typeface="Calibri"/>
            </a:endParaRPr>
          </a:p>
          <a:p>
            <a:pPr marL="12700" marR="55880">
              <a:lnSpc>
                <a:spcPts val="1380"/>
              </a:lnSpc>
            </a:pPr>
            <a:r>
              <a:rPr dirty="0" sz="1100">
                <a:latin typeface="Calibri"/>
                <a:cs typeface="Calibri"/>
              </a:rPr>
              <a:t>Back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From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Dead,"Tyre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Hakim","Back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From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Dead","02:51","78.3","Ebm","tidal:track:259358559" </a:t>
            </a:r>
            <a:r>
              <a:rPr dirty="0" sz="1100">
                <a:latin typeface="Calibri"/>
                <a:cs typeface="Calibri"/>
              </a:rPr>
              <a:t>ANECDOTE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(REMIX)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[feat.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Teezo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Touchdown],"Rahul,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Teezo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Touchdown","ANECDOTE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(REMIX)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[feat.</a:t>
            </a:r>
            <a:r>
              <a:rPr dirty="0" sz="1100" spc="-10">
                <a:latin typeface="Calibri"/>
                <a:cs typeface="Calibri"/>
              </a:rPr>
              <a:t> Teezo </a:t>
            </a:r>
            <a:r>
              <a:rPr dirty="0" sz="1100">
                <a:latin typeface="Calibri"/>
                <a:cs typeface="Calibri"/>
              </a:rPr>
              <a:t>Waiting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You,"Beckah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Amani","Waiting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You","02:51","92.0","Em","tidal:track:241952365"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ts val="1315"/>
              </a:lnSpc>
            </a:pPr>
            <a:r>
              <a:rPr dirty="0" sz="1100">
                <a:latin typeface="Calibri"/>
                <a:cs typeface="Calibri"/>
              </a:rPr>
              <a:t>Look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You,"Wynne","Look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You","02:51","84.5","Cm","tidal:track:240920567"</a:t>
            </a:r>
            <a:endParaRPr sz="1100">
              <a:latin typeface="Calibri"/>
              <a:cs typeface="Calibri"/>
            </a:endParaRPr>
          </a:p>
          <a:p>
            <a:pPr marL="12700" marR="299085">
              <a:lnSpc>
                <a:spcPct val="104600"/>
              </a:lnSpc>
            </a:pPr>
            <a:r>
              <a:rPr dirty="0" sz="1100">
                <a:latin typeface="Calibri"/>
                <a:cs typeface="Calibri"/>
              </a:rPr>
              <a:t>Here's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 Summer,"Kelsie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Watts","Here's</a:t>
            </a:r>
            <a:r>
              <a:rPr dirty="0" sz="1100">
                <a:latin typeface="Calibri"/>
                <a:cs typeface="Calibri"/>
              </a:rPr>
              <a:t> To </a:t>
            </a:r>
            <a:r>
              <a:rPr dirty="0" sz="1100" spc="-10">
                <a:latin typeface="Calibri"/>
                <a:cs typeface="Calibri"/>
              </a:rPr>
              <a:t>Summer","02:51","126.0","C#m","tidal:track:236089493" </a:t>
            </a:r>
            <a:r>
              <a:rPr dirty="0" sz="1100">
                <a:latin typeface="Calibri"/>
                <a:cs typeface="Calibri"/>
              </a:rPr>
              <a:t>Narcissist,"Lauren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Spencer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Smith","Narcissist","02:53","114.0","Eb","tidal:track:239096870"</a:t>
            </a:r>
            <a:endParaRPr sz="1100">
              <a:latin typeface="Calibri"/>
              <a:cs typeface="Calibri"/>
            </a:endParaRPr>
          </a:p>
          <a:p>
            <a:pPr marL="12700" marR="454659">
              <a:lnSpc>
                <a:spcPct val="103699"/>
              </a:lnSpc>
              <a:spcBef>
                <a:spcPts val="15"/>
              </a:spcBef>
            </a:pPr>
            <a:r>
              <a:rPr dirty="0" sz="1100">
                <a:latin typeface="Calibri"/>
                <a:cs typeface="Calibri"/>
              </a:rPr>
              <a:t>Have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Ever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Been,"Jasmine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Jethwa","Have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Ever</a:t>
            </a:r>
            <a:r>
              <a:rPr dirty="0" sz="1100" spc="-10">
                <a:latin typeface="Calibri"/>
                <a:cs typeface="Calibri"/>
              </a:rPr>
              <a:t> Been","02:53","125.5","D","tidal:track:255358247" </a:t>
            </a:r>
            <a:r>
              <a:rPr dirty="0" sz="1100">
                <a:latin typeface="Calibri"/>
                <a:cs typeface="Calibri"/>
              </a:rPr>
              <a:t>Texaco,"Beauty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Queen,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Nicholas","Texaco","02:53","84.5","G","tidal:track:243178945"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39978" y="660514"/>
            <a:ext cx="6127115" cy="929005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 marR="958215">
              <a:lnSpc>
                <a:spcPct val="104200"/>
              </a:lnSpc>
              <a:spcBef>
                <a:spcPts val="45"/>
              </a:spcBef>
            </a:pPr>
            <a:r>
              <a:rPr dirty="0" sz="1100">
                <a:latin typeface="Calibri"/>
                <a:cs typeface="Calibri"/>
              </a:rPr>
              <a:t>Cowboy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Bepop,"Enumclaw","Cowboy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Bepop","02:53","132.4","D","tidal:track:232011840" Nightmares,"Dende","Nightmares","02:54","134.0","Ebm","tidal:track:275395675" </a:t>
            </a:r>
            <a:r>
              <a:rPr dirty="0" sz="1100">
                <a:latin typeface="Calibri"/>
                <a:cs typeface="Calibri"/>
              </a:rPr>
              <a:t>Both,"Junior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Simba","Both","02:54","128.0","Em","tidal:track:258128857"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100">
                <a:latin typeface="Calibri"/>
                <a:cs typeface="Calibri"/>
              </a:rPr>
              <a:t>Master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P,"SipTee,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Roi","Master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P","02:54","84.0","Gm","tidal:track:248707594"</a:t>
            </a:r>
            <a:endParaRPr sz="1100">
              <a:latin typeface="Calibri"/>
              <a:cs typeface="Calibri"/>
            </a:endParaRPr>
          </a:p>
          <a:p>
            <a:pPr algn="just" marL="12700" marR="20955">
              <a:lnSpc>
                <a:spcPct val="10420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What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Does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That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Make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Me?,"Sad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Night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Dynamite","What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Does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That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Make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Me?","02:54","96.0","Em","tidal:</a:t>
            </a:r>
            <a:r>
              <a:rPr dirty="0" sz="1100" spc="50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Wanna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Dance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With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You,"Royel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Otis","I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Wanna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Dance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With</a:t>
            </a:r>
            <a:r>
              <a:rPr dirty="0" sz="1100" spc="-10">
                <a:latin typeface="Calibri"/>
                <a:cs typeface="Calibri"/>
              </a:rPr>
              <a:t> You","02:55","120.0","Em","tidal:track:265467 </a:t>
            </a:r>
            <a:r>
              <a:rPr dirty="0" sz="1100">
                <a:latin typeface="Calibri"/>
                <a:cs typeface="Calibri"/>
              </a:rPr>
              <a:t>Can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Get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Back,"Jordana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Bryant","Can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Get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</a:t>
            </a:r>
            <a:r>
              <a:rPr dirty="0" sz="1100" spc="-10">
                <a:latin typeface="Calibri"/>
                <a:cs typeface="Calibri"/>
              </a:rPr>
              <a:t> Back","02:55","108.0","Bm","tidal:track:265569405"</a:t>
            </a:r>
            <a:endParaRPr sz="1100">
              <a:latin typeface="Calibri"/>
              <a:cs typeface="Calibri"/>
            </a:endParaRPr>
          </a:p>
          <a:p>
            <a:pPr marL="12700" marR="1288415">
              <a:lnSpc>
                <a:spcPct val="104500"/>
              </a:lnSpc>
            </a:pPr>
            <a:r>
              <a:rPr dirty="0" sz="1100">
                <a:latin typeface="Calibri"/>
                <a:cs typeface="Calibri"/>
              </a:rPr>
              <a:t>Got</a:t>
            </a:r>
            <a:r>
              <a:rPr dirty="0" sz="1100" spc="6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Bigger,"PGF</a:t>
            </a:r>
            <a:r>
              <a:rPr dirty="0" sz="1100" spc="7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Nuk","Got</a:t>
            </a:r>
            <a:r>
              <a:rPr dirty="0" sz="1100" spc="7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Bigger","02:55","84.0","Dm","tidal:track:250147206"</a:t>
            </a:r>
            <a:r>
              <a:rPr dirty="0" sz="1100" spc="7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Stay </a:t>
            </a:r>
            <a:r>
              <a:rPr dirty="0" sz="1100">
                <a:latin typeface="Calibri"/>
                <a:cs typeface="Calibri"/>
              </a:rPr>
              <a:t>Around,"BOA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QG","Stay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Around","02:55","80.0","G#m","tidal:track:246223709" </a:t>
            </a:r>
            <a:r>
              <a:rPr dirty="0" sz="1100">
                <a:latin typeface="Calibri"/>
                <a:cs typeface="Calibri"/>
              </a:rPr>
              <a:t>Sway,"Reggie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Becton","Sway","02:55","82.4","Ebm","tidal:track:243384444"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100">
                <a:latin typeface="Calibri"/>
                <a:cs typeface="Calibri"/>
              </a:rPr>
              <a:t>Life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Sux,"Leah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Kate","Life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Sux","02:55","81.0","D","tidal:track:238736215"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100">
                <a:latin typeface="Calibri"/>
                <a:cs typeface="Calibri"/>
              </a:rPr>
              <a:t>Love</a:t>
            </a:r>
            <a:r>
              <a:rPr dirty="0" sz="1100" spc="6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You,"flowerovlove","Love</a:t>
            </a:r>
            <a:r>
              <a:rPr dirty="0" sz="1100" spc="7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You","02:56","117.0","A","tidal:track:272956303"</a:t>
            </a:r>
            <a:endParaRPr sz="1100">
              <a:latin typeface="Calibri"/>
              <a:cs typeface="Calibri"/>
            </a:endParaRPr>
          </a:p>
          <a:p>
            <a:pPr marL="12700" marR="910590">
              <a:lnSpc>
                <a:spcPct val="104600"/>
              </a:lnSpc>
            </a:pPr>
            <a:r>
              <a:rPr dirty="0" sz="1100" spc="-10">
                <a:latin typeface="Calibri"/>
                <a:cs typeface="Calibri"/>
              </a:rPr>
              <a:t>Bettin'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Us,"The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Pretty</a:t>
            </a:r>
            <a:r>
              <a:rPr dirty="0" sz="1100" spc="-10">
                <a:latin typeface="Calibri"/>
                <a:cs typeface="Calibri"/>
              </a:rPr>
              <a:t> Wild","Bettin' </a:t>
            </a:r>
            <a:r>
              <a:rPr dirty="0" sz="1100">
                <a:latin typeface="Calibri"/>
                <a:cs typeface="Calibri"/>
              </a:rPr>
              <a:t>On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Us","02:56","130.0","E","tidal:track:276502745" </a:t>
            </a:r>
            <a:r>
              <a:rPr dirty="0" sz="1100">
                <a:latin typeface="Calibri"/>
                <a:cs typeface="Calibri"/>
              </a:rPr>
              <a:t>MONSOON,"Wesley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Joseph","MONSOON","02:56","95.0","Gm","tidal:track:255314335"</a:t>
            </a:r>
            <a:endParaRPr sz="11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  <a:spcBef>
                <a:spcPts val="50"/>
              </a:spcBef>
            </a:pPr>
            <a:r>
              <a:rPr dirty="0" sz="1100">
                <a:latin typeface="Calibri"/>
                <a:cs typeface="Calibri"/>
              </a:rPr>
              <a:t>MY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MIND,"MatveÃ¯","TALES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NIGHTCLUBS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III","02:56","117.0","Cm","tidal:track:253552317"</a:t>
            </a:r>
            <a:endParaRPr sz="1100">
              <a:latin typeface="Calibri"/>
              <a:cs typeface="Calibri"/>
            </a:endParaRPr>
          </a:p>
          <a:p>
            <a:pPr marL="12700" marR="870585">
              <a:lnSpc>
                <a:spcPct val="104600"/>
              </a:lnSpc>
            </a:pPr>
            <a:r>
              <a:rPr dirty="0" sz="1100">
                <a:latin typeface="Calibri"/>
                <a:cs typeface="Calibri"/>
              </a:rPr>
              <a:t>Palm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Trees,"Kipp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Stone,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J.U.S","Palm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Trees","02:56","126.0","Dm","tidal:track:242043048" </a:t>
            </a:r>
            <a:r>
              <a:rPr dirty="0" sz="1100">
                <a:latin typeface="Calibri"/>
                <a:cs typeface="Calibri"/>
              </a:rPr>
              <a:t>Tears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Back,"MR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TOUT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MONDE","Tears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Back","02:56","130.0","E","tidal:track:239896400"</a:t>
            </a:r>
            <a:endParaRPr sz="1100">
              <a:latin typeface="Calibri"/>
              <a:cs typeface="Calibri"/>
            </a:endParaRPr>
          </a:p>
          <a:p>
            <a:pPr marL="12700" marR="8255">
              <a:lnSpc>
                <a:spcPct val="104600"/>
              </a:lnSpc>
            </a:pPr>
            <a:r>
              <a:rPr dirty="0" sz="1100">
                <a:latin typeface="Calibri"/>
                <a:cs typeface="Calibri"/>
              </a:rPr>
              <a:t>sex!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money!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violence!,"STEFAN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THEV,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DAN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OTYA","sex!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money!</a:t>
            </a:r>
            <a:r>
              <a:rPr dirty="0" sz="1100" spc="-10">
                <a:latin typeface="Calibri"/>
                <a:cs typeface="Calibri"/>
              </a:rPr>
              <a:t> violence!","02:56","134.9","Ebm","tidal:tra Ribena,"Kye","Ribena","02:57","123.0","C#m","tidal:track:273109045"</a:t>
            </a:r>
            <a:endParaRPr sz="1100">
              <a:latin typeface="Calibri"/>
              <a:cs typeface="Calibri"/>
            </a:endParaRPr>
          </a:p>
          <a:p>
            <a:pPr marL="12700" marR="17145">
              <a:lnSpc>
                <a:spcPts val="1380"/>
              </a:lnSpc>
              <a:spcBef>
                <a:spcPts val="45"/>
              </a:spcBef>
            </a:pPr>
            <a:r>
              <a:rPr dirty="0" sz="1100">
                <a:latin typeface="Calibri"/>
                <a:cs typeface="Calibri"/>
              </a:rPr>
              <a:t>Jurgen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Kropper,"Bad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Boy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Chiller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Crew,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Local","Jurgen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Kropper","02:57","140.0","Bm","tidal:track:26184414</a:t>
            </a:r>
            <a:r>
              <a:rPr dirty="0" sz="1100" spc="50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8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Guess,"BlueBucksClan","I</a:t>
            </a:r>
            <a:r>
              <a:rPr dirty="0" sz="1100" spc="9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Guess","02:57","99.0","Am","tidal:track:243870442"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Whiskey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It,"Clayton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Mullen","Whiskey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It","02:58","134.0","D","tidal:track:264024609"</a:t>
            </a:r>
            <a:endParaRPr sz="1100">
              <a:latin typeface="Calibri"/>
              <a:cs typeface="Calibri"/>
            </a:endParaRPr>
          </a:p>
          <a:p>
            <a:pPr marL="12700" marR="48260">
              <a:lnSpc>
                <a:spcPct val="103899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Slow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Dance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Morning,"Jesse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Gold","Slow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Dance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0">
                <a:latin typeface="Calibri"/>
                <a:cs typeface="Calibri"/>
              </a:rPr>
              <a:t> Morning","02:58","89.0","E","tidal:track:2487 Lock&amp;Key,"Lolahol","Lock&amp;Key","02:58","81.0","Cm","tidal:track:242903814"</a:t>
            </a:r>
            <a:endParaRPr sz="1100">
              <a:latin typeface="Calibri"/>
              <a:cs typeface="Calibri"/>
            </a:endParaRPr>
          </a:p>
          <a:p>
            <a:pPr marL="12700" marR="1478915">
              <a:lnSpc>
                <a:spcPct val="104400"/>
              </a:lnSpc>
            </a:pPr>
            <a:r>
              <a:rPr dirty="0" sz="1100">
                <a:latin typeface="Calibri"/>
                <a:cs typeface="Calibri"/>
              </a:rPr>
              <a:t>Black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Tar,"Pretty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Sick","Black </a:t>
            </a:r>
            <a:r>
              <a:rPr dirty="0" sz="1100" spc="-10">
                <a:latin typeface="Calibri"/>
                <a:cs typeface="Calibri"/>
              </a:rPr>
              <a:t>Tar","02:58","94.0","E","tidal:track:241477978" </a:t>
            </a:r>
            <a:r>
              <a:rPr dirty="0" sz="1100">
                <a:latin typeface="Calibri"/>
                <a:cs typeface="Calibri"/>
              </a:rPr>
              <a:t>HIATUS,"Wesley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Joseph","HIATUS","02:59","135.0","Fm","tidal:track:260022460"</a:t>
            </a:r>
            <a:endParaRPr sz="1100">
              <a:latin typeface="Calibri"/>
              <a:cs typeface="Calibri"/>
            </a:endParaRPr>
          </a:p>
          <a:p>
            <a:pPr marL="12700" marR="980440">
              <a:lnSpc>
                <a:spcPct val="103899"/>
              </a:lnSpc>
              <a:spcBef>
                <a:spcPts val="10"/>
              </a:spcBef>
            </a:pPr>
            <a:r>
              <a:rPr dirty="0" sz="1100">
                <a:latin typeface="Calibri"/>
                <a:cs typeface="Calibri"/>
              </a:rPr>
              <a:t>OH!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Not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Again,"Balu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Brigada","OH!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Not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Again","02:59","90.0","G","tidal:track:260903251" With,"Pearla","With","02:59","85.0","Bb","tidal:track:252728561"</a:t>
            </a:r>
            <a:endParaRPr sz="1100">
              <a:latin typeface="Calibri"/>
              <a:cs typeface="Calibri"/>
            </a:endParaRPr>
          </a:p>
          <a:p>
            <a:pPr marL="12700" marR="43815">
              <a:lnSpc>
                <a:spcPts val="1380"/>
              </a:lnSpc>
              <a:spcBef>
                <a:spcPts val="55"/>
              </a:spcBef>
            </a:pPr>
            <a:r>
              <a:rPr dirty="0" sz="1100">
                <a:latin typeface="Calibri"/>
                <a:cs typeface="Calibri"/>
              </a:rPr>
              <a:t>met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this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girl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internet,"young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friend","met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this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girl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internet","02:59","126.1","E","tidal:track:2 </a:t>
            </a:r>
            <a:r>
              <a:rPr dirty="0" sz="1100">
                <a:latin typeface="Calibri"/>
                <a:cs typeface="Calibri"/>
              </a:rPr>
              <a:t>Where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Ends,"Bailey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Zimmerman","Where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Ends","02:59","85.0","E","tidal:track:240358230"</a:t>
            </a:r>
            <a:endParaRPr sz="1100">
              <a:latin typeface="Calibri"/>
              <a:cs typeface="Calibri"/>
            </a:endParaRPr>
          </a:p>
          <a:p>
            <a:pPr marL="12700" marR="925830">
              <a:lnSpc>
                <a:spcPts val="1370"/>
              </a:lnSpc>
              <a:spcBef>
                <a:spcPts val="10"/>
              </a:spcBef>
            </a:pPr>
            <a:r>
              <a:rPr dirty="0" sz="1100">
                <a:latin typeface="Calibri"/>
                <a:cs typeface="Calibri"/>
              </a:rPr>
              <a:t>Rich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Little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Girls,"Brit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Taylor","Rich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Little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Girls","03:00","142.5","Ab","tidal:track:251014985" </a:t>
            </a:r>
            <a:r>
              <a:rPr dirty="0" sz="1100">
                <a:latin typeface="Calibri"/>
                <a:cs typeface="Calibri"/>
              </a:rPr>
              <a:t>Kentucky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Blue,"Brit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Taylor","Kentucky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Blue","03:00","80.2","Gb","tidal:track:250595006"</a:t>
            </a:r>
            <a:endParaRPr sz="1100">
              <a:latin typeface="Calibri"/>
              <a:cs typeface="Calibri"/>
            </a:endParaRPr>
          </a:p>
          <a:p>
            <a:pPr marL="12700" marR="297180">
              <a:lnSpc>
                <a:spcPts val="1380"/>
              </a:lnSpc>
            </a:pPr>
            <a:r>
              <a:rPr dirty="0" sz="1100">
                <a:latin typeface="Calibri"/>
                <a:cs typeface="Calibri"/>
              </a:rPr>
              <a:t>Pretty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Little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Devils,"Reyna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Roberts","Pretty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Little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Devils","03:00","155.0","Fm","tidal:track:253391239"</a:t>
            </a:r>
            <a:r>
              <a:rPr dirty="0" sz="1100" spc="50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Should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Home,"Balu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Brigada","I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Should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</a:t>
            </a:r>
            <a:r>
              <a:rPr dirty="0" sz="1100" spc="-10">
                <a:latin typeface="Calibri"/>
                <a:cs typeface="Calibri"/>
              </a:rPr>
              <a:t> Home","03:00","128.0","D","tidal:track:244296982" </a:t>
            </a:r>
            <a:r>
              <a:rPr dirty="0" sz="1100">
                <a:latin typeface="Calibri"/>
                <a:cs typeface="Calibri"/>
              </a:rPr>
              <a:t>Heart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Thing,"Sarah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Ames","Heart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Thing","03:00","90.0","Ab","tidal:track:237767506"</a:t>
            </a:r>
            <a:endParaRPr sz="1100">
              <a:latin typeface="Calibri"/>
              <a:cs typeface="Calibri"/>
            </a:endParaRPr>
          </a:p>
          <a:p>
            <a:pPr marL="12700" marR="575310">
              <a:lnSpc>
                <a:spcPts val="1370"/>
              </a:lnSpc>
              <a:spcBef>
                <a:spcPts val="10"/>
              </a:spcBef>
            </a:pPr>
            <a:r>
              <a:rPr dirty="0" sz="1100">
                <a:latin typeface="Calibri"/>
                <a:cs typeface="Calibri"/>
              </a:rPr>
              <a:t>Fam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Without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Blood,"Skiifall","Fam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Without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Blood","03:01","120.0","Am","tidal:track:263614456" </a:t>
            </a:r>
            <a:r>
              <a:rPr dirty="0" sz="1100">
                <a:latin typeface="Calibri"/>
                <a:cs typeface="Calibri"/>
              </a:rPr>
              <a:t>Blue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Copper,"Quarters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Change","Blue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Copper","03:12","116.0","Bb","tidal:track:248886812"</a:t>
            </a:r>
            <a:endParaRPr sz="1100">
              <a:latin typeface="Calibri"/>
              <a:cs typeface="Calibri"/>
            </a:endParaRPr>
          </a:p>
          <a:p>
            <a:pPr marL="12700" marR="657860">
              <a:lnSpc>
                <a:spcPts val="1380"/>
              </a:lnSpc>
            </a:pPr>
            <a:r>
              <a:rPr dirty="0" sz="1100">
                <a:latin typeface="Calibri"/>
                <a:cs typeface="Calibri"/>
              </a:rPr>
              <a:t>Endless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No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Mores,"Elmiene","Endless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No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Mores","03:12","134.9","Am","tidal:track:270102402" </a:t>
            </a:r>
            <a:r>
              <a:rPr dirty="0" sz="1100">
                <a:latin typeface="Calibri"/>
                <a:cs typeface="Calibri"/>
              </a:rPr>
              <a:t>Baby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Don't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Quit,"Aime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Simone","Baby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Don't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Quit","03:13","95.0","G","tidal:track:274699259"</a:t>
            </a:r>
            <a:endParaRPr sz="11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LUV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(I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KNOW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WANT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THIS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REAL),"Q","LUV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(I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KNOW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WANT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THIS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REAL)","03:13","122.0","Bm","ti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100">
                <a:latin typeface="Calibri"/>
                <a:cs typeface="Calibri"/>
              </a:rPr>
              <a:t>Real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Life,"Kat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Duma","Real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Life","03:13","115.0","Em","tidal:track:269838194"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100">
                <a:latin typeface="Calibri"/>
                <a:cs typeface="Calibri"/>
              </a:rPr>
              <a:t>Hit</a:t>
            </a:r>
            <a:r>
              <a:rPr dirty="0" sz="1100" spc="6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Different,"Rvshvd","Hit</a:t>
            </a:r>
            <a:r>
              <a:rPr dirty="0" sz="1100" spc="6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Different","03:13","152.0","Em","tidal:track:272257174"</a:t>
            </a:r>
            <a:endParaRPr sz="1100">
              <a:latin typeface="Calibri"/>
              <a:cs typeface="Calibri"/>
            </a:endParaRPr>
          </a:p>
          <a:p>
            <a:pPr marL="12700" marR="843280">
              <a:lnSpc>
                <a:spcPct val="10420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Better on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My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Own,"CWBY","Better</a:t>
            </a:r>
            <a:r>
              <a:rPr dirty="0" sz="1100">
                <a:latin typeface="Calibri"/>
                <a:cs typeface="Calibri"/>
              </a:rPr>
              <a:t> on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My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Own","03:13","94.0","Eb","tidal:track:234221633" </a:t>
            </a:r>
            <a:r>
              <a:rPr dirty="0" sz="1100">
                <a:latin typeface="Calibri"/>
                <a:cs typeface="Calibri"/>
              </a:rPr>
              <a:t>Mr.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Percocet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(Official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Video),"Noah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Cyrus",,"03:13","133.0","D","tidal:video:228464945"</a:t>
            </a:r>
            <a:r>
              <a:rPr dirty="0" sz="1100" spc="50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Story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Tell,"Maggie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Baugh","Story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Tell","03:14","80.0","A","tidal:track:244501056" </a:t>
            </a:r>
            <a:r>
              <a:rPr dirty="0" sz="1100">
                <a:latin typeface="Calibri"/>
                <a:cs typeface="Calibri"/>
              </a:rPr>
              <a:t>Weather,"Beauty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Queen","Weather","03:14","95.9","E","tidal:track:233994344"</a:t>
            </a:r>
            <a:endParaRPr sz="1100">
              <a:latin typeface="Calibri"/>
              <a:cs typeface="Calibri"/>
            </a:endParaRPr>
          </a:p>
          <a:p>
            <a:pPr marL="12700" marR="1423035">
              <a:lnSpc>
                <a:spcPct val="104600"/>
              </a:lnSpc>
            </a:pPr>
            <a:r>
              <a:rPr dirty="0" sz="1100">
                <a:latin typeface="Calibri"/>
                <a:cs typeface="Calibri"/>
              </a:rPr>
              <a:t>Free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Flow,"Arno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Faraji","Free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Flow","03:15","100.0","Am","tidal:track:249417970" </a:t>
            </a:r>
            <a:r>
              <a:rPr dirty="0" sz="1100">
                <a:latin typeface="Calibri"/>
                <a:cs typeface="Calibri"/>
              </a:rPr>
              <a:t>Ocean,"Meron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Addis","Ocean","03:15","95.0","D","tidal:track:255780619"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100">
                <a:latin typeface="Calibri"/>
                <a:cs typeface="Calibri"/>
              </a:rPr>
              <a:t>Free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Bird,"Johnny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Cocoa","Free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Bird","03:15","145.0","Fm","tidal:track:252340561"</a:t>
            </a:r>
            <a:endParaRPr sz="1100">
              <a:latin typeface="Calibri"/>
              <a:cs typeface="Calibri"/>
            </a:endParaRPr>
          </a:p>
          <a:p>
            <a:pPr marL="12700" marR="52705">
              <a:lnSpc>
                <a:spcPct val="104600"/>
              </a:lnSpc>
            </a:pPr>
            <a:r>
              <a:rPr dirty="0" sz="1100">
                <a:latin typeface="Calibri"/>
                <a:cs typeface="Calibri"/>
              </a:rPr>
              <a:t>feels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like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know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from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somewhere,"alesloveletters","feels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like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know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from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somewhere","03:16","1 </a:t>
            </a:r>
            <a:r>
              <a:rPr dirty="0" sz="1100">
                <a:latin typeface="Calibri"/>
                <a:cs typeface="Calibri"/>
              </a:rPr>
              <a:t>Mystic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Light,"Cat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Clyde","Mystic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Light","03:16","120.0","A","tidal:track:259982405"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100">
                <a:latin typeface="Calibri"/>
                <a:cs typeface="Calibri"/>
              </a:rPr>
              <a:t>Them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Days,"Big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Yavo","Them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Days","03:16","130.0","Am","tidal:track:257669137"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100">
                <a:latin typeface="Calibri"/>
                <a:cs typeface="Calibri"/>
              </a:rPr>
              <a:t>Tears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Into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Diamonds,"Leah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Marie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Mason","Tears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Into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Diamonds","03:16","101.3","F","tidal:track:24269232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39978" y="660514"/>
            <a:ext cx="6123305" cy="929005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 marR="538480">
              <a:lnSpc>
                <a:spcPct val="104600"/>
              </a:lnSpc>
              <a:spcBef>
                <a:spcPts val="40"/>
              </a:spcBef>
            </a:pPr>
            <a:r>
              <a:rPr dirty="0" sz="1100">
                <a:latin typeface="Calibri"/>
                <a:cs typeface="Calibri"/>
              </a:rPr>
              <a:t>GOATED.,"Armani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White,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Denzel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Curry","GOATED.","03:17","123.0","Em","tidal:track:270297992" </a:t>
            </a:r>
            <a:r>
              <a:rPr dirty="0" sz="1100">
                <a:latin typeface="Calibri"/>
                <a:cs typeface="Calibri"/>
              </a:rPr>
              <a:t>Matador,"Sam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Austins","Matador","03:17","114.0","Dm","tidal:track:251070746"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1100">
                <a:latin typeface="Calibri"/>
                <a:cs typeface="Calibri"/>
              </a:rPr>
              <a:t>Bitch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Can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Drive,"Sarah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Ames","Bitch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Can</a:t>
            </a:r>
            <a:r>
              <a:rPr dirty="0" sz="1100" spc="-10">
                <a:latin typeface="Calibri"/>
                <a:cs typeface="Calibri"/>
              </a:rPr>
              <a:t> Drive","03:17","95.0","Am","tidal:track:256080877"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04600"/>
              </a:lnSpc>
            </a:pPr>
            <a:r>
              <a:rPr dirty="0" sz="1100">
                <a:latin typeface="Calibri"/>
                <a:cs typeface="Calibri"/>
              </a:rPr>
              <a:t>Tell Me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What You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Dream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About,"Hazlett","Tell</a:t>
            </a:r>
            <a:r>
              <a:rPr dirty="0" sz="1100">
                <a:latin typeface="Calibri"/>
                <a:cs typeface="Calibri"/>
              </a:rPr>
              <a:t> Me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What You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Dream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About","03:17","126.0","Fm","tidal:tra </a:t>
            </a:r>
            <a:r>
              <a:rPr dirty="0" sz="1100">
                <a:latin typeface="Calibri"/>
                <a:cs typeface="Calibri"/>
              </a:rPr>
              <a:t>Hotel,"Montell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Fish","Hotel","03:17","89.9","Cm","tidal:track:247479967"</a:t>
            </a:r>
            <a:endParaRPr sz="1100">
              <a:latin typeface="Calibri"/>
              <a:cs typeface="Calibri"/>
            </a:endParaRPr>
          </a:p>
          <a:p>
            <a:pPr marL="12700" marR="45085">
              <a:lnSpc>
                <a:spcPct val="104299"/>
              </a:lnSpc>
            </a:pPr>
            <a:r>
              <a:rPr dirty="0" sz="1100">
                <a:latin typeface="Calibri"/>
                <a:cs typeface="Calibri"/>
              </a:rPr>
              <a:t>Ride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or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Die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(feat.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Roses</a:t>
            </a:r>
            <a:r>
              <a:rPr dirty="0" sz="1100" spc="-10">
                <a:latin typeface="Calibri"/>
                <a:cs typeface="Calibri"/>
              </a:rPr>
              <a:t> Gabor),"p-</a:t>
            </a:r>
            <a:r>
              <a:rPr dirty="0" sz="1100">
                <a:latin typeface="Calibri"/>
                <a:cs typeface="Calibri"/>
              </a:rPr>
              <a:t>rallel,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Roses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Gabor","Ride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or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Die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(feat.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Roses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Gabor)","03:18","126.0","D </a:t>
            </a:r>
            <a:r>
              <a:rPr dirty="0" sz="1100">
                <a:latin typeface="Calibri"/>
                <a:cs typeface="Calibri"/>
              </a:rPr>
              <a:t>Dancing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Grave,"Dresage","Dancing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My</a:t>
            </a:r>
            <a:r>
              <a:rPr dirty="0" sz="1100" spc="-10">
                <a:latin typeface="Calibri"/>
                <a:cs typeface="Calibri"/>
              </a:rPr>
              <a:t> Grave","03:19","152.0","G#m","tidal:track:248266136" Lemonade,"Ballad","Lemonade","03:19","94.0","Em","tidal:track:246160694"</a:t>
            </a:r>
            <a:endParaRPr sz="1100">
              <a:latin typeface="Calibri"/>
              <a:cs typeface="Calibri"/>
            </a:endParaRPr>
          </a:p>
          <a:p>
            <a:pPr algn="just" marL="12700" marR="881380">
              <a:lnSpc>
                <a:spcPct val="104299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Let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Go,"Quarters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Change","To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Let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Go","03:19","110.0","F#m","tidal:track:255064655" </a:t>
            </a:r>
            <a:r>
              <a:rPr dirty="0" sz="1100">
                <a:latin typeface="Calibri"/>
                <a:cs typeface="Calibri"/>
              </a:rPr>
              <a:t>Pictionary,"Peel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Dream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Magazine","Pictionary","03:19","125.0","D","tidal:track:239105699" </a:t>
            </a:r>
            <a:r>
              <a:rPr dirty="0" sz="1100">
                <a:latin typeface="Calibri"/>
                <a:cs typeface="Calibri"/>
              </a:rPr>
              <a:t>slow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burn,"Thanya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Iyer","rest","03:19","107.5","E","tidal:track:233341873"</a:t>
            </a:r>
            <a:endParaRPr sz="1100">
              <a:latin typeface="Calibri"/>
              <a:cs typeface="Calibri"/>
            </a:endParaRPr>
          </a:p>
          <a:p>
            <a:pPr marL="12700" marR="1459865">
              <a:lnSpc>
                <a:spcPts val="1380"/>
              </a:lnSpc>
              <a:spcBef>
                <a:spcPts val="50"/>
              </a:spcBef>
            </a:pPr>
            <a:r>
              <a:rPr dirty="0" sz="1100">
                <a:latin typeface="Calibri"/>
                <a:cs typeface="Calibri"/>
              </a:rPr>
              <a:t>Oh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Love,"Franki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Amour","Oh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Love","03:20","125.0","Cm","tidal:track:272928402" </a:t>
            </a:r>
            <a:r>
              <a:rPr dirty="0" sz="1100">
                <a:latin typeface="Calibri"/>
                <a:cs typeface="Calibri"/>
              </a:rPr>
              <a:t>Runner,"Sophie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Jamieson","Runner","03:20","121.5","D","tidal:track:254988616"</a:t>
            </a:r>
            <a:endParaRPr sz="1100">
              <a:latin typeface="Calibri"/>
              <a:cs typeface="Calibri"/>
            </a:endParaRPr>
          </a:p>
          <a:p>
            <a:pPr marL="12700" marR="1118870">
              <a:lnSpc>
                <a:spcPts val="1370"/>
              </a:lnSpc>
              <a:spcBef>
                <a:spcPts val="10"/>
              </a:spcBef>
            </a:pPr>
            <a:r>
              <a:rPr dirty="0" sz="1100">
                <a:latin typeface="Calibri"/>
                <a:cs typeface="Calibri"/>
              </a:rPr>
              <a:t>Hold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Me,"Vanessa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Campagna","Hold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Me","03:20","112.0","Bb","tidal:track:240140446" </a:t>
            </a:r>
            <a:r>
              <a:rPr dirty="0" sz="1100">
                <a:latin typeface="Calibri"/>
                <a:cs typeface="Calibri"/>
              </a:rPr>
              <a:t>Bumblebee,"Dora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Jar","Bumblebee","03:20","120.0","Eb","tidal:track:239096882"</a:t>
            </a:r>
            <a:endParaRPr sz="1100">
              <a:latin typeface="Calibri"/>
              <a:cs typeface="Calibri"/>
            </a:endParaRPr>
          </a:p>
          <a:p>
            <a:pPr marL="12700" marR="39370">
              <a:lnSpc>
                <a:spcPts val="1380"/>
              </a:lnSpc>
            </a:pPr>
            <a:r>
              <a:rPr dirty="0" sz="1100">
                <a:latin typeface="Calibri"/>
                <a:cs typeface="Calibri"/>
              </a:rPr>
              <a:t>Not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(feat.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Tempest),"Zyah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Belle,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Tempest","Not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0">
                <a:latin typeface="Calibri"/>
                <a:cs typeface="Calibri"/>
              </a:rPr>
              <a:t> One","03:20","113.0","G#m","tidal:track:2348 </a:t>
            </a:r>
            <a:r>
              <a:rPr dirty="0" sz="1100">
                <a:latin typeface="Calibri"/>
                <a:cs typeface="Calibri"/>
              </a:rPr>
              <a:t>Y.O.T.A.,"NandoSTL,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T-Pain,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Young</a:t>
            </a:r>
            <a:r>
              <a:rPr dirty="0" sz="1100" spc="-10">
                <a:latin typeface="Calibri"/>
                <a:cs typeface="Calibri"/>
              </a:rPr>
              <a:t> Cash","Y.O.T.A.","03:21","155.0","C#m","tidal:track:270821036"</a:t>
            </a:r>
            <a:endParaRPr sz="1100">
              <a:latin typeface="Calibri"/>
              <a:cs typeface="Calibri"/>
            </a:endParaRPr>
          </a:p>
          <a:p>
            <a:pPr marL="12700" marR="1172210">
              <a:lnSpc>
                <a:spcPts val="138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New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Day,"Sunny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War","Anarchist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Gospel","03:21","120.7","A","tidal:track:255917139" </a:t>
            </a:r>
            <a:r>
              <a:rPr dirty="0" sz="1100">
                <a:latin typeface="Calibri"/>
                <a:cs typeface="Calibri"/>
              </a:rPr>
              <a:t>your</a:t>
            </a:r>
            <a:r>
              <a:rPr dirty="0" sz="1100" spc="5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mom,"corook","your</a:t>
            </a:r>
            <a:r>
              <a:rPr dirty="0" sz="1100" spc="5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mom","03:21","107.0","B","tidal:track:248874075"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ts val="1315"/>
              </a:lnSpc>
            </a:pPr>
            <a:r>
              <a:rPr dirty="0" sz="1100">
                <a:latin typeface="Calibri"/>
                <a:cs typeface="Calibri"/>
              </a:rPr>
              <a:t>Confident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Man,"Big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Joanie","Confident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Man","03:21","126.0","D","tidal:track:236939930"</a:t>
            </a:r>
            <a:endParaRPr sz="1100">
              <a:latin typeface="Calibri"/>
              <a:cs typeface="Calibri"/>
            </a:endParaRPr>
          </a:p>
          <a:p>
            <a:pPr marL="12700" marR="637540">
              <a:lnSpc>
                <a:spcPct val="104500"/>
              </a:lnSpc>
            </a:pPr>
            <a:r>
              <a:rPr dirty="0" sz="1100">
                <a:latin typeface="Calibri"/>
                <a:cs typeface="Calibri"/>
              </a:rPr>
              <a:t>Heavy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Handed,"Kaleah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Lee","Heavy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Handed","03:21","108.0","Bb","tidal:track:236794526" </a:t>
            </a:r>
            <a:r>
              <a:rPr dirty="0" sz="1100">
                <a:latin typeface="Calibri"/>
                <a:cs typeface="Calibri"/>
              </a:rPr>
              <a:t>Money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Burn,"Jasmine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Jethwa","Money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Burn","03:22","105.4","F","tidal:track:265276100" </a:t>
            </a:r>
            <a:r>
              <a:rPr dirty="0" sz="1100">
                <a:latin typeface="Calibri"/>
                <a:cs typeface="Calibri"/>
              </a:rPr>
              <a:t>Bump,"Dora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Jar","Bump","03:22","145.0","E","tidal:track:247239573"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100">
                <a:latin typeface="Calibri"/>
                <a:cs typeface="Calibri"/>
              </a:rPr>
              <a:t>Black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Magic,"Tahj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Keeton","Black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Magic","03:22","108.0","Em","tidal:track:244869059"</a:t>
            </a:r>
            <a:endParaRPr sz="1100">
              <a:latin typeface="Calibri"/>
              <a:cs typeface="Calibri"/>
            </a:endParaRPr>
          </a:p>
          <a:p>
            <a:pPr marL="12700" marR="33655">
              <a:lnSpc>
                <a:spcPct val="10440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world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between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us,"Arny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Margret","the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world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between</a:t>
            </a:r>
            <a:r>
              <a:rPr dirty="0" sz="1100" spc="-10">
                <a:latin typeface="Calibri"/>
                <a:cs typeface="Calibri"/>
              </a:rPr>
              <a:t> us","03:22","144.1","Gb","tidal:track:23676 Alright,"Charlotte</a:t>
            </a:r>
            <a:r>
              <a:rPr dirty="0" sz="1100" spc="9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Sands","Alright","03:23","92.0","Ab","tidal:track:261998176"</a:t>
            </a:r>
            <a:endParaRPr sz="1100">
              <a:latin typeface="Calibri"/>
              <a:cs typeface="Calibri"/>
            </a:endParaRPr>
          </a:p>
          <a:p>
            <a:pPr marL="12700" marR="1261110">
              <a:lnSpc>
                <a:spcPct val="103899"/>
              </a:lnSpc>
              <a:spcBef>
                <a:spcPts val="10"/>
              </a:spcBef>
            </a:pPr>
            <a:r>
              <a:rPr dirty="0" sz="1100">
                <a:latin typeface="Calibri"/>
                <a:cs typeface="Calibri"/>
              </a:rPr>
              <a:t>Park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Lodge,"Enumclaw","Park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Lodge","03:23","141.0","F#m","tidal:track:233210637" </a:t>
            </a:r>
            <a:r>
              <a:rPr dirty="0" sz="1100">
                <a:latin typeface="Calibri"/>
                <a:cs typeface="Calibri"/>
              </a:rPr>
              <a:t>Neverland,"Civ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Pierre","Neverland","03:23","140.0","Em","tidal:track:229693763"</a:t>
            </a:r>
            <a:endParaRPr sz="1100">
              <a:latin typeface="Calibri"/>
              <a:cs typeface="Calibri"/>
            </a:endParaRPr>
          </a:p>
          <a:p>
            <a:pPr marL="12700" marR="188595">
              <a:lnSpc>
                <a:spcPts val="1380"/>
              </a:lnSpc>
              <a:spcBef>
                <a:spcPts val="50"/>
              </a:spcBef>
            </a:pPr>
            <a:r>
              <a:rPr dirty="0" sz="1100">
                <a:latin typeface="Calibri"/>
                <a:cs typeface="Calibri"/>
              </a:rPr>
              <a:t>exodus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north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star,"Yaya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Bey","exodus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north</a:t>
            </a:r>
            <a:r>
              <a:rPr dirty="0" sz="1100" spc="-10">
                <a:latin typeface="Calibri"/>
                <a:cs typeface="Calibri"/>
              </a:rPr>
              <a:t> star","03:25","150.0","Gm","tidal:track:273167944" </a:t>
            </a:r>
            <a:r>
              <a:rPr dirty="0" sz="1100">
                <a:latin typeface="Calibri"/>
                <a:cs typeface="Calibri"/>
              </a:rPr>
              <a:t>Rewind,"Aby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Coulibaly","Rewind","03:26","138.0","Am","tidal:track:272488881"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Awara,"Jacana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People","Awara","03:26","119.0","Db","tidal:track:253970756"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100">
                <a:latin typeface="Calibri"/>
                <a:cs typeface="Calibri"/>
              </a:rPr>
              <a:t>Pull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Up,"DWY","Pull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Up","03:26","122.0","Bbm","tidal:track:241031784"</a:t>
            </a:r>
            <a:endParaRPr sz="1100">
              <a:latin typeface="Calibri"/>
              <a:cs typeface="Calibri"/>
            </a:endParaRPr>
          </a:p>
          <a:p>
            <a:pPr marL="12700" marR="1038860">
              <a:lnSpc>
                <a:spcPct val="104600"/>
              </a:lnSpc>
            </a:pPr>
            <a:r>
              <a:rPr dirty="0" sz="1100">
                <a:latin typeface="Calibri"/>
                <a:cs typeface="Calibri"/>
              </a:rPr>
              <a:t>Can't</a:t>
            </a:r>
            <a:r>
              <a:rPr dirty="0" sz="1100" spc="6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Sleep,"Majetic","Can't</a:t>
            </a:r>
            <a:r>
              <a:rPr dirty="0" sz="1100" spc="7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Sleep","03:27","90.0","Ebm","tidal:track:259968600" </a:t>
            </a:r>
            <a:r>
              <a:rPr dirty="0" sz="1100">
                <a:latin typeface="Calibri"/>
                <a:cs typeface="Calibri"/>
              </a:rPr>
              <a:t>Nowhere,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LA,"Why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Bonnie","Nowhere,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LA","03:27","104.5","Bb","tidal:track:223711939"</a:t>
            </a:r>
            <a:endParaRPr sz="1100">
              <a:latin typeface="Calibri"/>
              <a:cs typeface="Calibri"/>
            </a:endParaRPr>
          </a:p>
          <a:p>
            <a:pPr marL="12700" marR="168275">
              <a:lnSpc>
                <a:spcPct val="104600"/>
              </a:lnSpc>
            </a:pP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Great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Pretender,"Schaefer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Llana","The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Great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Pretender","03:28","95.6","D","tidal:track:265569364" </a:t>
            </a:r>
            <a:r>
              <a:rPr dirty="0" sz="1100">
                <a:latin typeface="Calibri"/>
                <a:cs typeface="Calibri"/>
              </a:rPr>
              <a:t>own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pace,"linanthem","own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pace","03:28","152.0","Bbm","tidal:track:263651634"</a:t>
            </a:r>
            <a:endParaRPr sz="1100">
              <a:latin typeface="Calibri"/>
              <a:cs typeface="Calibri"/>
            </a:endParaRPr>
          </a:p>
          <a:p>
            <a:pPr marL="12700" marR="41910">
              <a:lnSpc>
                <a:spcPts val="1380"/>
              </a:lnSpc>
              <a:spcBef>
                <a:spcPts val="45"/>
              </a:spcBef>
            </a:pPr>
            <a:r>
              <a:rPr dirty="0" sz="1100">
                <a:latin typeface="Calibri"/>
                <a:cs typeface="Calibri"/>
              </a:rPr>
              <a:t>This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City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Had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Wall,"Bianca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Scout","The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Heart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Anchoress","03:28","99.9","Ab","tidal:track:2611866 Bittersweet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Stages,"Lorelei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Marcell","Bittersweet</a:t>
            </a:r>
            <a:r>
              <a:rPr dirty="0" sz="1100" spc="4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Stages","03:28","87.0","G","tidal:track:250007896" Shorty,"Clipz","Shorty","03:29","85.0","Am","tidal:track:263383443"</a:t>
            </a:r>
            <a:endParaRPr sz="1100">
              <a:latin typeface="Calibri"/>
              <a:cs typeface="Calibri"/>
            </a:endParaRPr>
          </a:p>
          <a:p>
            <a:pPr marL="12700" marR="1504315">
              <a:lnSpc>
                <a:spcPts val="1370"/>
              </a:lnSpc>
              <a:spcBef>
                <a:spcPts val="10"/>
              </a:spcBef>
            </a:pPr>
            <a:r>
              <a:rPr dirty="0" sz="1100">
                <a:latin typeface="Calibri"/>
                <a:cs typeface="Calibri"/>
              </a:rPr>
              <a:t>Clarity,"Bre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Kennedy","Clarity","03:29","128.0","Bb","tidal:track:259445288" </a:t>
            </a:r>
            <a:r>
              <a:rPr dirty="0" sz="1100">
                <a:latin typeface="Calibri"/>
                <a:cs typeface="Calibri"/>
              </a:rPr>
              <a:t>Yeehoo!,"Lauren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Juzang","Yeehoo!","03:29","142.5","D","tidal:track:255313674"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What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Life,"Rosie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Sullivan","123Â°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East","03:30","95.4","D","tidal:track:251576255"</a:t>
            </a:r>
            <a:endParaRPr sz="1100">
              <a:latin typeface="Calibri"/>
              <a:cs typeface="Calibri"/>
            </a:endParaRPr>
          </a:p>
          <a:p>
            <a:pPr marL="12700" marR="1152525">
              <a:lnSpc>
                <a:spcPct val="10420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Moon,"Sheyna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Gee","The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Moon","03:30","89.0","Gb","tidal:track:253871585" </a:t>
            </a:r>
            <a:r>
              <a:rPr dirty="0" sz="1100">
                <a:latin typeface="Calibri"/>
                <a:cs typeface="Calibri"/>
              </a:rPr>
              <a:t>Persuasive,"Doechii,</a:t>
            </a:r>
            <a:r>
              <a:rPr dirty="0" sz="1100" spc="-5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SZA","Persuasive","03:30","120.0","F","tidal:track:237985186" </a:t>
            </a:r>
            <a:r>
              <a:rPr dirty="0" sz="1100">
                <a:latin typeface="Calibri"/>
                <a:cs typeface="Calibri"/>
              </a:rPr>
              <a:t>Cassavetes,"Valley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Queen","Cassavetes","03:31","150.0","Bm","tidal:track:270765764" YOU.,"Mamadou.","YOU.","03:31","132.0","E","tidal:track:260750740"</a:t>
            </a:r>
            <a:endParaRPr sz="1100">
              <a:latin typeface="Calibri"/>
              <a:cs typeface="Calibri"/>
            </a:endParaRPr>
          </a:p>
          <a:p>
            <a:pPr marL="12700" marR="878205">
              <a:lnSpc>
                <a:spcPct val="104600"/>
              </a:lnSpc>
            </a:pPr>
            <a:r>
              <a:rPr dirty="0" sz="1100">
                <a:latin typeface="Calibri"/>
                <a:cs typeface="Calibri"/>
              </a:rPr>
              <a:t>Georgia,"Dende,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Deante'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Hitchcock","Georgia","03:31","91.0","Fm","tidal:track:263485310"</a:t>
            </a:r>
            <a:r>
              <a:rPr dirty="0" sz="1100" spc="50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Wanna,"ella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jane","I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Wanna","03:31","111.0","D","tidal:track:248490759"</a:t>
            </a:r>
            <a:endParaRPr sz="1100">
              <a:latin typeface="Calibri"/>
              <a:cs typeface="Calibri"/>
            </a:endParaRPr>
          </a:p>
          <a:p>
            <a:pPr marL="12700" marR="71120">
              <a:lnSpc>
                <a:spcPts val="1380"/>
              </a:lnSpc>
              <a:spcBef>
                <a:spcPts val="45"/>
              </a:spcBef>
            </a:pPr>
            <a:r>
              <a:rPr dirty="0" sz="1100">
                <a:latin typeface="Calibri"/>
                <a:cs typeface="Calibri"/>
              </a:rPr>
              <a:t>PTSD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(Remix),"Olivia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King,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Marcus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Rodriguez","PTSD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(Remix)","03:31","118.9","B","tidal:track:233328862" </a:t>
            </a:r>
            <a:r>
              <a:rPr dirty="0" sz="1100">
                <a:latin typeface="Calibri"/>
                <a:cs typeface="Calibri"/>
              </a:rPr>
              <a:t>Giving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Up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That,"Dalton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Dover","Giving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Up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</a:t>
            </a:r>
            <a:r>
              <a:rPr dirty="0" sz="1100" spc="-10">
                <a:latin typeface="Calibri"/>
                <a:cs typeface="Calibri"/>
              </a:rPr>
              <a:t> That","03:32","138.0","Eb","tidal:track:276033057" </a:t>
            </a:r>
            <a:r>
              <a:rPr dirty="0" sz="1100">
                <a:latin typeface="Calibri"/>
                <a:cs typeface="Calibri"/>
              </a:rPr>
              <a:t>Cloudy,"Cowboy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Mugshot","Cloudy","03:32","120.0","B","tidal:track:244567529"</a:t>
            </a:r>
            <a:endParaRPr sz="1100">
              <a:latin typeface="Calibri"/>
              <a:cs typeface="Calibri"/>
            </a:endParaRPr>
          </a:p>
          <a:p>
            <a:pPr marL="12700" marR="274320">
              <a:lnSpc>
                <a:spcPts val="1370"/>
              </a:lnSpc>
              <a:spcBef>
                <a:spcPts val="10"/>
              </a:spcBef>
            </a:pPr>
            <a:r>
              <a:rPr dirty="0" sz="1100">
                <a:latin typeface="Calibri"/>
                <a:cs typeface="Calibri"/>
              </a:rPr>
              <a:t>'Til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See You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Again,"Catie </a:t>
            </a:r>
            <a:r>
              <a:rPr dirty="0" sz="1100" spc="-10">
                <a:latin typeface="Calibri"/>
                <a:cs typeface="Calibri"/>
              </a:rPr>
              <a:t>Offerman","'Til</a:t>
            </a:r>
            <a:r>
              <a:rPr dirty="0" sz="1100">
                <a:latin typeface="Calibri"/>
                <a:cs typeface="Calibri"/>
              </a:rPr>
              <a:t> I See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 </a:t>
            </a:r>
            <a:r>
              <a:rPr dirty="0" sz="1100" spc="-10">
                <a:latin typeface="Calibri"/>
                <a:cs typeface="Calibri"/>
              </a:rPr>
              <a:t>Again","03:32","103.0","C","tidal:track:254065637" </a:t>
            </a:r>
            <a:r>
              <a:rPr dirty="0" sz="1100">
                <a:latin typeface="Calibri"/>
                <a:cs typeface="Calibri"/>
              </a:rPr>
              <a:t>now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gone.,"will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hyde,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Keenan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Te","now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ur</a:t>
            </a:r>
            <a:r>
              <a:rPr dirty="0" sz="1100" spc="-10">
                <a:latin typeface="Calibri"/>
                <a:cs typeface="Calibri"/>
              </a:rPr>
              <a:t> gone.","03:32","86.0","Db","tidal:track:234203570"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39978" y="660514"/>
            <a:ext cx="6117590" cy="9290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Apple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Tree,"Why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Bonnie","Apple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Tree","03:33","110.5","A","tidal:track:264890162"</a:t>
            </a:r>
            <a:endParaRPr sz="1100">
              <a:latin typeface="Calibri"/>
              <a:cs typeface="Calibri"/>
            </a:endParaRPr>
          </a:p>
          <a:p>
            <a:pPr marL="12700" marR="17145">
              <a:lnSpc>
                <a:spcPct val="103699"/>
              </a:lnSpc>
              <a:spcBef>
                <a:spcPts val="10"/>
              </a:spcBef>
            </a:pPr>
            <a:r>
              <a:rPr dirty="0" sz="1100">
                <a:latin typeface="Calibri"/>
                <a:cs typeface="Calibri"/>
              </a:rPr>
              <a:t>You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Get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(A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Final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Word),"Chiiild","You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Get Me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(A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Final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Word)","03:33","85.0","G#m","tidal:track:263587 </a:t>
            </a:r>
            <a:r>
              <a:rPr dirty="0" sz="1100">
                <a:latin typeface="Calibri"/>
                <a:cs typeface="Calibri"/>
              </a:rPr>
              <a:t>Iowa,"Paisley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Fields","Iowa","03:33","144.0","E","tidal:track:233341857"</a:t>
            </a:r>
            <a:endParaRPr sz="1100">
              <a:latin typeface="Calibri"/>
              <a:cs typeface="Calibri"/>
            </a:endParaRPr>
          </a:p>
          <a:p>
            <a:pPr marL="12700" marR="750570">
              <a:lnSpc>
                <a:spcPct val="104600"/>
              </a:lnSpc>
            </a:pPr>
            <a:r>
              <a:rPr dirty="0" sz="1100">
                <a:latin typeface="Calibri"/>
                <a:cs typeface="Calibri"/>
              </a:rPr>
              <a:t>You're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So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Pretty,"Madisenxoxo","You're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So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Pretty","03:34","85.0","A","tidal:track:270643467" </a:t>
            </a:r>
            <a:r>
              <a:rPr dirty="0" sz="1100">
                <a:latin typeface="Calibri"/>
                <a:cs typeface="Calibri"/>
              </a:rPr>
              <a:t>Special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Treat,"Hello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Mary","Special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Treat","03:34","120.0","B","tidal:track:273040871"</a:t>
            </a:r>
            <a:endParaRPr sz="1100">
              <a:latin typeface="Calibri"/>
              <a:cs typeface="Calibri"/>
            </a:endParaRPr>
          </a:p>
          <a:p>
            <a:pPr marL="12700" marR="503555">
              <a:lnSpc>
                <a:spcPct val="104299"/>
              </a:lnSpc>
            </a:pPr>
            <a:r>
              <a:rPr dirty="0" sz="1100">
                <a:latin typeface="Calibri"/>
                <a:cs typeface="Calibri"/>
              </a:rPr>
              <a:t>girls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like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don't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cry,"Thuy","girls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like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don't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cry","03:34","110.0","Eb","tidal:track:247743372" realistic,"corook","realistic","03:34","90.0","Bm","tidal:track:260808131" Insensitive,"Tamera","Insensitive","03:34","99.0","Em","tidal:track:253920100"</a:t>
            </a:r>
            <a:endParaRPr sz="1100">
              <a:latin typeface="Calibri"/>
              <a:cs typeface="Calibri"/>
            </a:endParaRPr>
          </a:p>
          <a:p>
            <a:pPr marL="12700" marR="1734820">
              <a:lnSpc>
                <a:spcPts val="1380"/>
              </a:lnSpc>
              <a:spcBef>
                <a:spcPts val="55"/>
              </a:spcBef>
            </a:pPr>
            <a:r>
              <a:rPr dirty="0" sz="1100">
                <a:latin typeface="Calibri"/>
                <a:cs typeface="Calibri"/>
              </a:rPr>
              <a:t>brady,"Shelby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Darrall","brady","03:34","148.0","Db","tidal:track:255421178" </a:t>
            </a:r>
            <a:r>
              <a:rPr dirty="0" sz="1100">
                <a:latin typeface="Calibri"/>
                <a:cs typeface="Calibri"/>
              </a:rPr>
              <a:t>Tongue,"Suave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Punk","Tongue","03:34","80.3","D","tidal:track:235898379"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ts val="1315"/>
              </a:lnSpc>
            </a:pPr>
            <a:r>
              <a:rPr dirty="0" sz="1100" spc="-10">
                <a:latin typeface="Calibri"/>
                <a:cs typeface="Calibri"/>
              </a:rPr>
              <a:t>Ripple,"Sycco","Ripple","03:35","78.5","Eb","tidal:track:248105300"</a:t>
            </a:r>
            <a:endParaRPr sz="1100">
              <a:latin typeface="Calibri"/>
              <a:cs typeface="Calibri"/>
            </a:endParaRPr>
          </a:p>
          <a:p>
            <a:pPr marL="12700" marR="876300">
              <a:lnSpc>
                <a:spcPct val="104299"/>
              </a:lnSpc>
            </a:pPr>
            <a:r>
              <a:rPr dirty="0" sz="1100" spc="-10">
                <a:latin typeface="Calibri"/>
                <a:cs typeface="Calibri"/>
              </a:rPr>
              <a:t>Rollercoaster,"Charlotte</a:t>
            </a:r>
            <a:r>
              <a:rPr dirty="0" sz="1100" spc="13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Sands","Rollercoaster","03:35","142.0","F","tidal:track:234054737" </a:t>
            </a:r>
            <a:r>
              <a:rPr dirty="0" sz="1100">
                <a:latin typeface="Calibri"/>
                <a:cs typeface="Calibri"/>
              </a:rPr>
              <a:t>Honey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Love,"Tony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Njoku","Honey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Love","03:36","97.0","Dm","tidal:track:239105237"</a:t>
            </a:r>
            <a:r>
              <a:rPr dirty="0" sz="1100" spc="50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Plastic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Rosary,"Paisley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Fields","Plastic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Rosary","03:36","111.0","C","tidal:track:233341854" </a:t>
            </a:r>
            <a:r>
              <a:rPr dirty="0" sz="1100">
                <a:latin typeface="Calibri"/>
                <a:cs typeface="Calibri"/>
              </a:rPr>
              <a:t>Lavender,"Gemma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Laurence","Lavender","03:37","146.2","Ab","tidal:track:237435997"</a:t>
            </a:r>
            <a:endParaRPr sz="1100">
              <a:latin typeface="Calibri"/>
              <a:cs typeface="Calibri"/>
            </a:endParaRPr>
          </a:p>
          <a:p>
            <a:pPr marL="12700" marR="776605">
              <a:lnSpc>
                <a:spcPct val="104600"/>
              </a:lnSpc>
            </a:pPr>
            <a:r>
              <a:rPr dirty="0" sz="1100">
                <a:latin typeface="Calibri"/>
                <a:cs typeface="Calibri"/>
              </a:rPr>
              <a:t>it's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been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year,"Ashley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Cooke","it's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been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10">
                <a:latin typeface="Calibri"/>
                <a:cs typeface="Calibri"/>
              </a:rPr>
              <a:t> year","03:37","108.0","B","tidal:track:259538334" </a:t>
            </a:r>
            <a:r>
              <a:rPr dirty="0" sz="1100">
                <a:latin typeface="Calibri"/>
                <a:cs typeface="Calibri"/>
              </a:rPr>
              <a:t>Kool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Aid,"Royel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Otis","Kool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Aid","03:37","79.0","Bm","tidal:track:250167442" anotherlife,"Hei$T","anotherlife","03:38","117.0","Gm","tidal:track:233808425"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100">
                <a:latin typeface="Calibri"/>
                <a:cs typeface="Calibri"/>
              </a:rPr>
              <a:t>Mad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Me,"Samia,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papa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mbye","Mad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At</a:t>
            </a:r>
            <a:r>
              <a:rPr dirty="0" sz="1100" spc="-10">
                <a:latin typeface="Calibri"/>
                <a:cs typeface="Calibri"/>
              </a:rPr>
              <a:t> Me","03:39","98.0","G","tidal:track:252210715"</a:t>
            </a:r>
            <a:endParaRPr sz="1100">
              <a:latin typeface="Calibri"/>
              <a:cs typeface="Calibri"/>
            </a:endParaRPr>
          </a:p>
          <a:p>
            <a:pPr algn="just" marL="12700" marR="11430">
              <a:lnSpc>
                <a:spcPts val="1380"/>
              </a:lnSpc>
              <a:spcBef>
                <a:spcPts val="45"/>
              </a:spcBef>
            </a:pPr>
            <a:r>
              <a:rPr dirty="0" sz="1100">
                <a:latin typeface="Calibri"/>
                <a:cs typeface="Calibri"/>
              </a:rPr>
              <a:t>Before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Have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Daughter,"Bre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Kennedy","Before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Have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Daughter","03:39","103.9","D","tidal:track:24464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Look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At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Me,"Kay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Young","The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Look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At</a:t>
            </a:r>
            <a:r>
              <a:rPr dirty="0" sz="1100" spc="-10">
                <a:latin typeface="Calibri"/>
                <a:cs typeface="Calibri"/>
              </a:rPr>
              <a:t> Me","03:40","132.0","Cm","tidal:track:27486 </a:t>
            </a:r>
            <a:r>
              <a:rPr dirty="0" sz="1100">
                <a:latin typeface="Calibri"/>
                <a:cs typeface="Calibri"/>
              </a:rPr>
              <a:t>it's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not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(it's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u),"mazie","it's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not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(it's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u)","03:40","100.0","Eb","tidal:track:271191661"</a:t>
            </a:r>
            <a:endParaRPr sz="1100">
              <a:latin typeface="Calibri"/>
              <a:cs typeface="Calibri"/>
            </a:endParaRPr>
          </a:p>
          <a:p>
            <a:pPr marL="12700" marR="1215390">
              <a:lnSpc>
                <a:spcPts val="137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so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easily,"Prentiss,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Skaiwater","so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easily","03:40","117.0","G","tidal:track:270127359" </a:t>
            </a:r>
            <a:r>
              <a:rPr dirty="0" sz="1100">
                <a:latin typeface="Calibri"/>
                <a:cs typeface="Calibri"/>
              </a:rPr>
              <a:t>Weekdays,"Aby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Coulibaly","Weekdays","03:40","94.0","Ab","tidal:track:259863521"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100">
                <a:latin typeface="Calibri"/>
                <a:cs typeface="Calibri"/>
              </a:rPr>
              <a:t>Say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Now,"Hannah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Jadagu","Say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</a:t>
            </a:r>
            <a:r>
              <a:rPr dirty="0" sz="1100" spc="-10">
                <a:latin typeface="Calibri"/>
                <a:cs typeface="Calibri"/>
              </a:rPr>
              <a:t> Now","03:41","108.0","Eb","tidal:track:245882206"</a:t>
            </a:r>
            <a:endParaRPr sz="1100">
              <a:latin typeface="Calibri"/>
              <a:cs typeface="Calibri"/>
            </a:endParaRPr>
          </a:p>
          <a:p>
            <a:pPr marL="12700" marR="35560">
              <a:lnSpc>
                <a:spcPct val="104299"/>
              </a:lnSpc>
            </a:pP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Only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Girl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This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Town,"Emma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White","The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Only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Girl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This</a:t>
            </a:r>
            <a:r>
              <a:rPr dirty="0" sz="1100" spc="-10">
                <a:latin typeface="Calibri"/>
                <a:cs typeface="Calibri"/>
              </a:rPr>
              <a:t> Town","03:42","118.0","D","tidal:track:265 </a:t>
            </a:r>
            <a:r>
              <a:rPr dirty="0" sz="1100">
                <a:latin typeface="Calibri"/>
                <a:cs typeface="Calibri"/>
              </a:rPr>
              <a:t>Manhattan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Youth,"Been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Stellar","Manhattan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Youth","03:42","123.0","Am","tidal:track:233463375" </a:t>
            </a:r>
            <a:r>
              <a:rPr dirty="0" sz="1100">
                <a:latin typeface="Calibri"/>
                <a:cs typeface="Calibri"/>
              </a:rPr>
              <a:t>Lights,"Rosie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Sullivan","Lights","03:44","93.0","D","tidal:track:255142720"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100">
                <a:latin typeface="Calibri"/>
                <a:cs typeface="Calibri"/>
              </a:rPr>
              <a:t>Pretty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Things,"Teddy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Robb","Pretty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Things","03:44","92.0","E","tidal:track:254173621"</a:t>
            </a:r>
            <a:endParaRPr sz="1100">
              <a:latin typeface="Calibri"/>
              <a:cs typeface="Calibri"/>
            </a:endParaRPr>
          </a:p>
          <a:p>
            <a:pPr marL="12700" marR="137795">
              <a:lnSpc>
                <a:spcPct val="104600"/>
              </a:lnSpc>
            </a:pPr>
            <a:r>
              <a:rPr dirty="0" sz="1100">
                <a:latin typeface="Calibri"/>
                <a:cs typeface="Calibri"/>
              </a:rPr>
              <a:t>Drop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Down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Dirty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(Radio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Edit),"Sasha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F","Drop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Down</a:t>
            </a:r>
            <a:r>
              <a:rPr dirty="0" sz="1100" spc="-10">
                <a:latin typeface="Calibri"/>
                <a:cs typeface="Calibri"/>
              </a:rPr>
              <a:t> Dirty","03:44","80.0","F#m","tidal:track:276427708" S(EX),"Maeta","S(EX)","03:45","120.0","Em","tidal:track:274857079"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100">
                <a:latin typeface="Calibri"/>
                <a:cs typeface="Calibri"/>
              </a:rPr>
              <a:t>Animal,"Carolina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Story","Animal","03:45","154.0","Em","tidal:track:264082870"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100">
                <a:latin typeface="Calibri"/>
                <a:cs typeface="Calibri"/>
              </a:rPr>
              <a:t>slivered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heart,"Morgan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Reese","slivered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heart","03:45","128.0","Ebm","tidal:track:248114835"</a:t>
            </a:r>
            <a:endParaRPr sz="1100">
              <a:latin typeface="Calibri"/>
              <a:cs typeface="Calibri"/>
            </a:endParaRPr>
          </a:p>
          <a:p>
            <a:pPr marL="12700" marR="278765">
              <a:lnSpc>
                <a:spcPct val="104600"/>
              </a:lnSpc>
            </a:pPr>
            <a:r>
              <a:rPr dirty="0" sz="1100">
                <a:latin typeface="Calibri"/>
                <a:cs typeface="Calibri"/>
              </a:rPr>
              <a:t>1833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(part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2),"Kipp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Stone,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Nuke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Franklin","1833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(part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2)","03:45","80.0","Am","tidal:track:245737170"</a:t>
            </a:r>
            <a:r>
              <a:rPr dirty="0" sz="1100" spc="50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Knew,"Olivia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King","I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Knew","03:45","140.0","Ebm","tidal:track:233810157"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100">
                <a:latin typeface="Calibri"/>
                <a:cs typeface="Calibri"/>
              </a:rPr>
              <a:t>FLATLINE,"Frost</a:t>
            </a:r>
            <a:r>
              <a:rPr dirty="0" sz="1100" spc="-5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Children","FLATLINE","03:46","128.0","F#m","tidal:track:271713218"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100">
                <a:latin typeface="Calibri"/>
                <a:cs typeface="Calibri"/>
              </a:rPr>
              <a:t>Sense,"Rona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Mac","Sense","03:46","147.4","F","tidal:track:267539477"</a:t>
            </a:r>
            <a:endParaRPr sz="1100">
              <a:latin typeface="Calibri"/>
              <a:cs typeface="Calibri"/>
            </a:endParaRPr>
          </a:p>
          <a:p>
            <a:pPr marL="12700" marR="1225550">
              <a:lnSpc>
                <a:spcPct val="104600"/>
              </a:lnSpc>
            </a:pPr>
            <a:r>
              <a:rPr dirty="0" sz="1100">
                <a:latin typeface="Calibri"/>
                <a:cs typeface="Calibri"/>
              </a:rPr>
              <a:t>What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High,"Tyler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Dial","What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10">
                <a:latin typeface="Calibri"/>
                <a:cs typeface="Calibri"/>
              </a:rPr>
              <a:t> High","03:46","120.0","Bb","tidal:track:252767915" </a:t>
            </a:r>
            <a:r>
              <a:rPr dirty="0" sz="1100">
                <a:latin typeface="Calibri"/>
                <a:cs typeface="Calibri"/>
              </a:rPr>
              <a:t>Fake</a:t>
            </a:r>
            <a:r>
              <a:rPr dirty="0" sz="1100" spc="7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Love,"Rosemarie","Fake</a:t>
            </a:r>
            <a:r>
              <a:rPr dirty="0" sz="1100" spc="7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Love","03:47","112.1","A","tidal:track:243871415"</a:t>
            </a:r>
            <a:endParaRPr sz="11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  <a:spcBef>
                <a:spcPts val="60"/>
              </a:spcBef>
            </a:pP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GOT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(FEAT.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UÃ±as),"DEBBY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FRIDAY,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UÃ±as","I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GOT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(FEAT.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UÃ±as)","03:48","144.0","C#m","tidal:track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1100">
                <a:latin typeface="Calibri"/>
                <a:cs typeface="Calibri"/>
              </a:rPr>
              <a:t>Curtain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Closing,"Nighttime","Curtain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Closing","03:48","114.3","Am","tidal:track:249553583"</a:t>
            </a:r>
            <a:endParaRPr sz="1100">
              <a:latin typeface="Calibri"/>
              <a:cs typeface="Calibri"/>
            </a:endParaRPr>
          </a:p>
          <a:p>
            <a:pPr marL="12700" marR="25400">
              <a:lnSpc>
                <a:spcPct val="104600"/>
              </a:lnSpc>
            </a:pPr>
            <a:r>
              <a:rPr dirty="0" sz="1100">
                <a:latin typeface="Calibri"/>
                <a:cs typeface="Calibri"/>
              </a:rPr>
              <a:t>Sweet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Symphony,"Joy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Oladokun,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Chris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Stapleton","Sweet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Symphony","03:48","113.2","Eb","tidal:track:248 </a:t>
            </a:r>
            <a:r>
              <a:rPr dirty="0" sz="1100">
                <a:latin typeface="Calibri"/>
                <a:cs typeface="Calibri"/>
              </a:rPr>
              <a:t>Human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Nature,"Mikhala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JenÃ©","Human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Nature","03:50","150.0","Gb","tidal:track:242744182"</a:t>
            </a:r>
            <a:endParaRPr sz="1100">
              <a:latin typeface="Calibri"/>
              <a:cs typeface="Calibri"/>
            </a:endParaRPr>
          </a:p>
          <a:p>
            <a:pPr marL="12700" marR="873760">
              <a:lnSpc>
                <a:spcPct val="103899"/>
              </a:lnSpc>
              <a:spcBef>
                <a:spcPts val="10"/>
              </a:spcBef>
            </a:pPr>
            <a:r>
              <a:rPr dirty="0" sz="1100">
                <a:latin typeface="Calibri"/>
                <a:cs typeface="Calibri"/>
              </a:rPr>
              <a:t>Teenage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Dream,"girlpuppy","Teenage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Dream","03:51","90.0","Gm","tidal:track:250816066" </a:t>
            </a:r>
            <a:r>
              <a:rPr dirty="0" sz="1100">
                <a:latin typeface="Calibri"/>
                <a:cs typeface="Calibri"/>
              </a:rPr>
              <a:t>STEREO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DRIVER,"Q","STEREO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DRIVER","03:52","98.0","G","tidal:track:249310013"</a:t>
            </a:r>
            <a:endParaRPr sz="1100">
              <a:latin typeface="Calibri"/>
              <a:cs typeface="Calibri"/>
            </a:endParaRPr>
          </a:p>
          <a:p>
            <a:pPr marL="12700" marR="397510">
              <a:lnSpc>
                <a:spcPts val="1380"/>
              </a:lnSpc>
              <a:spcBef>
                <a:spcPts val="50"/>
              </a:spcBef>
            </a:pPr>
            <a:r>
              <a:rPr dirty="0" sz="1100">
                <a:latin typeface="Calibri"/>
                <a:cs typeface="Calibri"/>
              </a:rPr>
              <a:t>Closer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Midnight,"Evita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Manji","Closer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Midnight","03:53","130.0","Gm","tidal:track:264554633" </a:t>
            </a:r>
            <a:r>
              <a:rPr dirty="0" sz="1100">
                <a:latin typeface="Calibri"/>
                <a:cs typeface="Calibri"/>
              </a:rPr>
              <a:t>Connect,"Glacier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Veins","Connect","03:53","135.0","G#m","tidal:track:251317369"</a:t>
            </a:r>
            <a:endParaRPr sz="1100">
              <a:latin typeface="Calibri"/>
              <a:cs typeface="Calibri"/>
            </a:endParaRPr>
          </a:p>
          <a:p>
            <a:pPr marL="12700" marR="1440180">
              <a:lnSpc>
                <a:spcPts val="1370"/>
              </a:lnSpc>
              <a:spcBef>
                <a:spcPts val="10"/>
              </a:spcBef>
            </a:pPr>
            <a:r>
              <a:rPr dirty="0" sz="1100">
                <a:latin typeface="Calibri"/>
                <a:cs typeface="Calibri"/>
              </a:rPr>
              <a:t>Over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You,"Gabe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Lee","Over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You","03:53","108.0","Gb","tidal:track:242167159" </a:t>
            </a:r>
            <a:r>
              <a:rPr dirty="0" sz="1100">
                <a:latin typeface="Calibri"/>
                <a:cs typeface="Calibri"/>
              </a:rPr>
              <a:t>Lazy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River,"Aisha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Badru","Lazy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River","03:54","154.0","G","tidal:track:267984583"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GO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SHORTY,"SwaVay","GO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SHORTY","03:54","85.0","Dm","tidal:track:251361397"</a:t>
            </a:r>
            <a:endParaRPr sz="1100">
              <a:latin typeface="Calibri"/>
              <a:cs typeface="Calibri"/>
            </a:endParaRPr>
          </a:p>
          <a:p>
            <a:pPr marL="12700" marR="186055">
              <a:lnSpc>
                <a:spcPct val="104600"/>
              </a:lnSpc>
            </a:pPr>
            <a:r>
              <a:rPr dirty="0" sz="1100" spc="-10">
                <a:latin typeface="Calibri"/>
                <a:cs typeface="Calibri"/>
              </a:rPr>
              <a:t>inthemourning,"Jaydonclover,</a:t>
            </a:r>
            <a:r>
              <a:rPr dirty="0" sz="1100" spc="8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Kofi</a:t>
            </a:r>
            <a:r>
              <a:rPr dirty="0" sz="1100" spc="9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Stone","inthemourning","03:56","141.7","E","tidal:track:250830989" </a:t>
            </a:r>
            <a:r>
              <a:rPr dirty="0" sz="1100">
                <a:latin typeface="Calibri"/>
                <a:cs typeface="Calibri"/>
              </a:rPr>
              <a:t>Centerfield,"THUS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LOVE","Centerfield","03:57","149.7","Em","tidal:track:270972825"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100">
                <a:latin typeface="Calibri"/>
                <a:cs typeface="Calibri"/>
              </a:rPr>
              <a:t>No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Sleep,"Sophia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Bel","No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Sleep","03:57","94.0","G","tidal:track:242653207"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39978" y="660514"/>
            <a:ext cx="6140450" cy="929005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 marR="1393825">
              <a:lnSpc>
                <a:spcPct val="104200"/>
              </a:lnSpc>
              <a:spcBef>
                <a:spcPts val="45"/>
              </a:spcBef>
            </a:pPr>
            <a:r>
              <a:rPr dirty="0" sz="1100">
                <a:latin typeface="Calibri"/>
                <a:cs typeface="Calibri"/>
              </a:rPr>
              <a:t>Anchored,"Kaleah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Lee","Anchored","03:59","102.0","Gb","tidal:track:245191126" </a:t>
            </a:r>
            <a:r>
              <a:rPr dirty="0" sz="1100">
                <a:latin typeface="Calibri"/>
                <a:cs typeface="Calibri"/>
              </a:rPr>
              <a:t>Ouroboros,"Suave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Punk","Ouroboros","04:00","104.0","G","tidal:track:242692299" Joiner,"Blondshell","Joiner","04:00","126.0","E","tidal:track:267207237"</a:t>
            </a:r>
            <a:endParaRPr sz="1100">
              <a:latin typeface="Calibri"/>
              <a:cs typeface="Calibri"/>
            </a:endParaRPr>
          </a:p>
          <a:p>
            <a:pPr algn="just" marL="12700" marR="5080">
              <a:lnSpc>
                <a:spcPct val="104500"/>
              </a:lnSpc>
            </a:pP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Legend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Sugi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Dakks,"Sugi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Dakks","The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Legend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Sugi</a:t>
            </a:r>
            <a:r>
              <a:rPr dirty="0" sz="1100" spc="-10">
                <a:latin typeface="Calibri"/>
                <a:cs typeface="Calibri"/>
              </a:rPr>
              <a:t> Dakks","04:00","155.0","Em","tidal:track:23502 </a:t>
            </a:r>
            <a:r>
              <a:rPr dirty="0" sz="1100">
                <a:latin typeface="Calibri"/>
                <a:cs typeface="Calibri"/>
              </a:rPr>
              <a:t>Never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Thought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(Remix),"Olivia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King,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Verum","Never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Thought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(Remix)","04:00","108.2","Eb","tidal:track:233 </a:t>
            </a:r>
            <a:r>
              <a:rPr dirty="0" sz="1100">
                <a:latin typeface="Calibri"/>
                <a:cs typeface="Calibri"/>
              </a:rPr>
              <a:t>Parched,"Olive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Klug","Parched","04:02","153.0","Bb","tidal:track:270807326"</a:t>
            </a:r>
            <a:endParaRPr sz="1100">
              <a:latin typeface="Calibri"/>
              <a:cs typeface="Calibri"/>
            </a:endParaRPr>
          </a:p>
          <a:p>
            <a:pPr marL="12700" marR="588010">
              <a:lnSpc>
                <a:spcPts val="1380"/>
              </a:lnSpc>
              <a:spcBef>
                <a:spcPts val="45"/>
              </a:spcBef>
            </a:pPr>
            <a:r>
              <a:rPr dirty="0" sz="1100">
                <a:latin typeface="Calibri"/>
                <a:cs typeface="Calibri"/>
              </a:rPr>
              <a:t>Good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Now,"Chiiild,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Lucky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Daye","Good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Now","04:02","112.0","C","tidal:track:269747985" TODAY,"Q","TODAY","04:02","80.0","Cm","tidal:track:257603477"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kiss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before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go.,"will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hyde,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Jess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Benko","kiss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before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</a:t>
            </a:r>
            <a:r>
              <a:rPr dirty="0" sz="1100" spc="-10">
                <a:latin typeface="Calibri"/>
                <a:cs typeface="Calibri"/>
              </a:rPr>
              <a:t> go.","04:03","84.0","Gb","tidal:track:2440391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100">
                <a:latin typeface="Calibri"/>
                <a:cs typeface="Calibri"/>
              </a:rPr>
              <a:t>Cupid,"Rose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Gray","Synchronicity","04:03","123.0","Ab","tidal:track:236828674"</a:t>
            </a:r>
            <a:endParaRPr sz="1100">
              <a:latin typeface="Calibri"/>
              <a:cs typeface="Calibri"/>
            </a:endParaRPr>
          </a:p>
          <a:p>
            <a:pPr marL="12700" marR="398780">
              <a:lnSpc>
                <a:spcPts val="1380"/>
              </a:lnSpc>
              <a:spcBef>
                <a:spcPts val="45"/>
              </a:spcBef>
            </a:pPr>
            <a:r>
              <a:rPr dirty="0" sz="1100">
                <a:latin typeface="Calibri"/>
                <a:cs typeface="Calibri"/>
              </a:rPr>
              <a:t>Get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What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Want,"Lastlings","Get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What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</a:t>
            </a:r>
            <a:r>
              <a:rPr dirty="0" sz="1100" spc="-10">
                <a:latin typeface="Calibri"/>
                <a:cs typeface="Calibri"/>
              </a:rPr>
              <a:t> Want","04:04","126.0","Dm","tidal:track:249792856" </a:t>
            </a:r>
            <a:r>
              <a:rPr dirty="0" sz="1100">
                <a:latin typeface="Calibri"/>
                <a:cs typeface="Calibri"/>
              </a:rPr>
              <a:t>Put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Dog,"THUS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LOVE","Put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Dog","04:07","78.5","Em","tidal:track:267167765"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Queen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Spades,"Julianna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Riolino","All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Blue","04:07","109.0","G","tidal:track:238908406"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100">
                <a:latin typeface="Calibri"/>
                <a:cs typeface="Calibri"/>
              </a:rPr>
              <a:t>Leaving,"Lawson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Hull","Leaving","04:08","80.0","Bb","tidal:track:250889328"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100">
                <a:latin typeface="Calibri"/>
                <a:cs typeface="Calibri"/>
              </a:rPr>
              <a:t>Never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Let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Go,"Knife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Girl","Never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Let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Go","04:09","124.8","G","tidal:track:238939825"</a:t>
            </a:r>
            <a:endParaRPr sz="1100">
              <a:latin typeface="Calibri"/>
              <a:cs typeface="Calibri"/>
            </a:endParaRPr>
          </a:p>
          <a:p>
            <a:pPr marL="12700" marR="45085">
              <a:lnSpc>
                <a:spcPct val="104600"/>
              </a:lnSpc>
            </a:pPr>
            <a:r>
              <a:rPr dirty="0" sz="1100">
                <a:latin typeface="Calibri"/>
                <a:cs typeface="Calibri"/>
              </a:rPr>
              <a:t>Three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Straight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Bitches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From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Hell,"Tianna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Esperanza","Three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Straight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Bitches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From</a:t>
            </a:r>
            <a:r>
              <a:rPr dirty="0" sz="1100" spc="-10">
                <a:latin typeface="Calibri"/>
                <a:cs typeface="Calibri"/>
              </a:rPr>
              <a:t> Hell","04:10","78.0","Em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4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Way,"Nighttime","The</a:t>
            </a:r>
            <a:r>
              <a:rPr dirty="0" sz="1100" spc="4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Way","04:11","116.0","F#m","tidal:track:249553591"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100">
                <a:latin typeface="Calibri"/>
                <a:cs typeface="Calibri"/>
              </a:rPr>
              <a:t>Downpour,"Sophie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Jamieson","Downpour","04:11","140.9","C","tidal:track:248922302"</a:t>
            </a:r>
            <a:endParaRPr sz="1100">
              <a:latin typeface="Calibri"/>
              <a:cs typeface="Calibri"/>
            </a:endParaRPr>
          </a:p>
          <a:p>
            <a:pPr marL="12700" marR="135255">
              <a:lnSpc>
                <a:spcPct val="103699"/>
              </a:lnSpc>
              <a:spcBef>
                <a:spcPts val="10"/>
              </a:spcBef>
            </a:pP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Way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Oughta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Go,"Bella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White","The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Way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Oughta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Go","04:11","137.0","Bb","tidal:track:228798411" VOICEMAIL,"FAANGS","VOICEMAIL","04:11","78.0","Cm","tidal:track:235075602"</a:t>
            </a:r>
            <a:endParaRPr sz="1100">
              <a:latin typeface="Calibri"/>
              <a:cs typeface="Calibri"/>
            </a:endParaRPr>
          </a:p>
          <a:p>
            <a:pPr marL="12700" marR="912494">
              <a:lnSpc>
                <a:spcPct val="104299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What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Remains,"Ocie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Elliott","What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Remains","04:17","127.0","A","tidal:track:236782204" </a:t>
            </a:r>
            <a:r>
              <a:rPr dirty="0" sz="1100">
                <a:latin typeface="Calibri"/>
                <a:cs typeface="Calibri"/>
              </a:rPr>
              <a:t>Injury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Detail,"Mandy,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Indiana","Injury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Detail","04:17","128.0","Fm","tidal:track:266796686" </a:t>
            </a:r>
            <a:r>
              <a:rPr dirty="0" sz="1100">
                <a:latin typeface="Calibri"/>
                <a:cs typeface="Calibri"/>
              </a:rPr>
              <a:t>Too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Sweet,"Mary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Droppinz","Too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Sweet","04:17","127.0","C#m","tidal:track:251111065"</a:t>
            </a:r>
            <a:r>
              <a:rPr dirty="0" sz="1100" spc="50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Room,"The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Orielles","The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Room","04:17","89.5","Gm","tidal:track:247491868"</a:t>
            </a:r>
            <a:endParaRPr sz="1100">
              <a:latin typeface="Calibri"/>
              <a:cs typeface="Calibri"/>
            </a:endParaRPr>
          </a:p>
          <a:p>
            <a:pPr marL="12700" marR="343535">
              <a:lnSpc>
                <a:spcPct val="104500"/>
              </a:lnSpc>
            </a:pPr>
            <a:r>
              <a:rPr dirty="0" sz="1100">
                <a:latin typeface="Calibri"/>
                <a:cs typeface="Calibri"/>
              </a:rPr>
              <a:t>More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Than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Woman,"eee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gee","More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Than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Woman","04:17","87.0","Gm","tidal:track:244528746" </a:t>
            </a:r>
            <a:r>
              <a:rPr dirty="0" sz="1100">
                <a:latin typeface="Calibri"/>
                <a:cs typeface="Calibri"/>
              </a:rPr>
              <a:t>browneyes,"Jaydonclover,</a:t>
            </a:r>
            <a:r>
              <a:rPr dirty="0" sz="1100" spc="-7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ZekeUltra","browneyes","04:18","130.0","Bbm","tidal:track:246704175"</a:t>
            </a:r>
            <a:r>
              <a:rPr dirty="0" sz="1100" spc="50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I'm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Team,"Babehoven","I'm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Your</a:t>
            </a:r>
            <a:r>
              <a:rPr dirty="0" sz="1100" spc="-10">
                <a:latin typeface="Calibri"/>
                <a:cs typeface="Calibri"/>
              </a:rPr>
              <a:t> Team","04:19","120.0","A","tidal:track:236526207"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>
                <a:latin typeface="Calibri"/>
                <a:cs typeface="Calibri"/>
              </a:rPr>
              <a:t>Hey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Baby,"I.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JORDAN","Hey</a:t>
            </a:r>
            <a:r>
              <a:rPr dirty="0" sz="1100" spc="-10">
                <a:latin typeface="Calibri"/>
                <a:cs typeface="Calibri"/>
              </a:rPr>
              <a:t> Baby","04:19","135.0","Dm","tidal:track:243404828"</a:t>
            </a:r>
            <a:endParaRPr sz="1100">
              <a:latin typeface="Calibri"/>
              <a:cs typeface="Calibri"/>
            </a:endParaRPr>
          </a:p>
          <a:p>
            <a:pPr marL="12700" marR="370840">
              <a:lnSpc>
                <a:spcPts val="1380"/>
              </a:lnSpc>
              <a:spcBef>
                <a:spcPts val="50"/>
              </a:spcBef>
            </a:pPr>
            <a:r>
              <a:rPr dirty="0" sz="1100">
                <a:latin typeface="Calibri"/>
                <a:cs typeface="Calibri"/>
              </a:rPr>
              <a:t>Body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Breathe,"LP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Giobbi,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Monogem","Body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Breathe","04:20","121.0","Bbm","tidal:track:259940211" </a:t>
            </a:r>
            <a:r>
              <a:rPr dirty="0" sz="1100">
                <a:latin typeface="Calibri"/>
                <a:cs typeface="Calibri"/>
              </a:rPr>
              <a:t>Kill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Her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Freak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Out,"Samia","Kill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Her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Freak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Out","04:20","135.0","C","tidal:track:246223861"</a:t>
            </a:r>
            <a:endParaRPr sz="1100">
              <a:latin typeface="Calibri"/>
              <a:cs typeface="Calibri"/>
            </a:endParaRPr>
          </a:p>
          <a:p>
            <a:pPr marL="12700" marR="762635">
              <a:lnSpc>
                <a:spcPts val="1370"/>
              </a:lnSpc>
              <a:spcBef>
                <a:spcPts val="10"/>
              </a:spcBef>
            </a:pPr>
            <a:r>
              <a:rPr dirty="0" sz="1100">
                <a:latin typeface="Calibri"/>
                <a:cs typeface="Calibri"/>
              </a:rPr>
              <a:t>Sun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Eyes,"Nix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Northwest","Sun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My</a:t>
            </a:r>
            <a:r>
              <a:rPr dirty="0" sz="1100" spc="-10">
                <a:latin typeface="Calibri"/>
                <a:cs typeface="Calibri"/>
              </a:rPr>
              <a:t> Eyes","04:22","100.0","E","tidal:track:267268052" </a:t>
            </a:r>
            <a:r>
              <a:rPr dirty="0" sz="1100">
                <a:latin typeface="Calibri"/>
                <a:cs typeface="Calibri"/>
              </a:rPr>
              <a:t>Eclipse,"Sabrina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Bellaouel","Eclipse","04:23","126.0","Fm","tidal:track:273889217"</a:t>
            </a:r>
            <a:endParaRPr sz="1100">
              <a:latin typeface="Calibri"/>
              <a:cs typeface="Calibri"/>
            </a:endParaRPr>
          </a:p>
          <a:p>
            <a:pPr marL="12700" marR="1478915">
              <a:lnSpc>
                <a:spcPts val="1380"/>
              </a:lnSpc>
            </a:pPr>
            <a:r>
              <a:rPr dirty="0" sz="1100">
                <a:latin typeface="Calibri"/>
                <a:cs typeface="Calibri"/>
              </a:rPr>
              <a:t>Ethel,"The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Murder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Capital","Ethel","04:29","120.0","Dm","tidal:track:255008515" 2007,"1tbsp","2007","04:29","130.0","Bbm","tidal:track:252304928"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Teeth,"Jacana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People","Teeth","04:32","124.0","Bm","tidal:track:246736958"</a:t>
            </a:r>
            <a:endParaRPr sz="1100">
              <a:latin typeface="Calibri"/>
              <a:cs typeface="Calibri"/>
            </a:endParaRPr>
          </a:p>
          <a:p>
            <a:pPr marL="12700" marR="738505">
              <a:lnSpc>
                <a:spcPct val="10420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Little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Reminders,"Office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Culture","Little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Reminders","04:36","78.0","F","tidal:track:234565357" </a:t>
            </a:r>
            <a:r>
              <a:rPr dirty="0" sz="1100">
                <a:latin typeface="Calibri"/>
                <a:cs typeface="Calibri"/>
              </a:rPr>
              <a:t>Only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You,"Lunar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Vacation","Only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You","04:37","109.0","E","tidal:track:272182924" </a:t>
            </a:r>
            <a:r>
              <a:rPr dirty="0" sz="1100">
                <a:latin typeface="Calibri"/>
                <a:cs typeface="Calibri"/>
              </a:rPr>
              <a:t>Madonna,"Eden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Samara","Madonna","04:38","134.0","C#m","tidal:track:235733064"</a:t>
            </a:r>
            <a:endParaRPr sz="1100">
              <a:latin typeface="Calibri"/>
              <a:cs typeface="Calibri"/>
            </a:endParaRPr>
          </a:p>
          <a:p>
            <a:pPr marL="12700" marR="425450">
              <a:lnSpc>
                <a:spcPct val="104600"/>
              </a:lnSpc>
            </a:pPr>
            <a:r>
              <a:rPr dirty="0" sz="1100">
                <a:latin typeface="Calibri"/>
                <a:cs typeface="Calibri"/>
              </a:rPr>
              <a:t>Bobcaygeon,"Mariel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Buckley,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T.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Buckley","Bobcaygeon","04:38","151.7","F","tidal:track:262769305" Channeler,"Otik","Channeler</a:t>
            </a:r>
            <a:r>
              <a:rPr dirty="0" sz="1100" spc="9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/</a:t>
            </a:r>
            <a:r>
              <a:rPr dirty="0" sz="1100" spc="10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Insomnia","04:38","136.0","A","tidal:track:240817512"</a:t>
            </a:r>
            <a:endParaRPr sz="1100">
              <a:latin typeface="Calibri"/>
              <a:cs typeface="Calibri"/>
            </a:endParaRPr>
          </a:p>
          <a:p>
            <a:pPr marL="12700" marR="181610">
              <a:lnSpc>
                <a:spcPts val="1380"/>
              </a:lnSpc>
              <a:spcBef>
                <a:spcPts val="45"/>
              </a:spcBef>
            </a:pPr>
            <a:r>
              <a:rPr dirty="0" sz="1100">
                <a:latin typeface="Calibri"/>
                <a:cs typeface="Calibri"/>
              </a:rPr>
              <a:t>Younger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&amp;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Dumber,"Indigo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Souza","Younger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&amp;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Dumber","04:39","143.7","A","tidal:track:272724927" </a:t>
            </a:r>
            <a:r>
              <a:rPr dirty="0" sz="1100">
                <a:latin typeface="Calibri"/>
                <a:cs typeface="Calibri"/>
              </a:rPr>
              <a:t>Ladybird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-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Extended,"Jacana</a:t>
            </a:r>
            <a:r>
              <a:rPr dirty="0" sz="1100" spc="-10">
                <a:latin typeface="Calibri"/>
                <a:cs typeface="Calibri"/>
              </a:rPr>
              <a:t> People","Ladybird","04:40","130.0","Bbm","tidal:track:270041644"</a:t>
            </a:r>
            <a:endParaRPr sz="1100">
              <a:latin typeface="Calibri"/>
              <a:cs typeface="Calibri"/>
            </a:endParaRPr>
          </a:p>
          <a:p>
            <a:pPr marL="12700" marR="1139825">
              <a:lnSpc>
                <a:spcPts val="138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If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Wasn't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Me,"Lily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Arbor","If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Wasn't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Me","04:41","129.9","D","tidal:track:239105701" </a:t>
            </a:r>
            <a:r>
              <a:rPr dirty="0" sz="1100">
                <a:latin typeface="Calibri"/>
                <a:cs typeface="Calibri"/>
              </a:rPr>
              <a:t>Satellites,"My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Nu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Leng","Satellites","04:42","136.0","Fm","tidal:track:250682118"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ts val="1315"/>
              </a:lnSpc>
            </a:pPr>
            <a:r>
              <a:rPr dirty="0" sz="1100">
                <a:latin typeface="Calibri"/>
                <a:cs typeface="Calibri"/>
              </a:rPr>
              <a:t>Glass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Slipper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Flows,"Wynne","Glass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Slipper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Flows","04:43","88.0","C#m","tidal:track:263676965"</a:t>
            </a:r>
            <a:endParaRPr sz="1100">
              <a:latin typeface="Calibri"/>
              <a:cs typeface="Calibri"/>
            </a:endParaRPr>
          </a:p>
          <a:p>
            <a:pPr marL="12700" marR="699135">
              <a:lnSpc>
                <a:spcPts val="1380"/>
              </a:lnSpc>
              <a:spcBef>
                <a:spcPts val="50"/>
              </a:spcBef>
            </a:pPr>
            <a:r>
              <a:rPr dirty="0" sz="1100">
                <a:latin typeface="Calibri"/>
                <a:cs typeface="Calibri"/>
              </a:rPr>
              <a:t>Feel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Aight,"Silva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Bumpa","Feel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Aight/Wickedest","04:44","138.0","Cm","tidal:track:268204417" </a:t>
            </a:r>
            <a:r>
              <a:rPr dirty="0" sz="1100">
                <a:latin typeface="Calibri"/>
                <a:cs typeface="Calibri"/>
              </a:rPr>
              <a:t>17,"Genevieve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Stokes","17","04:44","133.8","A","tidal:track:264906264"</a:t>
            </a:r>
            <a:endParaRPr sz="1100">
              <a:latin typeface="Calibri"/>
              <a:cs typeface="Calibri"/>
            </a:endParaRPr>
          </a:p>
          <a:p>
            <a:pPr marL="12700" marR="650240">
              <a:lnSpc>
                <a:spcPts val="1370"/>
              </a:lnSpc>
              <a:spcBef>
                <a:spcPts val="10"/>
              </a:spcBef>
            </a:pPr>
            <a:r>
              <a:rPr dirty="0" sz="1100">
                <a:latin typeface="Calibri"/>
                <a:cs typeface="Calibri"/>
              </a:rPr>
              <a:t>Crossing</a:t>
            </a:r>
            <a:r>
              <a:rPr dirty="0" sz="1100" spc="7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Guard,"Model/Actriz","Crossing</a:t>
            </a:r>
            <a:r>
              <a:rPr dirty="0" sz="1100" spc="9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Guard","04:45","122.0","Em","tidal:track:270850075" </a:t>
            </a:r>
            <a:r>
              <a:rPr dirty="0" sz="1100">
                <a:latin typeface="Calibri"/>
                <a:cs typeface="Calibri"/>
              </a:rPr>
              <a:t>carnegie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hall,"two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blinks,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love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you","carnegie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hall","04:46","120.0","C","tidal:track:271315597"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Come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Quick,"DJ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Plead","Come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Quick","04:46","102.0","Bm","tidal:track:249542833"</a:t>
            </a:r>
            <a:endParaRPr sz="1100">
              <a:latin typeface="Calibri"/>
              <a:cs typeface="Calibri"/>
            </a:endParaRPr>
          </a:p>
          <a:p>
            <a:pPr marL="12700" marR="304165">
              <a:lnSpc>
                <a:spcPct val="104600"/>
              </a:lnSpc>
            </a:pPr>
            <a:r>
              <a:rPr dirty="0" sz="1100">
                <a:latin typeface="Calibri"/>
                <a:cs typeface="Calibri"/>
              </a:rPr>
              <a:t>Reverse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Cowgirl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2,"Jennifer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Loveless","Reverse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Cowgirl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2","04:46","128.0","E","tidal:track:236306486" Align,"Paraleven","Align","04:49","122.0","Dm","tidal:track:242165273"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100">
                <a:latin typeface="Calibri"/>
                <a:cs typeface="Calibri"/>
              </a:rPr>
              <a:t>Blender,"ZoÃ«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Mc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Pherson","Blender","04:52","85.7","F#m","tidal:track:271983342"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2023-04-08T19:23:43Z</dcterms:created>
  <dcterms:modified xsi:type="dcterms:W3CDTF">2023-04-08T19:23:43Z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2023-04-08T00:00:00Z</vt:filetime>
  </property>
  <property fmtid="{D5CDD505-2E9C-101B-9397-08002B2CF9AE}" pid="3" name="LastSaved">
    <vt:filetime>2023-04-08T00:00:00Z</vt:filetime>
  </property>
</Properties>
</file>