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6" r:id="rId7"/>
    <p:sldId id="260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719C-EC8F-4BEB-9116-920DB41D9C8C}" type="datetimeFigureOut">
              <a:rPr lang="es-AR" smtClean="0"/>
              <a:t>27/6/2024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1089-8AF5-4D0A-8EAD-C254E08B46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462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Hay tres componentes que trabajan en conjunto para estructurar y organizar un sistema de software en capas, donde cada capa tiene responsabilidades específicas y se comunica de manera definida con las capas adyacentes.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Una interfaz es un conjunto de definiciones de métodos y propiedades que proporciona una forma estandarizada de comunicación entre dos capas adyacentes. Las interfaces se utilizan para determinar cómo las capas interactúan entre sí y se comunican entre ellas.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servicios en la arquitectura en capas sirven como unidades lógicas de funcionalidad que encapsulan la lógica de negocio o de aplicación de manera coherente y accesible a través de una interfaz bien definida</a:t>
            </a:r>
          </a:p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Son unidades lógicas de código que se utilizan para realizar una tarea específica dentro de una capa determinada. Las funciones se usan para implementar la lógica de negocio o de aplicación dentro de una capa, y suelen ser invocadas por otras partes del sistema a través de una interfaz definida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41089-8AF5-4D0A-8EAD-C254E08B4630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2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Mayor robustez</a:t>
            </a:r>
          </a:p>
          <a:p>
            <a:r>
              <a:rPr lang="es-UY" dirty="0"/>
              <a:t>Estructura clara</a:t>
            </a:r>
          </a:p>
          <a:p>
            <a:r>
              <a:rPr lang="es-UY" dirty="0"/>
              <a:t>Mayor escalabilidad y mantenibilidad.</a:t>
            </a:r>
          </a:p>
          <a:p>
            <a:r>
              <a:rPr lang="es-UY" dirty="0"/>
              <a:t>Definir cuál es mejor dependiendo de mi aplicación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41089-8AF5-4D0A-8EAD-C254E08B4630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042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7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0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2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61DD3554-8F92-6ACA-5FD1-8EBD6FAAA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062BEA6-24B3-7B06-3E72-09AF5E284414}"/>
              </a:ext>
            </a:extLst>
          </p:cNvPr>
          <p:cNvSpPr txBox="1">
            <a:spLocks/>
          </p:cNvSpPr>
          <p:nvPr/>
        </p:nvSpPr>
        <p:spPr>
          <a:xfrm>
            <a:off x="609599" y="4572000"/>
            <a:ext cx="10965141" cy="895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2800" cap="all" dirty="0" err="1"/>
              <a:t>Arquitectura</a:t>
            </a:r>
            <a:r>
              <a:rPr lang="en-US" sz="2800" cap="all" dirty="0"/>
              <a:t> </a:t>
            </a:r>
            <a:r>
              <a:rPr lang="en-US" sz="2800" cap="all" dirty="0" err="1"/>
              <a:t>en</a:t>
            </a:r>
            <a:r>
              <a:rPr lang="en-US" sz="2800" cap="all" dirty="0"/>
              <a:t> </a:t>
            </a:r>
            <a:r>
              <a:rPr lang="en-US" sz="2800" cap="all" dirty="0" err="1"/>
              <a:t>capas</a:t>
            </a:r>
            <a:br>
              <a:rPr lang="en-US" sz="2800" cap="all" dirty="0"/>
            </a:br>
            <a:r>
              <a:rPr lang="en-US" sz="2800" cap="all" dirty="0" err="1"/>
              <a:t>Cliente-Servidor</a:t>
            </a:r>
            <a:endParaRPr lang="en-US" sz="2800" cap="all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914561F-C9B5-6F2E-E337-6E9016951261}"/>
              </a:ext>
            </a:extLst>
          </p:cNvPr>
          <p:cNvSpPr txBox="1">
            <a:spLocks/>
          </p:cNvSpPr>
          <p:nvPr/>
        </p:nvSpPr>
        <p:spPr>
          <a:xfrm>
            <a:off x="609598" y="5504576"/>
            <a:ext cx="10965142" cy="447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>
                <a:solidFill>
                  <a:schemeClr val="accent1"/>
                </a:solidFill>
              </a:rPr>
              <a:t>Nicolás Lorenzo, Franco Barlocco, Lucas Benítez</a:t>
            </a:r>
          </a:p>
        </p:txBody>
      </p:sp>
    </p:spTree>
    <p:extLst>
      <p:ext uri="{BB962C8B-B14F-4D97-AF65-F5344CB8AC3E}">
        <p14:creationId xmlns:p14="http://schemas.microsoft.com/office/powerpoint/2010/main" val="412235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1" name="Rectangle 4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64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2F14015-32FB-059C-12E3-C901EA9F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870" y="3033203"/>
            <a:ext cx="3412067" cy="6228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20" name="Graphic 19" descr="Reproducir">
            <a:extLst>
              <a:ext uri="{FF2B5EF4-FFF2-40B4-BE49-F238E27FC236}">
                <a16:creationId xmlns:a16="http://schemas.microsoft.com/office/drawing/2014/main" id="{B63E5032-4926-107B-91A4-1BE1E3244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32DC7D-976A-A1EF-976A-7A1DBBBA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1539002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Arquitectura</a:t>
            </a:r>
            <a:r>
              <a:rPr lang="en-US" sz="3600" dirty="0">
                <a:solidFill>
                  <a:schemeClr val="tx1"/>
                </a:solidFill>
              </a:rPr>
              <a:t> EN CAPAS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Marcador de contenido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EF894338-491D-D158-AF25-DEF12FC1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r="20192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90F6B-0585-0933-39A0-B7EC72E1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/>
              <a:t>Cliente - servidor</a:t>
            </a:r>
            <a:endParaRPr lang="es-AR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914F0CC9-3954-90FC-6306-DD8063835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8"/>
          <a:stretch/>
        </p:blipFill>
        <p:spPr>
          <a:xfrm>
            <a:off x="2640374" y="2366681"/>
            <a:ext cx="6911252" cy="4022871"/>
          </a:xfrm>
        </p:spPr>
      </p:pic>
    </p:spTree>
    <p:extLst>
      <p:ext uri="{BB962C8B-B14F-4D97-AF65-F5344CB8AC3E}">
        <p14:creationId xmlns:p14="http://schemas.microsoft.com/office/powerpoint/2010/main" val="353716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0562E-C937-4FB6-B8AE-DC3CCFD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UY">
                <a:solidFill>
                  <a:srgbClr val="FFFFFF"/>
                </a:solidFill>
              </a:rPr>
              <a:t>Cliente - servidor</a:t>
            </a:r>
            <a:endParaRPr lang="es-AR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F98AD-FEC3-B503-3A37-990C14E7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2000" dirty="0">
                <a:solidFill>
                  <a:srgbClr val="FFFFFF"/>
                </a:solidFill>
              </a:rPr>
              <a:t>Escenario</a:t>
            </a:r>
          </a:p>
          <a:p>
            <a:pPr marL="0" indent="0">
              <a:buNone/>
            </a:pPr>
            <a:r>
              <a:rPr lang="es-UY" dirty="0">
                <a:solidFill>
                  <a:srgbClr val="FFFFFF"/>
                </a:solidFill>
              </a:rPr>
              <a:t>Desarrollo de aplicaciones simples, las cuales implementen una interfaz gráfica para que los usuarios interactúen con la aplicación y un servidor centralizado para manejar la lógica del negocio y uso de los datos.</a:t>
            </a:r>
            <a:endParaRPr lang="es-AR" dirty="0">
              <a:solidFill>
                <a:srgbClr val="FFFFFF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C6C97F7-B0EA-2336-1893-DECBF6BC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A282E-03C7-FC4F-06DA-484392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Arquitectura de Tres capas</a:t>
            </a:r>
            <a:endParaRPr lang="es-AR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CFA6A3E5-F491-AB98-0C21-4AD0BEE84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15" y="2106239"/>
            <a:ext cx="7017369" cy="4219905"/>
          </a:xfrm>
        </p:spPr>
      </p:pic>
    </p:spTree>
    <p:extLst>
      <p:ext uri="{BB962C8B-B14F-4D97-AF65-F5344CB8AC3E}">
        <p14:creationId xmlns:p14="http://schemas.microsoft.com/office/powerpoint/2010/main" val="17483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0562E-C937-4FB6-B8AE-DC3CCFD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UY" dirty="0">
                <a:solidFill>
                  <a:srgbClr val="FFFFFF"/>
                </a:solidFill>
              </a:rPr>
              <a:t>TRES CAPAS</a:t>
            </a:r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F98AD-FEC3-B503-3A37-990C14E7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2000" dirty="0">
                <a:solidFill>
                  <a:srgbClr val="FFFFFF"/>
                </a:solidFill>
              </a:rPr>
              <a:t>Escenario</a:t>
            </a:r>
          </a:p>
          <a:p>
            <a:pPr marL="0" indent="0">
              <a:buNone/>
            </a:pPr>
            <a:r>
              <a:rPr lang="es-UY" dirty="0">
                <a:solidFill>
                  <a:srgbClr val="FFFFFF"/>
                </a:solidFill>
              </a:rPr>
              <a:t>Desarrollo de aplicaciones donde se deba manejar la navegación del usuario, el procesamiento de pagos y o administración de perfiles.</a:t>
            </a:r>
            <a:endParaRPr lang="es-AR" dirty="0">
              <a:solidFill>
                <a:srgbClr val="FFFFFF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C6C97F7-B0EA-2336-1893-DECBF6BC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8BA4F-B954-14A1-9518-B3CC8B03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ARQUITECTURA DE N CAPAS</a:t>
            </a:r>
            <a:endParaRPr lang="es-AR" dirty="0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675DD401-224C-170D-B31D-B9C22A79D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r="19857"/>
          <a:stretch/>
        </p:blipFill>
        <p:spPr>
          <a:xfrm>
            <a:off x="4477871" y="1890876"/>
            <a:ext cx="3186954" cy="4596776"/>
          </a:xfrm>
        </p:spPr>
      </p:pic>
    </p:spTree>
    <p:extLst>
      <p:ext uri="{BB962C8B-B14F-4D97-AF65-F5344CB8AC3E}">
        <p14:creationId xmlns:p14="http://schemas.microsoft.com/office/powerpoint/2010/main" val="375782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0562E-C937-4FB6-B8AE-DC3CCFD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UY" dirty="0">
                <a:solidFill>
                  <a:srgbClr val="FFFFFF"/>
                </a:solidFill>
              </a:rPr>
              <a:t>N capas</a:t>
            </a:r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F98AD-FEC3-B503-3A37-990C14E7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2000" dirty="0">
                <a:solidFill>
                  <a:srgbClr val="FFFFFF"/>
                </a:solidFill>
              </a:rPr>
              <a:t>Escenario</a:t>
            </a:r>
          </a:p>
          <a:p>
            <a:pPr marL="0" indent="0">
              <a:buNone/>
            </a:pPr>
            <a:r>
              <a:rPr lang="es-UY" dirty="0">
                <a:solidFill>
                  <a:srgbClr val="FFFFFF"/>
                </a:solidFill>
              </a:rPr>
              <a:t>Desarrollo de aplicaciones más complejas que necesitan diferentes capas para abstraer las funcionalidades y servicios de nuestra aplicación.</a:t>
            </a:r>
            <a:endParaRPr lang="es-AR" dirty="0">
              <a:solidFill>
                <a:srgbClr val="FFFFFF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C6C97F7-B0EA-2336-1893-DECBF6BC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5D811C-2F72-4D24-2C3E-DB72DA8E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conclusiones</a:t>
            </a:r>
            <a:endParaRPr lang="en-US" sz="4400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4" name="Graphic 6" descr="Bombilla">
            <a:extLst>
              <a:ext uri="{FF2B5EF4-FFF2-40B4-BE49-F238E27FC236}">
                <a16:creationId xmlns:a16="http://schemas.microsoft.com/office/drawing/2014/main" id="{19D8E094-E3D9-6C0A-7A45-3961909D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395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43AAEA"/>
      </a:accent1>
      <a:accent2>
        <a:srgbClr val="38B3AF"/>
      </a:accent2>
      <a:accent3>
        <a:srgbClr val="32B67B"/>
      </a:accent3>
      <a:accent4>
        <a:srgbClr val="2EBA40"/>
      </a:accent4>
      <a:accent5>
        <a:srgbClr val="5AB536"/>
      </a:accent5>
      <a:accent6>
        <a:srgbClr val="8BAD39"/>
      </a:accent6>
      <a:hlink>
        <a:srgbClr val="A6775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296</Words>
  <Application>Microsoft Office PowerPoint</Application>
  <PresentationFormat>Panorámica</PresentationFormat>
  <Paragraphs>27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Aptos</vt:lpstr>
      <vt:lpstr>Arial</vt:lpstr>
      <vt:lpstr>Franklin Gothic Book</vt:lpstr>
      <vt:lpstr>Franklin Gothic Demi</vt:lpstr>
      <vt:lpstr>Gill Sans MT</vt:lpstr>
      <vt:lpstr>Times New Roman</vt:lpstr>
      <vt:lpstr>Wingdings 2</vt:lpstr>
      <vt:lpstr>DividendVTI</vt:lpstr>
      <vt:lpstr>Presentación de PowerPoint</vt:lpstr>
      <vt:lpstr>Arquitectura EN CAPAS</vt:lpstr>
      <vt:lpstr>Cliente - servidor</vt:lpstr>
      <vt:lpstr>Cliente - servidor</vt:lpstr>
      <vt:lpstr>Arquitectura de Tres capas</vt:lpstr>
      <vt:lpstr>TRES CAPAS</vt:lpstr>
      <vt:lpstr>ARQUITECTURA DE N CAPAS</vt:lpstr>
      <vt:lpstr>N capas</vt:lpstr>
      <vt:lpstr>conclusiones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BARLOCCO</dc:creator>
  <cp:lastModifiedBy>FRANCO BARLOCCO</cp:lastModifiedBy>
  <cp:revision>2</cp:revision>
  <dcterms:created xsi:type="dcterms:W3CDTF">2024-06-27T14:17:29Z</dcterms:created>
  <dcterms:modified xsi:type="dcterms:W3CDTF">2024-06-27T17:24:41Z</dcterms:modified>
</cp:coreProperties>
</file>