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E8B34-E2D4-41C0-AF4A-4CD2E73F4C0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1BC83F-1328-4900-BFD1-A8BD882BD13F}">
      <dgm:prSet/>
      <dgm:spPr/>
      <dgm:t>
        <a:bodyPr/>
        <a:lstStyle/>
        <a:p>
          <a:r>
            <a:rPr lang="fr-FR"/>
            <a:t>Réseaux de neurones</a:t>
          </a:r>
          <a:endParaRPr lang="en-US"/>
        </a:p>
      </dgm:t>
    </dgm:pt>
    <dgm:pt modelId="{2FBFCED3-3900-43C3-9A13-D9DAA1CFD4AD}" type="parTrans" cxnId="{4BE9D756-3052-4983-87D2-F45F53DCDF4A}">
      <dgm:prSet/>
      <dgm:spPr/>
      <dgm:t>
        <a:bodyPr/>
        <a:lstStyle/>
        <a:p>
          <a:endParaRPr lang="en-US"/>
        </a:p>
      </dgm:t>
    </dgm:pt>
    <dgm:pt modelId="{57B33946-C20D-4904-89FC-BBEF1E69AD21}" type="sibTrans" cxnId="{4BE9D756-3052-4983-87D2-F45F53DCDF4A}">
      <dgm:prSet/>
      <dgm:spPr/>
      <dgm:t>
        <a:bodyPr/>
        <a:lstStyle/>
        <a:p>
          <a:endParaRPr lang="en-US"/>
        </a:p>
      </dgm:t>
    </dgm:pt>
    <dgm:pt modelId="{D5F0EB3F-9C88-4552-A942-7B6A55B0F300}">
      <dgm:prSet/>
      <dgm:spPr/>
      <dgm:t>
        <a:bodyPr/>
        <a:lstStyle/>
        <a:p>
          <a:r>
            <a:rPr lang="fr-FR"/>
            <a:t>il est possible de travailler avec des données temporelles telles que des valeurs boursières sur un laps de temps</a:t>
          </a:r>
          <a:endParaRPr lang="en-US"/>
        </a:p>
      </dgm:t>
    </dgm:pt>
    <dgm:pt modelId="{F988A759-846E-4C42-870E-B2673114907C}" type="parTrans" cxnId="{A6568B67-19FE-4B7F-BA4D-7300A5391C20}">
      <dgm:prSet/>
      <dgm:spPr/>
      <dgm:t>
        <a:bodyPr/>
        <a:lstStyle/>
        <a:p>
          <a:endParaRPr lang="en-US"/>
        </a:p>
      </dgm:t>
    </dgm:pt>
    <dgm:pt modelId="{CD623F32-3330-4100-8792-D56AC5D9FB5B}" type="sibTrans" cxnId="{A6568B67-19FE-4B7F-BA4D-7300A5391C20}">
      <dgm:prSet/>
      <dgm:spPr/>
      <dgm:t>
        <a:bodyPr/>
        <a:lstStyle/>
        <a:p>
          <a:endParaRPr lang="en-US"/>
        </a:p>
      </dgm:t>
    </dgm:pt>
    <dgm:pt modelId="{7A2EBCFE-39B6-4D52-A4B6-E1FD0A631936}">
      <dgm:prSet/>
      <dgm:spPr/>
      <dgm:t>
        <a:bodyPr/>
        <a:lstStyle/>
        <a:p>
          <a:r>
            <a:rPr lang="fr-FR"/>
            <a:t>Pour cela, la reine des topologies se nomme LSTM</a:t>
          </a:r>
          <a:endParaRPr lang="en-US"/>
        </a:p>
      </dgm:t>
    </dgm:pt>
    <dgm:pt modelId="{D2FE2016-0C93-456F-960C-9AF731AC06BF}" type="parTrans" cxnId="{67B1FCA2-28C7-458E-9DF2-31C49622F7B8}">
      <dgm:prSet/>
      <dgm:spPr/>
      <dgm:t>
        <a:bodyPr/>
        <a:lstStyle/>
        <a:p>
          <a:endParaRPr lang="en-US"/>
        </a:p>
      </dgm:t>
    </dgm:pt>
    <dgm:pt modelId="{0EE8A6D8-1BFD-487C-90B1-BDB29D86007B}" type="sibTrans" cxnId="{67B1FCA2-28C7-458E-9DF2-31C49622F7B8}">
      <dgm:prSet/>
      <dgm:spPr/>
      <dgm:t>
        <a:bodyPr/>
        <a:lstStyle/>
        <a:p>
          <a:endParaRPr lang="en-US"/>
        </a:p>
      </dgm:t>
    </dgm:pt>
    <dgm:pt modelId="{EE401920-1A62-4D92-83D2-33C44C686324}" type="pres">
      <dgm:prSet presAssocID="{50FE8B34-E2D4-41C0-AF4A-4CD2E73F4C0A}" presName="vert0" presStyleCnt="0">
        <dgm:presLayoutVars>
          <dgm:dir/>
          <dgm:animOne val="branch"/>
          <dgm:animLvl val="lvl"/>
        </dgm:presLayoutVars>
      </dgm:prSet>
      <dgm:spPr/>
    </dgm:pt>
    <dgm:pt modelId="{C2C2AA0F-297A-436F-B32E-966F7FD016C1}" type="pres">
      <dgm:prSet presAssocID="{BE1BC83F-1328-4900-BFD1-A8BD882BD13F}" presName="thickLine" presStyleLbl="alignNode1" presStyleIdx="0" presStyleCnt="3"/>
      <dgm:spPr/>
    </dgm:pt>
    <dgm:pt modelId="{8EB91198-7F47-4DAC-8C78-110E758C716C}" type="pres">
      <dgm:prSet presAssocID="{BE1BC83F-1328-4900-BFD1-A8BD882BD13F}" presName="horz1" presStyleCnt="0"/>
      <dgm:spPr/>
    </dgm:pt>
    <dgm:pt modelId="{AB56F485-2F18-4805-B307-6B3140D968B8}" type="pres">
      <dgm:prSet presAssocID="{BE1BC83F-1328-4900-BFD1-A8BD882BD13F}" presName="tx1" presStyleLbl="revTx" presStyleIdx="0" presStyleCnt="3"/>
      <dgm:spPr/>
    </dgm:pt>
    <dgm:pt modelId="{3DE82EF6-924C-4E15-BD73-CE1DF04627D1}" type="pres">
      <dgm:prSet presAssocID="{BE1BC83F-1328-4900-BFD1-A8BD882BD13F}" presName="vert1" presStyleCnt="0"/>
      <dgm:spPr/>
    </dgm:pt>
    <dgm:pt modelId="{E82884C9-C3FA-4D37-9389-EC8C5EE034F9}" type="pres">
      <dgm:prSet presAssocID="{D5F0EB3F-9C88-4552-A942-7B6A55B0F300}" presName="thickLine" presStyleLbl="alignNode1" presStyleIdx="1" presStyleCnt="3"/>
      <dgm:spPr/>
    </dgm:pt>
    <dgm:pt modelId="{9EBF079B-67A6-4E55-B7AC-A25480AFD5A0}" type="pres">
      <dgm:prSet presAssocID="{D5F0EB3F-9C88-4552-A942-7B6A55B0F300}" presName="horz1" presStyleCnt="0"/>
      <dgm:spPr/>
    </dgm:pt>
    <dgm:pt modelId="{1AAC9835-A7D0-40B0-A77D-92929FEE9670}" type="pres">
      <dgm:prSet presAssocID="{D5F0EB3F-9C88-4552-A942-7B6A55B0F300}" presName="tx1" presStyleLbl="revTx" presStyleIdx="1" presStyleCnt="3"/>
      <dgm:spPr/>
    </dgm:pt>
    <dgm:pt modelId="{4B388553-FEA8-412C-8DC8-90C139F91F1A}" type="pres">
      <dgm:prSet presAssocID="{D5F0EB3F-9C88-4552-A942-7B6A55B0F300}" presName="vert1" presStyleCnt="0"/>
      <dgm:spPr/>
    </dgm:pt>
    <dgm:pt modelId="{C10773C1-EDCB-4182-84F7-CBB71ED6876B}" type="pres">
      <dgm:prSet presAssocID="{7A2EBCFE-39B6-4D52-A4B6-E1FD0A631936}" presName="thickLine" presStyleLbl="alignNode1" presStyleIdx="2" presStyleCnt="3"/>
      <dgm:spPr/>
    </dgm:pt>
    <dgm:pt modelId="{960A937A-8746-4625-A202-4781F7D50C5F}" type="pres">
      <dgm:prSet presAssocID="{7A2EBCFE-39B6-4D52-A4B6-E1FD0A631936}" presName="horz1" presStyleCnt="0"/>
      <dgm:spPr/>
    </dgm:pt>
    <dgm:pt modelId="{B6BC5C2E-91F4-4D16-A415-D704B7F72C8D}" type="pres">
      <dgm:prSet presAssocID="{7A2EBCFE-39B6-4D52-A4B6-E1FD0A631936}" presName="tx1" presStyleLbl="revTx" presStyleIdx="2" presStyleCnt="3"/>
      <dgm:spPr/>
    </dgm:pt>
    <dgm:pt modelId="{1F8B67CE-F405-4D08-95CD-E3DF15CA3E7B}" type="pres">
      <dgm:prSet presAssocID="{7A2EBCFE-39B6-4D52-A4B6-E1FD0A631936}" presName="vert1" presStyleCnt="0"/>
      <dgm:spPr/>
    </dgm:pt>
  </dgm:ptLst>
  <dgm:cxnLst>
    <dgm:cxn modelId="{BD31181C-18B5-4EA8-8B81-B79A010F862C}" type="presOf" srcId="{7A2EBCFE-39B6-4D52-A4B6-E1FD0A631936}" destId="{B6BC5C2E-91F4-4D16-A415-D704B7F72C8D}" srcOrd="0" destOrd="0" presId="urn:microsoft.com/office/officeart/2008/layout/LinedList"/>
    <dgm:cxn modelId="{92C5EC32-EA81-4865-891F-4DD955CF4CC9}" type="presOf" srcId="{D5F0EB3F-9C88-4552-A942-7B6A55B0F300}" destId="{1AAC9835-A7D0-40B0-A77D-92929FEE9670}" srcOrd="0" destOrd="0" presId="urn:microsoft.com/office/officeart/2008/layout/LinedList"/>
    <dgm:cxn modelId="{A6568B67-19FE-4B7F-BA4D-7300A5391C20}" srcId="{50FE8B34-E2D4-41C0-AF4A-4CD2E73F4C0A}" destId="{D5F0EB3F-9C88-4552-A942-7B6A55B0F300}" srcOrd="1" destOrd="0" parTransId="{F988A759-846E-4C42-870E-B2673114907C}" sibTransId="{CD623F32-3330-4100-8792-D56AC5D9FB5B}"/>
    <dgm:cxn modelId="{4BE9D756-3052-4983-87D2-F45F53DCDF4A}" srcId="{50FE8B34-E2D4-41C0-AF4A-4CD2E73F4C0A}" destId="{BE1BC83F-1328-4900-BFD1-A8BD882BD13F}" srcOrd="0" destOrd="0" parTransId="{2FBFCED3-3900-43C3-9A13-D9DAA1CFD4AD}" sibTransId="{57B33946-C20D-4904-89FC-BBEF1E69AD21}"/>
    <dgm:cxn modelId="{33281177-2AEC-4A48-B8E5-2ECBC0A5104C}" type="presOf" srcId="{BE1BC83F-1328-4900-BFD1-A8BD882BD13F}" destId="{AB56F485-2F18-4805-B307-6B3140D968B8}" srcOrd="0" destOrd="0" presId="urn:microsoft.com/office/officeart/2008/layout/LinedList"/>
    <dgm:cxn modelId="{67B1FCA2-28C7-458E-9DF2-31C49622F7B8}" srcId="{50FE8B34-E2D4-41C0-AF4A-4CD2E73F4C0A}" destId="{7A2EBCFE-39B6-4D52-A4B6-E1FD0A631936}" srcOrd="2" destOrd="0" parTransId="{D2FE2016-0C93-456F-960C-9AF731AC06BF}" sibTransId="{0EE8A6D8-1BFD-487C-90B1-BDB29D86007B}"/>
    <dgm:cxn modelId="{222938F8-B917-4627-BD7B-5BFDC55DB1A5}" type="presOf" srcId="{50FE8B34-E2D4-41C0-AF4A-4CD2E73F4C0A}" destId="{EE401920-1A62-4D92-83D2-33C44C686324}" srcOrd="0" destOrd="0" presId="urn:microsoft.com/office/officeart/2008/layout/LinedList"/>
    <dgm:cxn modelId="{24CBB26E-487B-480C-9F53-B01BE7BC76B2}" type="presParOf" srcId="{EE401920-1A62-4D92-83D2-33C44C686324}" destId="{C2C2AA0F-297A-436F-B32E-966F7FD016C1}" srcOrd="0" destOrd="0" presId="urn:microsoft.com/office/officeart/2008/layout/LinedList"/>
    <dgm:cxn modelId="{72E811E3-3BF3-4050-8322-AD66436C3D59}" type="presParOf" srcId="{EE401920-1A62-4D92-83D2-33C44C686324}" destId="{8EB91198-7F47-4DAC-8C78-110E758C716C}" srcOrd="1" destOrd="0" presId="urn:microsoft.com/office/officeart/2008/layout/LinedList"/>
    <dgm:cxn modelId="{C8DCEC4D-FE18-45A0-980C-3937EB26173F}" type="presParOf" srcId="{8EB91198-7F47-4DAC-8C78-110E758C716C}" destId="{AB56F485-2F18-4805-B307-6B3140D968B8}" srcOrd="0" destOrd="0" presId="urn:microsoft.com/office/officeart/2008/layout/LinedList"/>
    <dgm:cxn modelId="{B9CB162B-EB4A-485C-BA6F-AAE6F4E84711}" type="presParOf" srcId="{8EB91198-7F47-4DAC-8C78-110E758C716C}" destId="{3DE82EF6-924C-4E15-BD73-CE1DF04627D1}" srcOrd="1" destOrd="0" presId="urn:microsoft.com/office/officeart/2008/layout/LinedList"/>
    <dgm:cxn modelId="{14CE267D-121D-4525-BC7E-46DF9B0BBDD4}" type="presParOf" srcId="{EE401920-1A62-4D92-83D2-33C44C686324}" destId="{E82884C9-C3FA-4D37-9389-EC8C5EE034F9}" srcOrd="2" destOrd="0" presId="urn:microsoft.com/office/officeart/2008/layout/LinedList"/>
    <dgm:cxn modelId="{D5FE2BFD-CB54-41AE-9D50-FE47299DE923}" type="presParOf" srcId="{EE401920-1A62-4D92-83D2-33C44C686324}" destId="{9EBF079B-67A6-4E55-B7AC-A25480AFD5A0}" srcOrd="3" destOrd="0" presId="urn:microsoft.com/office/officeart/2008/layout/LinedList"/>
    <dgm:cxn modelId="{085F45F7-B28D-46CD-A238-206272DE5D80}" type="presParOf" srcId="{9EBF079B-67A6-4E55-B7AC-A25480AFD5A0}" destId="{1AAC9835-A7D0-40B0-A77D-92929FEE9670}" srcOrd="0" destOrd="0" presId="urn:microsoft.com/office/officeart/2008/layout/LinedList"/>
    <dgm:cxn modelId="{182FE4EE-1690-426B-B66F-454C608D4AFC}" type="presParOf" srcId="{9EBF079B-67A6-4E55-B7AC-A25480AFD5A0}" destId="{4B388553-FEA8-412C-8DC8-90C139F91F1A}" srcOrd="1" destOrd="0" presId="urn:microsoft.com/office/officeart/2008/layout/LinedList"/>
    <dgm:cxn modelId="{9B40BB69-95D7-42F7-B247-63837FA31242}" type="presParOf" srcId="{EE401920-1A62-4D92-83D2-33C44C686324}" destId="{C10773C1-EDCB-4182-84F7-CBB71ED6876B}" srcOrd="4" destOrd="0" presId="urn:microsoft.com/office/officeart/2008/layout/LinedList"/>
    <dgm:cxn modelId="{23DB7F77-8C1F-4ECD-A350-FFC0B9AAE89B}" type="presParOf" srcId="{EE401920-1A62-4D92-83D2-33C44C686324}" destId="{960A937A-8746-4625-A202-4781F7D50C5F}" srcOrd="5" destOrd="0" presId="urn:microsoft.com/office/officeart/2008/layout/LinedList"/>
    <dgm:cxn modelId="{A7513127-30E2-4DF5-AC5C-A17C10AAE4B1}" type="presParOf" srcId="{960A937A-8746-4625-A202-4781F7D50C5F}" destId="{B6BC5C2E-91F4-4D16-A415-D704B7F72C8D}" srcOrd="0" destOrd="0" presId="urn:microsoft.com/office/officeart/2008/layout/LinedList"/>
    <dgm:cxn modelId="{AC507F93-2442-4C1D-A248-27B1AAD841F4}" type="presParOf" srcId="{960A937A-8746-4625-A202-4781F7D50C5F}" destId="{1F8B67CE-F405-4D08-95CD-E3DF15CA3E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2AA0F-297A-436F-B32E-966F7FD016C1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56F485-2F18-4805-B307-6B3140D968B8}">
      <dsp:nvSpPr>
        <dsp:cNvPr id="0" name=""/>
        <dsp:cNvSpPr/>
      </dsp:nvSpPr>
      <dsp:spPr>
        <a:xfrm>
          <a:off x="0" y="2406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Réseaux de neurones</a:t>
          </a:r>
          <a:endParaRPr lang="en-US" sz="2700" kern="1200"/>
        </a:p>
      </dsp:txBody>
      <dsp:txXfrm>
        <a:off x="0" y="2406"/>
        <a:ext cx="5607050" cy="1640929"/>
      </dsp:txXfrm>
    </dsp:sp>
    <dsp:sp modelId="{E82884C9-C3FA-4D37-9389-EC8C5EE034F9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C9835-A7D0-40B0-A77D-92929FEE9670}">
      <dsp:nvSpPr>
        <dsp:cNvPr id="0" name=""/>
        <dsp:cNvSpPr/>
      </dsp:nvSpPr>
      <dsp:spPr>
        <a:xfrm>
          <a:off x="0" y="1643335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il est possible de travailler avec des données temporelles telles que des valeurs boursières sur un laps de temps</a:t>
          </a:r>
          <a:endParaRPr lang="en-US" sz="2700" kern="1200"/>
        </a:p>
      </dsp:txBody>
      <dsp:txXfrm>
        <a:off x="0" y="1643335"/>
        <a:ext cx="5607050" cy="1640929"/>
      </dsp:txXfrm>
    </dsp:sp>
    <dsp:sp modelId="{C10773C1-EDCB-4182-84F7-CBB71ED6876B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BC5C2E-91F4-4D16-A415-D704B7F72C8D}">
      <dsp:nvSpPr>
        <dsp:cNvPr id="0" name=""/>
        <dsp:cNvSpPr/>
      </dsp:nvSpPr>
      <dsp:spPr>
        <a:xfrm>
          <a:off x="0" y="3284264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Pour cela, la reine des topologies se nomme LSTM</a:t>
          </a:r>
          <a:endParaRPr lang="en-US" sz="2700" kern="1200"/>
        </a:p>
      </dsp:txBody>
      <dsp:txXfrm>
        <a:off x="0" y="3284264"/>
        <a:ext cx="5607050" cy="164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44A14-EFEC-45E2-AE76-A655FC62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09415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fr-FR" dirty="0"/>
              <a:t>prédiction de séries temporelles en utilisant des cellules </a:t>
            </a:r>
            <a:r>
              <a:rPr lang="fr-FR" dirty="0" err="1"/>
              <a:t>lstm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C74A1-51DA-431D-8838-D3ACAF6D3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01971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Becquerelle Vincent</a:t>
            </a:r>
          </a:p>
          <a:p>
            <a:r>
              <a:rPr lang="fr-FR" dirty="0"/>
              <a:t>Macé Nicolas</a:t>
            </a:r>
          </a:p>
          <a:p>
            <a:r>
              <a:rPr lang="fr-FR" dirty="0" err="1"/>
              <a:t>Magre</a:t>
            </a:r>
            <a:r>
              <a:rPr lang="fr-FR" dirty="0"/>
              <a:t> Pierre</a:t>
            </a:r>
          </a:p>
        </p:txBody>
      </p:sp>
    </p:spTree>
    <p:extLst>
      <p:ext uri="{BB962C8B-B14F-4D97-AF65-F5344CB8AC3E}">
        <p14:creationId xmlns:p14="http://schemas.microsoft.com/office/powerpoint/2010/main" val="38036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F538A9-1ABC-440D-AE71-F05C2CE7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FR" sz="26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C5C8B143-FCAA-4751-AD87-C2A473524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04727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12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66C669-6DA9-4DCF-A930-869D0D23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2EC73-08E4-4875-AE02-F69A5462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Champ d’étude de l’intelligence artificielle : Le Machine Learning</a:t>
            </a:r>
          </a:p>
          <a:p>
            <a:r>
              <a:rPr lang="fr-FR">
                <a:solidFill>
                  <a:schemeClr val="bg1"/>
                </a:solidFill>
              </a:rPr>
              <a:t> il est important de savoir quelles décisions ont été prises dans le passé afin de prendre une décision optimale à l’instant </a:t>
            </a:r>
            <a:r>
              <a:rPr lang="fr-FR" i="1">
                <a:solidFill>
                  <a:schemeClr val="bg1"/>
                </a:solidFill>
              </a:rPr>
              <a:t>t.</a:t>
            </a:r>
            <a:endParaRPr lang="fr-FR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6AF41-21ED-4922-B2B2-34633078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9932"/>
            <a:ext cx="4829862" cy="44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451AB-171F-49B9-9305-212EDDCA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Vulgarisation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BC3C8E-32E7-471D-9B02-028AA81972ED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La porte d’oubli : filtrer les anciennes valeurs contenues dans la cellule mémoire précédente.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La porte d’entrée : Parmi les nouvelles entrées, laisser passer les informations qui sont pertinentes (nouveaux clients). 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La porte de sortie : Mettre a jour la liste des anciennes données.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F3B025-0062-4CE8-8C15-A0D271BD5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949957"/>
            <a:ext cx="6250769" cy="27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8AE33-186C-423A-A70C-08B9B6E3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Notre projet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6AF87FB0-CB93-4F72-9279-BC4CE90B3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75F5FB-1B1A-40F6-A06C-21B38A20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09" y="4483206"/>
            <a:ext cx="3775899" cy="16795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139927-0A6F-4AD3-91D3-B2A9E671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2"/>
            <a:ext cx="4111054" cy="3674848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544073-86F4-45AF-A6D7-ECEB88E99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30" y="1095386"/>
            <a:ext cx="2438503" cy="14752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ADE63F-FE89-4F18-B3CE-624078B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21732"/>
            <a:ext cx="2766017" cy="3026832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EE881-E8E3-4725-A31C-40F714E1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5753"/>
            <a:ext cx="4111054" cy="2380509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Espace réservé du contenu 3">
            <a:extLst>
              <a:ext uri="{FF2B5EF4-FFF2-40B4-BE49-F238E27FC236}">
                <a16:creationId xmlns:a16="http://schemas.microsoft.com/office/drawing/2014/main" id="{35A485F6-EF92-4997-AF46-2FE23C670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8120" y="1648128"/>
            <a:ext cx="3775899" cy="10215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ACE65F-737C-4D67-9CBA-A049446BD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74781"/>
            <a:ext cx="2438503" cy="13045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B202DE7-B82B-4D71-88F3-4363532A4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509431"/>
            <a:ext cx="2766017" cy="3026832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F26D0-A3BE-43EB-B1B7-A63514FA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233172"/>
            <a:ext cx="7729728" cy="1188720"/>
          </a:xfrm>
        </p:spPr>
        <p:txBody>
          <a:bodyPr/>
          <a:lstStyle/>
          <a:p>
            <a:r>
              <a:rPr lang="fr-FR"/>
              <a:t>Le fichier IA_PROCESS.PY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A0FF208-A64B-43AE-BE90-5EB87DABB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94" y="1743075"/>
            <a:ext cx="6915150" cy="1685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8C9B52-0B07-4B31-95CF-9A4A531A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94" y="3750183"/>
            <a:ext cx="5524500" cy="1162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4B661C-2816-425A-B480-0F3077F0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94" y="5462778"/>
            <a:ext cx="56483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7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6753B-8713-45B3-BDC4-6CC9DA2B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61" y="275376"/>
            <a:ext cx="7729728" cy="1188720"/>
          </a:xfrm>
        </p:spPr>
        <p:txBody>
          <a:bodyPr/>
          <a:lstStyle/>
          <a:p>
            <a:r>
              <a:rPr lang="fr-FR" dirty="0"/>
              <a:t>Le fichier </a:t>
            </a:r>
            <a:r>
              <a:rPr lang="fr-FR" dirty="0" err="1"/>
              <a:t>forecast_b_s.py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C3DE2E-32B8-4E4A-A49E-04520DDF6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1" y="2113006"/>
            <a:ext cx="5389498" cy="35593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018606-0E91-4FC0-B9C3-ACA79D5D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66" y="2251376"/>
            <a:ext cx="6283473" cy="32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67860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Colis</vt:lpstr>
      <vt:lpstr>prédiction de séries temporelles en utilisant des cellules lstm</vt:lpstr>
      <vt:lpstr>Introduction</vt:lpstr>
      <vt:lpstr>LSTM</vt:lpstr>
      <vt:lpstr>Vulgarisation</vt:lpstr>
      <vt:lpstr>Notre projet</vt:lpstr>
      <vt:lpstr>Le fichier IA_PROCESS.PY</vt:lpstr>
      <vt:lpstr>Le fichier forecast_b_s.py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séries temporelles en utilisant des cellules lstm</dc:title>
  <dc:creator>Vincent Becquerelle</dc:creator>
  <cp:lastModifiedBy>nicolas macé</cp:lastModifiedBy>
  <cp:revision>2</cp:revision>
  <dcterms:created xsi:type="dcterms:W3CDTF">2019-03-26T23:53:07Z</dcterms:created>
  <dcterms:modified xsi:type="dcterms:W3CDTF">2019-03-27T10:32:03Z</dcterms:modified>
</cp:coreProperties>
</file>