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9144000" cy="6858000" type="screen4x3"/>
  <p:notesSz cx="7099300" cy="10234613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0033CC"/>
    <a:srgbClr val="FF3300"/>
    <a:srgbClr val="FCF60E"/>
    <a:srgbClr val="00000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2" autoAdjust="0"/>
    <p:restoredTop sz="91324" autoAdjust="0"/>
  </p:normalViewPr>
  <p:slideViewPr>
    <p:cSldViewPr>
      <p:cViewPr varScale="1">
        <p:scale>
          <a:sx n="106" d="100"/>
          <a:sy n="106" d="100"/>
        </p:scale>
        <p:origin x="-1812" y="-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73A9E7-19B1-48D5-9FA4-93FF5A31DD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89ED5AA-7141-4281-9947-FCC98C584276}" type="pres">
      <dgm:prSet presAssocID="{CD73A9E7-19B1-48D5-9FA4-93FF5A31DD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1776FDD3-2EA4-4097-9A8F-6CFE3D701A26}" type="presOf" srcId="{CD73A9E7-19B1-48D5-9FA4-93FF5A31DDF0}" destId="{B89ED5AA-7141-4281-9947-FCC98C5842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73A9E7-19B1-48D5-9FA4-93FF5A31DD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89ED5AA-7141-4281-9947-FCC98C584276}" type="pres">
      <dgm:prSet presAssocID="{CD73A9E7-19B1-48D5-9FA4-93FF5A31DD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50F5998D-306A-4148-8627-44383C3FE44B}" type="presOf" srcId="{CD73A9E7-19B1-48D5-9FA4-93FF5A31DDF0}" destId="{B89ED5AA-7141-4281-9947-FCC98C5842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73A9E7-19B1-48D5-9FA4-93FF5A31DD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B89ED5AA-7141-4281-9947-FCC98C584276}" type="pres">
      <dgm:prSet presAssocID="{CD73A9E7-19B1-48D5-9FA4-93FF5A31DDF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it-IT"/>
        </a:p>
      </dgm:t>
    </dgm:pt>
  </dgm:ptLst>
  <dgm:cxnLst>
    <dgm:cxn modelId="{451D3ADF-8D43-461B-9720-AD93FF232007}" type="presOf" srcId="{CD73A9E7-19B1-48D5-9FA4-93FF5A31DDF0}" destId="{B89ED5AA-7141-4281-9947-FCC98C58427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DD61B50A-C35E-4A26-B5D8-8A33396BF9C6}" type="datetimeFigureOut">
              <a:rPr lang="it-IT" altLang="it-IT"/>
              <a:pPr/>
              <a:t>01/05/2019</a:t>
            </a:fld>
            <a:endParaRPr lang="it-IT" altLang="it-IT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gli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</a:p>
        </p:txBody>
      </p:sp>
      <p:sp>
        <p:nvSpPr>
          <p:cNvPr id="327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0" hangingPunct="0">
              <a:defRPr sz="1300"/>
            </a:lvl1pPr>
          </a:lstStyle>
          <a:p>
            <a:endParaRPr lang="it-IT" altLang="it-IT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0" hangingPunct="0">
              <a:defRPr sz="1300"/>
            </a:lvl1pPr>
          </a:lstStyle>
          <a:p>
            <a:fld id="{865C395B-2FA4-4855-91F9-0EFDB33357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1893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/>
          <p:nvPr/>
        </p:nvSpPr>
        <p:spPr>
          <a:xfrm>
            <a:off x="0" y="0"/>
            <a:ext cx="752475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7467600" y="209550"/>
            <a:ext cx="657226" cy="431800"/>
            <a:chOff x="7467600" y="209550"/>
            <a:chExt cx="657226" cy="431800"/>
          </a:xfrm>
          <a:solidFill>
            <a:schemeClr val="tx2">
              <a:lumMod val="60000"/>
              <a:lumOff val="40000"/>
            </a:schemeClr>
          </a:solidFill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7467600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auto">
            <a:xfrm>
              <a:off x="7677151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7881939" y="209550"/>
              <a:ext cx="242887" cy="431800"/>
            </a:xfrm>
            <a:custGeom>
              <a:avLst/>
              <a:gdLst/>
              <a:ahLst/>
              <a:cxnLst>
                <a:cxn ang="0">
                  <a:pos x="62" y="0"/>
                </a:cxn>
                <a:cxn ang="0">
                  <a:pos x="0" y="0"/>
                </a:cxn>
                <a:cxn ang="0">
                  <a:pos x="89" y="136"/>
                </a:cxn>
                <a:cxn ang="0">
                  <a:pos x="89" y="136"/>
                </a:cxn>
                <a:cxn ang="0">
                  <a:pos x="0" y="272"/>
                </a:cxn>
                <a:cxn ang="0">
                  <a:pos x="62" y="272"/>
                </a:cxn>
                <a:cxn ang="0">
                  <a:pos x="153" y="136"/>
                </a:cxn>
                <a:cxn ang="0">
                  <a:pos x="62" y="0"/>
                </a:cxn>
              </a:cxnLst>
              <a:rect l="0" t="0" r="r" b="b"/>
              <a:pathLst>
                <a:path w="153" h="272">
                  <a:moveTo>
                    <a:pt x="62" y="0"/>
                  </a:moveTo>
                  <a:lnTo>
                    <a:pt x="0" y="0"/>
                  </a:lnTo>
                  <a:lnTo>
                    <a:pt x="89" y="136"/>
                  </a:lnTo>
                  <a:lnTo>
                    <a:pt x="89" y="136"/>
                  </a:lnTo>
                  <a:lnTo>
                    <a:pt x="0" y="272"/>
                  </a:lnTo>
                  <a:lnTo>
                    <a:pt x="62" y="272"/>
                  </a:lnTo>
                  <a:lnTo>
                    <a:pt x="153" y="136"/>
                  </a:lnTo>
                  <a:lnTo>
                    <a:pt x="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6152" y="1267485"/>
            <a:ext cx="7235981" cy="5133316"/>
          </a:xfrm>
        </p:spPr>
        <p:txBody>
          <a:bodyPr/>
          <a:lstStyle>
            <a:lvl1pPr>
              <a:defRPr sz="115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151" y="201702"/>
            <a:ext cx="6189583" cy="949569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4D8E783-8079-41CE-86FE-D0879969241C}" type="datetime1">
              <a:rPr lang="it-IT" altLang="it-IT"/>
              <a:pPr/>
              <a:t>01/05/2019</a:t>
            </a:fld>
            <a:endParaRPr lang="it-IT" altLang="it-IT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0225" y="236538"/>
            <a:ext cx="785813" cy="365125"/>
          </a:xfrm>
        </p:spPr>
        <p:txBody>
          <a:bodyPr/>
          <a:lstStyle>
            <a:lvl1pPr>
              <a:defRPr sz="1400"/>
            </a:lvl1pPr>
          </a:lstStyle>
          <a:p>
            <a:fld id="{B405C8BF-EA0B-430F-AD6C-E96C4A507BC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8222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3AF5DB-87D7-410E-91EB-C785BBD8CB1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8AFC03-055A-4585-9508-34D5F9F66E30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64297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48E20DA-9C13-4D33-BD4D-288A6E39B581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9074F186-1090-4620-B6EF-243D73A1996D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583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838200"/>
            <a:ext cx="7467600" cy="441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7D8DA92-056F-462D-A02F-7E53FED506A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EADCE8E-9082-4937-B3C5-EC91140518E0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32622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199" y="4484080"/>
            <a:ext cx="7239001" cy="762000"/>
          </a:xfrm>
        </p:spPr>
        <p:txBody>
          <a:bodyPr bIns="0"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</p:spPr>
        <p:txBody>
          <a:bodyPr/>
          <a:lstStyle>
            <a:lvl1pPr algn="l">
              <a:defRPr sz="7200" baseline="0">
                <a:ln w="12700">
                  <a:solidFill>
                    <a:schemeClr val="tx2"/>
                  </a:solidFill>
                </a:ln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1D585E-77C5-49E6-A868-5365F702171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FB55EE7-EE78-4F72-B6A0-AF896FE2A23C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6287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161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5102352" y="841248"/>
            <a:ext cx="3730752" cy="438912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807A67F5-B363-4093-8CE2-335E2BF865A7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92BD87A-A73D-47C0-A5A3-A6C94E50F0D3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178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9200" y="841248"/>
            <a:ext cx="3733800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5400" y="841248"/>
            <a:ext cx="3735267" cy="533400"/>
          </a:xfrm>
        </p:spPr>
        <p:txBody>
          <a:bodyPr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16152" y="1380744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5102352" y="1380743"/>
            <a:ext cx="3730752" cy="384048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D1830812-AAB3-4A57-AB13-C83F97472955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/>
            </a:lvl1pPr>
          </a:lstStyle>
          <a:p>
            <a:fld id="{67990C65-071D-419B-953D-2A0542334EC7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124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A519C33-41EF-4B4F-BB25-31C2BC27DC9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F67DFC7-CF1F-4EF8-8199-6F276A4E9DAE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68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38B2DFC-6DC1-4274-AC7D-5E3E3FB28F69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462061-612B-46BF-9E18-52E7740F80CA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57420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0" y="395287"/>
            <a:ext cx="3008313" cy="1162050"/>
          </a:xfrm>
        </p:spPr>
        <p:txBody>
          <a:bodyPr/>
          <a:lstStyle>
            <a:lvl1pPr algn="l">
              <a:defRPr sz="2000" b="1">
                <a:ln>
                  <a:noFill/>
                </a:ln>
                <a:solidFill>
                  <a:srgbClr val="FF7605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1557337"/>
            <a:ext cx="3008313" cy="4386263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914400" y="381000"/>
            <a:ext cx="4800600" cy="5943600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939216C6-C588-41DE-9CA7-8B2A3FB2F83F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fld id="{B3A046EF-FEAC-4ED6-8D3D-844C5F1BC810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124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624754"/>
            <a:ext cx="5486400" cy="404446"/>
          </a:xfrm>
        </p:spPr>
        <p:txBody>
          <a:bodyPr bIns="0"/>
          <a:lstStyle>
            <a:lvl1pPr algn="l">
              <a:defRPr sz="2000" b="1">
                <a:ln w="12700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3975" y="381000"/>
            <a:ext cx="5867400" cy="4081462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5029200"/>
            <a:ext cx="4038600" cy="1371600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851806-2416-48E2-ADBD-4A5549329CE4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CA0A25EC-3142-4229-838B-933B60A6095F}" type="datetime1">
              <a:rPr lang="it-IT" altLang="it-IT"/>
              <a:pPr/>
              <a:t>01/05/2019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65233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52000">
                <a:schemeClr val="accent6">
                  <a:lumMod val="75000"/>
                </a:schemeClr>
              </a:gs>
              <a:gs pos="100000">
                <a:schemeClr val="accent6">
                  <a:lumMod val="50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50000">
                <a:schemeClr val="accent1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  <a:ln>
            <a:noFill/>
          </a:ln>
          <a:effectLst>
            <a:innerShdw blurRad="190500" dist="254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endParaRPr lang="en-US" altLang="it-IT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5257800"/>
            <a:ext cx="7239000" cy="11430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altLang="it-IT" smtClean="0"/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219200" y="838200"/>
            <a:ext cx="74676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smtClean="0"/>
              <a:t>Fare clic per modificare stili del testo dello schema</a:t>
            </a:r>
          </a:p>
          <a:p>
            <a:pPr lvl="1"/>
            <a:r>
              <a:rPr lang="it-IT" altLang="it-IT" smtClean="0"/>
              <a:t>Secondo livello</a:t>
            </a:r>
          </a:p>
          <a:p>
            <a:pPr lvl="2"/>
            <a:r>
              <a:rPr lang="it-IT" altLang="it-IT" smtClean="0"/>
              <a:t>Terzo livello</a:t>
            </a:r>
          </a:p>
          <a:p>
            <a:pPr lvl="3"/>
            <a:r>
              <a:rPr lang="it-IT" altLang="it-IT" smtClean="0"/>
              <a:t>Quarto livello</a:t>
            </a:r>
          </a:p>
          <a:p>
            <a:pPr lvl="4"/>
            <a:r>
              <a:rPr lang="it-IT" altLang="it-IT" smtClean="0"/>
              <a:t>Quinto livello</a:t>
            </a:r>
            <a:endParaRPr lang="en-US" altLang="it-IT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58888" y="6553200"/>
            <a:ext cx="7162800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D9CAD"/>
                </a:solidFill>
              </a:defRPr>
            </a:lvl1pPr>
          </a:lstStyle>
          <a:p>
            <a:endParaRPr lang="it-IT" alt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800" y="5740400"/>
            <a:ext cx="3810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A79D99"/>
                </a:solidFill>
              </a:defRPr>
            </a:lvl1pPr>
          </a:lstStyle>
          <a:p>
            <a:fld id="{74A33A6A-354A-44F2-A39E-2BEBBE088E4B}" type="slidenum">
              <a:rPr lang="it-IT" altLang="it-IT"/>
              <a:pPr/>
              <a:t>‹N›</a:t>
            </a:fld>
            <a:endParaRPr lang="it-IT" altLang="it-IT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8453438" y="5715000"/>
            <a:ext cx="242887" cy="431800"/>
          </a:xfrm>
          <a:custGeom>
            <a:avLst/>
            <a:gdLst/>
            <a:ahLst/>
            <a:cxnLst>
              <a:cxn ang="0">
                <a:pos x="62" y="0"/>
              </a:cxn>
              <a:cxn ang="0">
                <a:pos x="0" y="0"/>
              </a:cxn>
              <a:cxn ang="0">
                <a:pos x="89" y="136"/>
              </a:cxn>
              <a:cxn ang="0">
                <a:pos x="89" y="136"/>
              </a:cxn>
              <a:cxn ang="0">
                <a:pos x="0" y="272"/>
              </a:cxn>
              <a:cxn ang="0">
                <a:pos x="62" y="272"/>
              </a:cxn>
              <a:cxn ang="0">
                <a:pos x="153" y="136"/>
              </a:cxn>
              <a:cxn ang="0">
                <a:pos x="62" y="0"/>
              </a:cxn>
            </a:cxnLst>
            <a:rect l="0" t="0" r="r" b="b"/>
            <a:pathLst>
              <a:path w="153" h="272">
                <a:moveTo>
                  <a:pt x="62" y="0"/>
                </a:moveTo>
                <a:lnTo>
                  <a:pt x="0" y="0"/>
                </a:lnTo>
                <a:lnTo>
                  <a:pt x="89" y="136"/>
                </a:lnTo>
                <a:lnTo>
                  <a:pt x="89" y="136"/>
                </a:lnTo>
                <a:lnTo>
                  <a:pt x="0" y="272"/>
                </a:lnTo>
                <a:lnTo>
                  <a:pt x="62" y="272"/>
                </a:lnTo>
                <a:lnTo>
                  <a:pt x="153" y="136"/>
                </a:lnTo>
                <a:lnTo>
                  <a:pt x="62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198563" y="4821238"/>
            <a:ext cx="2625725" cy="2286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61AC5651-7044-410E-92BB-A6B38519EDFF}" type="datetime1">
              <a:rPr lang="it-IT" altLang="it-IT"/>
              <a:pPr/>
              <a:t>01/05/2019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ransition advClick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7200" b="1" kern="1200">
          <a:ln w="12700">
            <a:solidFill>
              <a:schemeClr val="tx2"/>
            </a:solidFill>
          </a:ln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72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˃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alibri" pitchFamily="34" charset="0"/>
        <a:buChar char="+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&gt;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Calibri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1"/>
        </a:buClr>
        <a:buFont typeface="Calibri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diagramLayout" Target="../diagrams/layout3.xml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diagramData" Target="../diagrams/data3.xml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DD92C-0C49-4C35-AA7C-DF48B3B32622}" type="slidenum">
              <a:rPr lang="it-IT" altLang="it-IT"/>
              <a:pPr/>
              <a:t>1</a:t>
            </a:fld>
            <a:endParaRPr lang="it-IT" altLang="it-IT"/>
          </a:p>
        </p:txBody>
      </p:sp>
      <p:sp>
        <p:nvSpPr>
          <p:cNvPr id="3075" name="CasellaDiTesto 5"/>
          <p:cNvSpPr txBox="1">
            <a:spLocks noChangeArrowheads="1"/>
          </p:cNvSpPr>
          <p:nvPr/>
        </p:nvSpPr>
        <p:spPr bwMode="auto">
          <a:xfrm>
            <a:off x="827088" y="6491288"/>
            <a:ext cx="81105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defTabSz="827088" eaLnBrk="0" hangingPunct="0"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defTabSz="827088" eaLnBrk="0" fontAlgn="base" hangingPunct="0">
              <a:spcBef>
                <a:spcPct val="0"/>
              </a:spcBef>
              <a:spcAft>
                <a:spcPct val="0"/>
              </a:spcAft>
              <a:tabLst>
                <a:tab pos="51119088" algn="r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it-IT" altLang="it-IT" dirty="0"/>
              <a:t>Docente: </a:t>
            </a:r>
            <a:r>
              <a:rPr lang="it-IT" altLang="it-IT" dirty="0" smtClean="0"/>
              <a:t>Dott. Daniele Gobbo</a:t>
            </a:r>
            <a:r>
              <a:rPr lang="it-IT" altLang="it-IT" dirty="0"/>
              <a:t>	 Modulo 3</a:t>
            </a:r>
          </a:p>
        </p:txBody>
      </p:sp>
      <p:cxnSp>
        <p:nvCxnSpPr>
          <p:cNvPr id="8" name="Connettore 1 7"/>
          <p:cNvCxnSpPr/>
          <p:nvPr/>
        </p:nvCxnSpPr>
        <p:spPr>
          <a:xfrm>
            <a:off x="896938" y="6410325"/>
            <a:ext cx="8110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7" name="CasellaDiTesto 8"/>
          <p:cNvSpPr txBox="1">
            <a:spLocks noChangeArrowheads="1"/>
          </p:cNvSpPr>
          <p:nvPr/>
        </p:nvSpPr>
        <p:spPr bwMode="auto">
          <a:xfrm>
            <a:off x="723900" y="4712210"/>
            <a:ext cx="83169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it-IT" altLang="it-IT" sz="2800" dirty="0" smtClean="0"/>
              <a:t>SQL- STRUCTURED QUERY LANGUAGE</a:t>
            </a:r>
          </a:p>
        </p:txBody>
      </p:sp>
      <p:pic>
        <p:nvPicPr>
          <p:cNvPr id="3088" name="Picture 16" descr="virtualizzazione-p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413905"/>
            <a:ext cx="3638130" cy="374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advClick="0"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2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WHAT IS SQL?</a:t>
              </a:r>
              <a:endParaRPr lang="en-US" sz="2800" b="1" dirty="0"/>
            </a:p>
          </p:txBody>
        </p:sp>
      </p:grpSp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198992444"/>
              </p:ext>
            </p:extLst>
          </p:nvPr>
        </p:nvGraphicFramePr>
        <p:xfrm>
          <a:off x="2843808" y="3717032"/>
          <a:ext cx="45720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511848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175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3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77517" y="337850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Who Should Learn SQL</a:t>
              </a:r>
              <a:endParaRPr lang="en-US" sz="2800" b="1" dirty="0"/>
            </a:p>
          </p:txBody>
        </p:sp>
      </p:grpSp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3148841087"/>
              </p:ext>
            </p:extLst>
          </p:nvPr>
        </p:nvGraphicFramePr>
        <p:xfrm>
          <a:off x="2843808" y="3717032"/>
          <a:ext cx="45720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706743"/>
            <a:ext cx="8484790" cy="3450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904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38B2DFC-6DC1-4274-AC7D-5E3E3FB28F69}" type="slidenum">
              <a:rPr lang="it-IT" altLang="it-IT" smtClean="0"/>
              <a:pPr/>
              <a:t>4</a:t>
            </a:fld>
            <a:endParaRPr lang="it-IT" altLang="it-IT"/>
          </a:p>
        </p:txBody>
      </p:sp>
      <p:grpSp>
        <p:nvGrpSpPr>
          <p:cNvPr id="4" name="Gruppo 3"/>
          <p:cNvGrpSpPr/>
          <p:nvPr/>
        </p:nvGrpSpPr>
        <p:grpSpPr>
          <a:xfrm>
            <a:off x="358501" y="390324"/>
            <a:ext cx="8208912" cy="1074926"/>
            <a:chOff x="0" y="105"/>
            <a:chExt cx="8208912" cy="369121"/>
          </a:xfrm>
        </p:grpSpPr>
        <p:sp>
          <p:nvSpPr>
            <p:cNvPr id="5" name="Rettangolo arrotondato 4"/>
            <p:cNvSpPr/>
            <p:nvPr/>
          </p:nvSpPr>
          <p:spPr>
            <a:xfrm>
              <a:off x="0" y="105"/>
              <a:ext cx="8208912" cy="369121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Rettangolo 5"/>
            <p:cNvSpPr/>
            <p:nvPr/>
          </p:nvSpPr>
          <p:spPr>
            <a:xfrm>
              <a:off x="18019" y="18124"/>
              <a:ext cx="8172874" cy="33308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algn="ctr" defTabSz="1244600">
                <a:lnSpc>
                  <a:spcPct val="90000"/>
                </a:lnSpc>
                <a:spcAft>
                  <a:spcPct val="35000"/>
                </a:spcAft>
              </a:pPr>
              <a:r>
                <a:rPr lang="en-US" sz="2800" b="1" dirty="0" smtClean="0"/>
                <a:t>Install MYSQL Database Server on Windows</a:t>
              </a:r>
              <a:endParaRPr lang="en-US" sz="2800" b="1" dirty="0"/>
            </a:p>
          </p:txBody>
        </p:sp>
      </p:grpSp>
      <p:graphicFrame>
        <p:nvGraphicFramePr>
          <p:cNvPr id="13" name="Diagramma 12"/>
          <p:cNvGraphicFramePr/>
          <p:nvPr>
            <p:extLst>
              <p:ext uri="{D42A27DB-BD31-4B8C-83A1-F6EECF244321}">
                <p14:modId xmlns:p14="http://schemas.microsoft.com/office/powerpoint/2010/main" val="3682500015"/>
              </p:ext>
            </p:extLst>
          </p:nvPr>
        </p:nvGraphicFramePr>
        <p:xfrm>
          <a:off x="2843808" y="3717032"/>
          <a:ext cx="4572000" cy="147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37" y="2204864"/>
            <a:ext cx="7492064" cy="4384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CasellaDiTesto 2"/>
          <p:cNvSpPr txBox="1"/>
          <p:nvPr/>
        </p:nvSpPr>
        <p:spPr>
          <a:xfrm>
            <a:off x="3059832" y="1628800"/>
            <a:ext cx="36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WWW.MYSQL.COM</a:t>
            </a:r>
            <a:endParaRPr lang="it-IT" sz="2800" b="1" dirty="0"/>
          </a:p>
        </p:txBody>
      </p:sp>
      <p:sp>
        <p:nvSpPr>
          <p:cNvPr id="7" name="Ovale 6"/>
          <p:cNvSpPr/>
          <p:nvPr/>
        </p:nvSpPr>
        <p:spPr>
          <a:xfrm>
            <a:off x="2483768" y="2492896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Ovale 11"/>
          <p:cNvSpPr/>
          <p:nvPr/>
        </p:nvSpPr>
        <p:spPr>
          <a:xfrm>
            <a:off x="395536" y="121826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249" y="2060847"/>
            <a:ext cx="8105519" cy="452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Ovale 13"/>
          <p:cNvSpPr/>
          <p:nvPr/>
        </p:nvSpPr>
        <p:spPr>
          <a:xfrm>
            <a:off x="2051720" y="5373216"/>
            <a:ext cx="2088232" cy="5760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Ovale 14"/>
          <p:cNvSpPr/>
          <p:nvPr/>
        </p:nvSpPr>
        <p:spPr>
          <a:xfrm>
            <a:off x="2195736" y="5606996"/>
            <a:ext cx="1440160" cy="21602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92" y="2059562"/>
            <a:ext cx="8756956" cy="4681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Ovale 16"/>
          <p:cNvSpPr/>
          <p:nvPr/>
        </p:nvSpPr>
        <p:spPr>
          <a:xfrm>
            <a:off x="1907704" y="3892980"/>
            <a:ext cx="3312368" cy="97617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Ovale 17"/>
          <p:cNvSpPr/>
          <p:nvPr/>
        </p:nvSpPr>
        <p:spPr>
          <a:xfrm>
            <a:off x="2122327" y="4445727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82" y="2032123"/>
            <a:ext cx="8515906" cy="4721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Ovale 19"/>
          <p:cNvSpPr/>
          <p:nvPr/>
        </p:nvSpPr>
        <p:spPr>
          <a:xfrm>
            <a:off x="2255326" y="3460932"/>
            <a:ext cx="303675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Ovale 20"/>
          <p:cNvSpPr/>
          <p:nvPr/>
        </p:nvSpPr>
        <p:spPr>
          <a:xfrm>
            <a:off x="4852724" y="4877775"/>
            <a:ext cx="1591484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67" y="1908494"/>
            <a:ext cx="8765730" cy="503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Ovale 22"/>
          <p:cNvSpPr/>
          <p:nvPr/>
        </p:nvSpPr>
        <p:spPr>
          <a:xfrm>
            <a:off x="6660232" y="5630224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Ovale 23"/>
          <p:cNvSpPr/>
          <p:nvPr/>
        </p:nvSpPr>
        <p:spPr>
          <a:xfrm>
            <a:off x="2160488" y="5630224"/>
            <a:ext cx="212348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Ovale 24"/>
          <p:cNvSpPr/>
          <p:nvPr/>
        </p:nvSpPr>
        <p:spPr>
          <a:xfrm>
            <a:off x="7668344" y="5606996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4" y="1628800"/>
            <a:ext cx="8656687" cy="5061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" name="Ovale 26"/>
          <p:cNvSpPr/>
          <p:nvPr/>
        </p:nvSpPr>
        <p:spPr>
          <a:xfrm>
            <a:off x="2027488" y="5606996"/>
            <a:ext cx="2112463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06" y="6625085"/>
            <a:ext cx="1539312" cy="321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vale 29"/>
          <p:cNvSpPr/>
          <p:nvPr/>
        </p:nvSpPr>
        <p:spPr>
          <a:xfrm>
            <a:off x="69069" y="6514285"/>
            <a:ext cx="1726049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50" y="2681288"/>
            <a:ext cx="37719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3" y="554479"/>
            <a:ext cx="7477125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Ovale 32"/>
          <p:cNvSpPr/>
          <p:nvPr/>
        </p:nvSpPr>
        <p:spPr>
          <a:xfrm>
            <a:off x="3041300" y="5280214"/>
            <a:ext cx="424987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836" y="5394548"/>
            <a:ext cx="3048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5" name="Ovale 34"/>
          <p:cNvSpPr/>
          <p:nvPr/>
        </p:nvSpPr>
        <p:spPr>
          <a:xfrm>
            <a:off x="6300190" y="5733256"/>
            <a:ext cx="1136625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76263"/>
            <a:ext cx="7486650" cy="570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Ovale 36"/>
          <p:cNvSpPr/>
          <p:nvPr/>
        </p:nvSpPr>
        <p:spPr>
          <a:xfrm>
            <a:off x="2962230" y="4695996"/>
            <a:ext cx="2329849" cy="8002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8" name="Ovale 37"/>
          <p:cNvSpPr/>
          <p:nvPr/>
        </p:nvSpPr>
        <p:spPr>
          <a:xfrm>
            <a:off x="6364446" y="5734450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2" y="632007"/>
            <a:ext cx="7477125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0" name="Ovale 39"/>
          <p:cNvSpPr/>
          <p:nvPr/>
        </p:nvSpPr>
        <p:spPr>
          <a:xfrm>
            <a:off x="3744362" y="3068960"/>
            <a:ext cx="1475710" cy="28803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41" name="Ovale 40"/>
          <p:cNvSpPr/>
          <p:nvPr/>
        </p:nvSpPr>
        <p:spPr>
          <a:xfrm>
            <a:off x="3844612" y="3698702"/>
            <a:ext cx="1591484" cy="30636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42" name="Ovale 41"/>
          <p:cNvSpPr/>
          <p:nvPr/>
        </p:nvSpPr>
        <p:spPr>
          <a:xfrm>
            <a:off x="5382874" y="3318110"/>
            <a:ext cx="413262" cy="3588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43" name="Ovale 42"/>
          <p:cNvSpPr/>
          <p:nvPr/>
        </p:nvSpPr>
        <p:spPr>
          <a:xfrm>
            <a:off x="6364446" y="5802181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pic>
        <p:nvPicPr>
          <p:cNvPr id="3088" name="Picture 16"/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590550"/>
            <a:ext cx="7505700" cy="567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5" name="Ovale 44"/>
          <p:cNvSpPr/>
          <p:nvPr/>
        </p:nvSpPr>
        <p:spPr>
          <a:xfrm>
            <a:off x="6444208" y="5735644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pic>
        <p:nvPicPr>
          <p:cNvPr id="3089" name="Picture 17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3793" y="2100263"/>
            <a:ext cx="180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0" name="Picture 18"/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783" y="5837230"/>
            <a:ext cx="866775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91" name="Picture 19"/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585788"/>
            <a:ext cx="74866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9" name="Ovale 48"/>
          <p:cNvSpPr/>
          <p:nvPr/>
        </p:nvSpPr>
        <p:spPr>
          <a:xfrm>
            <a:off x="6315713" y="5767132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pic>
        <p:nvPicPr>
          <p:cNvPr id="3092" name="Picture 20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750" y="605072"/>
            <a:ext cx="7486650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1" name="Ovale 50"/>
          <p:cNvSpPr/>
          <p:nvPr/>
        </p:nvSpPr>
        <p:spPr>
          <a:xfrm>
            <a:off x="3155426" y="1458362"/>
            <a:ext cx="3792838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v</a:t>
            </a:r>
            <a:endParaRPr lang="it-IT" dirty="0"/>
          </a:p>
        </p:txBody>
      </p:sp>
      <p:sp>
        <p:nvSpPr>
          <p:cNvPr id="52" name="Ovale 51"/>
          <p:cNvSpPr/>
          <p:nvPr/>
        </p:nvSpPr>
        <p:spPr>
          <a:xfrm>
            <a:off x="6359780" y="5823020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93" name="Picture 21"/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600075"/>
            <a:ext cx="750570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4" name="Ovale 53"/>
          <p:cNvSpPr/>
          <p:nvPr/>
        </p:nvSpPr>
        <p:spPr>
          <a:xfrm>
            <a:off x="3632242" y="1935996"/>
            <a:ext cx="2307910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5" name="Ovale 54"/>
          <p:cNvSpPr/>
          <p:nvPr/>
        </p:nvSpPr>
        <p:spPr>
          <a:xfrm>
            <a:off x="6315713" y="5779343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95" name="Picture 23"/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50" y="581025"/>
            <a:ext cx="750570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Ovale 57"/>
          <p:cNvSpPr/>
          <p:nvPr/>
        </p:nvSpPr>
        <p:spPr>
          <a:xfrm>
            <a:off x="2828152" y="1481180"/>
            <a:ext cx="5344247" cy="88686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59" name="Ovale 58"/>
          <p:cNvSpPr/>
          <p:nvPr/>
        </p:nvSpPr>
        <p:spPr>
          <a:xfrm>
            <a:off x="6364446" y="5802181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96" name="Picture 24"/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14" y="581025"/>
            <a:ext cx="7486650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1" name="Ovale 60"/>
          <p:cNvSpPr/>
          <p:nvPr/>
        </p:nvSpPr>
        <p:spPr>
          <a:xfrm>
            <a:off x="4448275" y="1630923"/>
            <a:ext cx="384157" cy="168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97" name="Picture 25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17" y="1924612"/>
            <a:ext cx="27717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Ovale 62"/>
          <p:cNvSpPr/>
          <p:nvPr/>
        </p:nvSpPr>
        <p:spPr>
          <a:xfrm>
            <a:off x="6428703" y="5813588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98" name="Picture 26"/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38" y="595313"/>
            <a:ext cx="7477125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Ovale 64"/>
          <p:cNvSpPr/>
          <p:nvPr/>
        </p:nvSpPr>
        <p:spPr>
          <a:xfrm>
            <a:off x="6457950" y="5803766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099" name="Picture 27"/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916" y="668608"/>
            <a:ext cx="7486650" cy="565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Ovale 66"/>
          <p:cNvSpPr/>
          <p:nvPr/>
        </p:nvSpPr>
        <p:spPr>
          <a:xfrm>
            <a:off x="6505783" y="5894410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00" name="Picture 28"/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614363"/>
            <a:ext cx="7486650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9" name="Ovale 68"/>
          <p:cNvSpPr/>
          <p:nvPr/>
        </p:nvSpPr>
        <p:spPr>
          <a:xfrm>
            <a:off x="7323825" y="5767132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01" name="Picture 29"/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789" y="654320"/>
            <a:ext cx="7477125" cy="568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" name="Ovale 70"/>
          <p:cNvSpPr/>
          <p:nvPr/>
        </p:nvSpPr>
        <p:spPr>
          <a:xfrm>
            <a:off x="6359780" y="5893554"/>
            <a:ext cx="1008112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3103" name="Picture 31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441" y="604710"/>
            <a:ext cx="7467600" cy="566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4" name="Ovale 73"/>
          <p:cNvSpPr/>
          <p:nvPr/>
        </p:nvSpPr>
        <p:spPr>
          <a:xfrm>
            <a:off x="3163554" y="2437460"/>
            <a:ext cx="328326" cy="2714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5" name="Ovale 74"/>
          <p:cNvSpPr/>
          <p:nvPr/>
        </p:nvSpPr>
        <p:spPr>
          <a:xfrm>
            <a:off x="7288157" y="5630223"/>
            <a:ext cx="1016470" cy="65963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2320" y="1245354"/>
            <a:ext cx="498157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" name="Ovale 71"/>
          <p:cNvSpPr/>
          <p:nvPr/>
        </p:nvSpPr>
        <p:spPr>
          <a:xfrm>
            <a:off x="3222227" y="4653135"/>
            <a:ext cx="3283555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76" y="1412777"/>
            <a:ext cx="8277175" cy="4332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43000"/>
            <a:ext cx="309562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6" name="Ovale 75"/>
          <p:cNvSpPr/>
          <p:nvPr/>
        </p:nvSpPr>
        <p:spPr>
          <a:xfrm>
            <a:off x="3400635" y="2708920"/>
            <a:ext cx="2188869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465" y="818335"/>
            <a:ext cx="7367526" cy="5553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553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500"/>
                                        <p:tgtEl>
                                          <p:spTgt spid="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8" fill="hold">
                      <p:stCondLst>
                        <p:cond delay="indefinite"/>
                      </p:stCondLst>
                      <p:childTnLst>
                        <p:par>
                          <p:cTn id="299" fill="hold">
                            <p:stCondLst>
                              <p:cond delay="0"/>
                            </p:stCondLst>
                            <p:childTnLst>
                              <p:par>
                                <p:cTn id="3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8" fill="hold">
                      <p:stCondLst>
                        <p:cond delay="indefinite"/>
                      </p:stCondLst>
                      <p:childTnLst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8" fill="hold">
                      <p:stCondLst>
                        <p:cond delay="indefinite"/>
                      </p:stCondLst>
                      <p:childTnLst>
                        <p:par>
                          <p:cTn id="339" fill="hold">
                            <p:stCondLst>
                              <p:cond delay="0"/>
                            </p:stCondLst>
                            <p:childTnLst>
                              <p:par>
                                <p:cTn id="3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P spid="7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7" grpId="0" animBg="1"/>
      <p:bldP spid="30" grpId="0" animBg="1"/>
      <p:bldP spid="33" grpId="0" animBg="1"/>
      <p:bldP spid="35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9" grpId="0" animBg="1"/>
      <p:bldP spid="51" grpId="0" animBg="1"/>
      <p:bldP spid="52" grpId="0" animBg="1"/>
      <p:bldP spid="54" grpId="0" animBg="1"/>
      <p:bldP spid="55" grpId="0" animBg="1"/>
      <p:bldP spid="58" grpId="0" animBg="1"/>
      <p:bldP spid="59" grpId="0" animBg="1"/>
      <p:bldP spid="61" grpId="0" animBg="1"/>
      <p:bldP spid="63" grpId="0" animBg="1"/>
      <p:bldP spid="65" grpId="0" animBg="1"/>
      <p:bldP spid="67" grpId="0" animBg="1"/>
      <p:bldP spid="69" grpId="0" animBg="1"/>
      <p:bldP spid="71" grpId="0" animBg="1"/>
      <p:bldP spid="74" grpId="0" animBg="1"/>
      <p:bldP spid="75" grpId="0" animBg="1"/>
      <p:bldP spid="72" grpId="0" animBg="1"/>
      <p:bldP spid="7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rme">
  <a:themeElements>
    <a:clrScheme name="Terme">
      <a:dk1>
        <a:srgbClr val="4D5B6B"/>
      </a:dk1>
      <a:lt1>
        <a:srgbClr val="FFFFFF"/>
      </a:lt1>
      <a:dk2>
        <a:srgbClr val="675D59"/>
      </a:dk2>
      <a:lt2>
        <a:srgbClr val="E8DED8"/>
      </a:lt2>
      <a:accent1>
        <a:srgbClr val="FF7605"/>
      </a:accent1>
      <a:accent2>
        <a:srgbClr val="7F7F7F"/>
      </a:accent2>
      <a:accent3>
        <a:srgbClr val="7F5185"/>
      </a:accent3>
      <a:accent4>
        <a:srgbClr val="89AAD3"/>
      </a:accent4>
      <a:accent5>
        <a:srgbClr val="8F5B4B"/>
      </a:accent5>
      <a:accent6>
        <a:srgbClr val="C84340"/>
      </a:accent6>
      <a:hlink>
        <a:srgbClr val="89AAD3"/>
      </a:hlink>
      <a:folHlink>
        <a:srgbClr val="795185"/>
      </a:folHlink>
    </a:clrScheme>
    <a:fontScheme name="Term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63500" dist="38100" dir="81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101600" dist="63500" dir="81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000000"/>
            </a:lightRig>
          </a:scene3d>
          <a:sp3d>
            <a:bevelT h="190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lumMod val="125000"/>
              </a:schemeClr>
            </a:gs>
            <a:gs pos="55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90000"/>
                <a:satMod val="300000"/>
                <a:lumMod val="9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8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TC101859868[[fn=Terme]]</Template>
  <TotalTime>51098</TotalTime>
  <Words>38</Words>
  <Application>Microsoft Office PowerPoint</Application>
  <PresentationFormat>Presentazione su schermo (4:3)</PresentationFormat>
  <Paragraphs>19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Terme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x</dc:creator>
  <cp:lastModifiedBy>Aministrator</cp:lastModifiedBy>
  <cp:revision>1333</cp:revision>
  <dcterms:created xsi:type="dcterms:W3CDTF">2013-02-13T14:15:36Z</dcterms:created>
  <dcterms:modified xsi:type="dcterms:W3CDTF">2019-05-01T06:15:56Z</dcterms:modified>
</cp:coreProperties>
</file>