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9144000" cy="6858000" type="screen4x3"/>
  <p:notesSz cx="7099300" cy="10234613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CC"/>
    <a:srgbClr val="FF3300"/>
    <a:srgbClr val="FCF60E"/>
    <a:srgbClr val="00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1324" autoAdjust="0"/>
  </p:normalViewPr>
  <p:slideViewPr>
    <p:cSldViewPr>
      <p:cViewPr varScale="1">
        <p:scale>
          <a:sx n="70" d="100"/>
          <a:sy n="70" d="100"/>
        </p:scale>
        <p:origin x="-114" y="-8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/>
            </a:lvl1pPr>
          </a:lstStyle>
          <a:p>
            <a:endParaRPr lang="it-IT" altLang="it-IT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/>
            </a:lvl1pPr>
          </a:lstStyle>
          <a:p>
            <a:fld id="{DD61B50A-C35E-4A26-B5D8-8A33396BF9C6}" type="datetimeFigureOut">
              <a:rPr lang="it-IT" altLang="it-IT"/>
              <a:pPr/>
              <a:t>08/05/2019</a:t>
            </a:fld>
            <a:endParaRPr lang="it-IT" altLang="it-IT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/>
            </a:lvl1pPr>
          </a:lstStyle>
          <a:p>
            <a:endParaRPr lang="it-IT" altLang="it-IT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/>
            </a:lvl1pPr>
          </a:lstStyle>
          <a:p>
            <a:fld id="{865C395B-2FA4-4855-91F9-0EFDB33357B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189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D8E783-8079-41CE-86FE-D0879969241C}" type="datetime1">
              <a:rPr lang="it-IT" altLang="it-IT"/>
              <a:pPr/>
              <a:t>08/05/2019</a:t>
            </a:fld>
            <a:endParaRPr lang="it-IT" altLang="it-IT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fld id="{B405C8BF-EA0B-430F-AD6C-E96C4A507BC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8222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3AF5DB-87D7-410E-91EB-C785BBD8CB1B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08AFC03-055A-4585-9508-34D5F9F66E30}" type="datetime1">
              <a:rPr lang="it-IT" altLang="it-IT"/>
              <a:pPr/>
              <a:t>08/05/2019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6429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8E20DA-9C13-4D33-BD4D-288A6E39B581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074F186-1090-4620-B6EF-243D73A1996D}" type="datetime1">
              <a:rPr lang="it-IT" altLang="it-IT"/>
              <a:pPr/>
              <a:t>08/05/2019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5833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D8DA92-056F-462D-A02F-7E53FED506A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EADCE8E-9082-4937-B3C5-EC91140518E0}" type="datetime1">
              <a:rPr lang="it-IT" altLang="it-IT"/>
              <a:pPr/>
              <a:t>08/05/2019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3262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1D585E-77C5-49E6-A868-5365F702171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FB55EE7-EE78-4F72-B6A0-AF896FE2A23C}" type="datetime1">
              <a:rPr lang="it-IT" altLang="it-IT"/>
              <a:pPr/>
              <a:t>08/05/2019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6287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07A67F5-B363-4093-8CE2-335E2BF865A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692BD87A-A73D-47C0-A5A3-A6C94E50F0D3}" type="datetime1">
              <a:rPr lang="it-IT" altLang="it-IT"/>
              <a:pPr/>
              <a:t>08/05/2019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0178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1830812-AAB3-4A57-AB13-C83F97472955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67990C65-071D-419B-953D-2A0542334EC7}" type="datetime1">
              <a:rPr lang="it-IT" altLang="it-IT"/>
              <a:pPr/>
              <a:t>08/05/2019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1124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519C33-41EF-4B4F-BB25-31C2BC27DC94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F67DFC7-CF1F-4EF8-8199-6F276A4E9DAE}" type="datetime1">
              <a:rPr lang="it-IT" altLang="it-IT"/>
              <a:pPr/>
              <a:t>08/05/2019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68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8B2DFC-6DC1-4274-AC7D-5E3E3FB28F6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7462061-612B-46BF-9E18-52E7740F80CA}" type="datetime1">
              <a:rPr lang="it-IT" altLang="it-IT"/>
              <a:pPr/>
              <a:t>08/05/2019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5742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39216C6-C588-41DE-9CA7-8B2A3FB2F83F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B3A046EF-FEAC-4ED6-8D3D-844C5F1BC810}" type="datetime1">
              <a:rPr lang="it-IT" altLang="it-IT"/>
              <a:pPr/>
              <a:t>08/05/2019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1247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51806-2416-48E2-ADBD-4A5549329CE4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A0A25EC-3142-4229-838B-933B60A6095F}" type="datetime1">
              <a:rPr lang="it-IT" altLang="it-IT"/>
              <a:pPr/>
              <a:t>08/05/2019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6523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altLang="it-IT" smtClean="0"/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838200"/>
            <a:ext cx="7467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  <a:endParaRPr lang="en-US" alt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D9CAD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A79D99"/>
                </a:solidFill>
              </a:defRPr>
            </a:lvl1pPr>
          </a:lstStyle>
          <a:p>
            <a:fld id="{74A33A6A-354A-44F2-A39E-2BEBBE088E4B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61AC5651-7044-410E-92BB-A6B38519EDFF}" type="datetime1">
              <a:rPr lang="it-IT" altLang="it-IT"/>
              <a:pPr/>
              <a:t>08/05/2019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˃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D92C-0C49-4C35-AA7C-DF48B3B32622}" type="slidenum">
              <a:rPr lang="it-IT" altLang="it-IT"/>
              <a:pPr/>
              <a:t>1</a:t>
            </a:fld>
            <a:endParaRPr lang="it-IT" altLang="it-IT"/>
          </a:p>
        </p:txBody>
      </p:sp>
      <p:sp>
        <p:nvSpPr>
          <p:cNvPr id="3075" name="CasellaDiTesto 5"/>
          <p:cNvSpPr txBox="1">
            <a:spLocks noChangeArrowheads="1"/>
          </p:cNvSpPr>
          <p:nvPr/>
        </p:nvSpPr>
        <p:spPr bwMode="auto">
          <a:xfrm>
            <a:off x="693849" y="6491288"/>
            <a:ext cx="8110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it-IT" altLang="it-IT" dirty="0"/>
              <a:t>Docente: </a:t>
            </a:r>
            <a:r>
              <a:rPr lang="it-IT" altLang="it-IT" dirty="0" smtClean="0"/>
              <a:t>Dott. Daniele Gobbo</a:t>
            </a:r>
            <a:r>
              <a:rPr lang="it-IT" altLang="it-IT" dirty="0"/>
              <a:t>	 Modulo 3</a:t>
            </a:r>
          </a:p>
        </p:txBody>
      </p:sp>
      <p:cxnSp>
        <p:nvCxnSpPr>
          <p:cNvPr id="8" name="Connettore 1 7"/>
          <p:cNvCxnSpPr/>
          <p:nvPr/>
        </p:nvCxnSpPr>
        <p:spPr>
          <a:xfrm>
            <a:off x="896938" y="6410325"/>
            <a:ext cx="8110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CasellaDiTesto 8"/>
          <p:cNvSpPr txBox="1">
            <a:spLocks noChangeArrowheads="1"/>
          </p:cNvSpPr>
          <p:nvPr/>
        </p:nvSpPr>
        <p:spPr bwMode="auto">
          <a:xfrm>
            <a:off x="590661" y="4712210"/>
            <a:ext cx="8316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it-IT" altLang="it-IT" sz="2800" dirty="0" smtClean="0"/>
              <a:t>SQL EXPORT AND IMPORT</a:t>
            </a:r>
            <a:r>
              <a:rPr lang="it-IT" altLang="it-IT" sz="2800" dirty="0" smtClean="0"/>
              <a:t> </a:t>
            </a:r>
            <a:endParaRPr lang="it-IT" altLang="it-IT" sz="2800" dirty="0" smtClean="0"/>
          </a:p>
        </p:txBody>
      </p:sp>
      <p:pic>
        <p:nvPicPr>
          <p:cNvPr id="3088" name="Picture 16" descr="virtualizzazione-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13905"/>
            <a:ext cx="3638130" cy="374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2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77517" y="33785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 smtClean="0"/>
                <a:t>SQL EXPORT AND IMPORT</a:t>
              </a:r>
              <a:endParaRPr lang="en-US" sz="2800" b="1" dirty="0"/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98" y="1700808"/>
            <a:ext cx="8770824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75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3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77517" y="33785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 smtClean="0"/>
                <a:t>SQL EXPORT</a:t>
              </a:r>
              <a:endParaRPr lang="en-US" sz="2800" b="1" dirty="0"/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85" y="1556792"/>
            <a:ext cx="878324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38920"/>
            <a:ext cx="7721126" cy="523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Ovale 9"/>
          <p:cNvSpPr/>
          <p:nvPr/>
        </p:nvSpPr>
        <p:spPr>
          <a:xfrm>
            <a:off x="1475656" y="145410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1475656" y="2880818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85" y="1486894"/>
            <a:ext cx="8845454" cy="4616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vale 12"/>
          <p:cNvSpPr/>
          <p:nvPr/>
        </p:nvSpPr>
        <p:spPr>
          <a:xfrm>
            <a:off x="3265891" y="1814142"/>
            <a:ext cx="532053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e 13"/>
          <p:cNvSpPr/>
          <p:nvPr/>
        </p:nvSpPr>
        <p:spPr>
          <a:xfrm>
            <a:off x="1115616" y="1867424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65" y="1467050"/>
            <a:ext cx="8056001" cy="5249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Ovale 15"/>
          <p:cNvSpPr/>
          <p:nvPr/>
        </p:nvSpPr>
        <p:spPr>
          <a:xfrm>
            <a:off x="2843808" y="2548660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584" y="151309"/>
            <a:ext cx="7056784" cy="6706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3" y="1323302"/>
            <a:ext cx="9014307" cy="4602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2784"/>
            <a:ext cx="6626573" cy="634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6" y="1134004"/>
            <a:ext cx="9066413" cy="479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71" y="1325751"/>
            <a:ext cx="8387803" cy="426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3" y="1134004"/>
            <a:ext cx="8969562" cy="470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Ovale 22"/>
          <p:cNvSpPr/>
          <p:nvPr/>
        </p:nvSpPr>
        <p:spPr>
          <a:xfrm>
            <a:off x="4058851" y="1486894"/>
            <a:ext cx="225358" cy="2775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755576" y="3624776"/>
            <a:ext cx="223224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it-IT" u="sng" dirty="0" smtClean="0">
                <a:solidFill>
                  <a:schemeClr val="bg1"/>
                </a:solidFill>
              </a:rPr>
              <a:t>STRUCTURE ONLY</a:t>
            </a:r>
            <a:endParaRPr lang="it-IT" u="sng" dirty="0">
              <a:solidFill>
                <a:schemeClr val="bg1"/>
              </a:solidFill>
            </a:endParaRPr>
          </a:p>
        </p:txBody>
      </p:sp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360" y="1275828"/>
            <a:ext cx="7314711" cy="5393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71" y="1213038"/>
            <a:ext cx="8643712" cy="4551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Ovale 26"/>
          <p:cNvSpPr/>
          <p:nvPr/>
        </p:nvSpPr>
        <p:spPr>
          <a:xfrm>
            <a:off x="3438694" y="1514645"/>
            <a:ext cx="523718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206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96" y="1303440"/>
            <a:ext cx="8488162" cy="428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7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7" y="1276514"/>
            <a:ext cx="8910358" cy="3140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asellaDiTesto 7"/>
          <p:cNvSpPr txBox="1"/>
          <p:nvPr/>
        </p:nvSpPr>
        <p:spPr>
          <a:xfrm>
            <a:off x="2987824" y="2728680"/>
            <a:ext cx="190949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it-IT" dirty="0" err="1" smtClean="0">
                <a:solidFill>
                  <a:schemeClr val="bg1"/>
                </a:solidFill>
              </a:rPr>
              <a:t>Only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student</a:t>
            </a:r>
            <a:r>
              <a:rPr lang="it-IT" dirty="0" smtClean="0">
                <a:solidFill>
                  <a:schemeClr val="bg1"/>
                </a:solidFill>
              </a:rPr>
              <a:t> data 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6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23" grpId="0" animBg="1"/>
      <p:bldP spid="3" grpId="0" animBg="1"/>
      <p:bldP spid="2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4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77517" y="33785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 smtClean="0"/>
                <a:t>SQL IMPORT</a:t>
              </a:r>
              <a:endParaRPr lang="en-US" sz="2800" b="1" dirty="0"/>
            </a:p>
          </p:txBody>
        </p:sp>
      </p:grpSp>
      <p:sp>
        <p:nvSpPr>
          <p:cNvPr id="7" name="Ovale 6"/>
          <p:cNvSpPr/>
          <p:nvPr/>
        </p:nvSpPr>
        <p:spPr>
          <a:xfrm>
            <a:off x="611560" y="531442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48" y="1838962"/>
            <a:ext cx="84772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82" y="862737"/>
            <a:ext cx="7705583" cy="5958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265" y="6650543"/>
            <a:ext cx="48577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Ovale 14"/>
          <p:cNvSpPr/>
          <p:nvPr/>
        </p:nvSpPr>
        <p:spPr>
          <a:xfrm>
            <a:off x="5004048" y="1268760"/>
            <a:ext cx="1800200" cy="4515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e 15"/>
          <p:cNvSpPr/>
          <p:nvPr/>
        </p:nvSpPr>
        <p:spPr>
          <a:xfrm>
            <a:off x="1367076" y="3889355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/>
          <p:cNvSpPr/>
          <p:nvPr/>
        </p:nvSpPr>
        <p:spPr>
          <a:xfrm>
            <a:off x="1214676" y="4269695"/>
            <a:ext cx="302591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/>
          <p:cNvSpPr/>
          <p:nvPr/>
        </p:nvSpPr>
        <p:spPr>
          <a:xfrm>
            <a:off x="1253152" y="4830767"/>
            <a:ext cx="1734671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e 18"/>
          <p:cNvSpPr/>
          <p:nvPr/>
        </p:nvSpPr>
        <p:spPr>
          <a:xfrm>
            <a:off x="914255" y="6528628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068392"/>
            <a:ext cx="8881463" cy="4520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Ovale 20"/>
          <p:cNvSpPr/>
          <p:nvPr/>
        </p:nvSpPr>
        <p:spPr>
          <a:xfrm>
            <a:off x="4064056" y="1540323"/>
            <a:ext cx="5068925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93" y="531441"/>
            <a:ext cx="8074814" cy="6119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Ovale 22"/>
          <p:cNvSpPr/>
          <p:nvPr/>
        </p:nvSpPr>
        <p:spPr>
          <a:xfrm>
            <a:off x="4896300" y="1043882"/>
            <a:ext cx="190794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/>
          <p:cNvSpPr/>
          <p:nvPr/>
        </p:nvSpPr>
        <p:spPr>
          <a:xfrm>
            <a:off x="1432849" y="3709335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/>
          <p:cNvSpPr/>
          <p:nvPr/>
        </p:nvSpPr>
        <p:spPr>
          <a:xfrm>
            <a:off x="1521402" y="4089675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Ovale 25"/>
          <p:cNvSpPr/>
          <p:nvPr/>
        </p:nvSpPr>
        <p:spPr>
          <a:xfrm>
            <a:off x="914255" y="5010787"/>
            <a:ext cx="1206232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173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3" grpId="0" animBg="1"/>
      <p:bldP spid="24" grpId="0" animBg="1"/>
      <p:bldP spid="25" grpId="0" animBg="1"/>
      <p:bldP spid="2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rme">
  <a:themeElements>
    <a:clrScheme name="Terme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erm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TC101859868[[fn=Terme]]</Template>
  <TotalTime>53561</TotalTime>
  <Words>27</Words>
  <Application>Microsoft Office PowerPoint</Application>
  <PresentationFormat>Presentazione su schermo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Terme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x</dc:creator>
  <cp:lastModifiedBy>Aministrator</cp:lastModifiedBy>
  <cp:revision>1445</cp:revision>
  <dcterms:created xsi:type="dcterms:W3CDTF">2013-02-13T14:15:36Z</dcterms:created>
  <dcterms:modified xsi:type="dcterms:W3CDTF">2019-05-08T21:03:34Z</dcterms:modified>
</cp:coreProperties>
</file>