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FF3300"/>
    <a:srgbClr val="FCF60E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1324" autoAdjust="0"/>
  </p:normalViewPr>
  <p:slideViewPr>
    <p:cSldViewPr>
      <p:cViewPr varScale="1">
        <p:scale>
          <a:sx n="78" d="100"/>
          <a:sy n="78" d="100"/>
        </p:scale>
        <p:origin x="161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61B50A-C35E-4A26-B5D8-8A33396BF9C6}" type="datetimeFigureOut">
              <a:rPr lang="it-IT" altLang="it-IT"/>
              <a:pPr/>
              <a:t>27/02/2024</a:t>
            </a:fld>
            <a:endParaRPr lang="it-IT" alt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65C395B-2FA4-4855-91F9-0EFDB33357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8E783-8079-41CE-86FE-D0879969241C}" type="datetime1">
              <a:rPr lang="it-IT" altLang="it-IT"/>
              <a:pPr/>
              <a:t>27/02/2024</a:t>
            </a:fld>
            <a:endParaRPr lang="it-IT" alt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B405C8BF-EA0B-430F-AD6C-E96C4A507B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22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F5DB-87D7-410E-91EB-C785BBD8CB1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8AFC03-055A-4585-9508-34D5F9F66E30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2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E20DA-9C13-4D33-BD4D-288A6E39B58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74F186-1090-4620-B6EF-243D73A1996D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8DA92-056F-462D-A02F-7E53FED506A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ADCE8E-9082-4937-B3C5-EC91140518E0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2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D585E-77C5-49E6-A868-5365F702171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B55EE7-EE78-4F72-B6A0-AF896FE2A23C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07A67F5-B363-4093-8CE2-335E2BF865A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92BD87A-A73D-47C0-A5A3-A6C94E50F0D3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7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830812-AAB3-4A57-AB13-C83F9747295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7990C65-071D-419B-953D-2A0542334EC7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2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19C33-41EF-4B4F-BB25-31C2BC27DC9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67DFC7-CF1F-4EF8-8199-6F276A4E9DAE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B2DFC-6DC1-4274-AC7D-5E3E3FB28F6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462061-612B-46BF-9E18-52E7740F80CA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74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9216C6-C588-41DE-9CA7-8B2A3FB2F83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B3A046EF-FEAC-4ED6-8D3D-844C5F1BC810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4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1806-2416-48E2-ADBD-4A5549329C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A0A25EC-3142-4229-838B-933B60A6095F}" type="datetime1">
              <a:rPr lang="it-IT" altLang="it-IT"/>
              <a:pPr/>
              <a:t>27/02/2024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it-IT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  <a:endParaRPr lang="en-US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D9CAD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79D99"/>
                </a:solidFill>
              </a:defRPr>
            </a:lvl1pPr>
          </a:lstStyle>
          <a:p>
            <a:fld id="{74A33A6A-354A-44F2-A39E-2BEBBE088E4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1AC5651-7044-410E-92BB-A6B38519EDFF}" type="datetime1">
              <a:rPr lang="it-IT" altLang="it-IT"/>
              <a:pPr/>
              <a:t>27/02/2024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D92C-0C49-4C35-AA7C-DF48B3B3262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075" name="CasellaDiTesto 5"/>
          <p:cNvSpPr txBox="1">
            <a:spLocks noChangeArrowheads="1"/>
          </p:cNvSpPr>
          <p:nvPr/>
        </p:nvSpPr>
        <p:spPr bwMode="auto">
          <a:xfrm>
            <a:off x="693849" y="6491288"/>
            <a:ext cx="811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it-IT" dirty="0"/>
              <a:t>Docente: Dott. Daniele Gobbo	 Modulo 3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896938" y="6410325"/>
            <a:ext cx="811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asellaDiTesto 8"/>
          <p:cNvSpPr txBox="1">
            <a:spLocks noChangeArrowheads="1"/>
          </p:cNvSpPr>
          <p:nvPr/>
        </p:nvSpPr>
        <p:spPr bwMode="auto">
          <a:xfrm>
            <a:off x="590661" y="4712210"/>
            <a:ext cx="831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2800" dirty="0"/>
              <a:t>SQL DATA TYPES </a:t>
            </a:r>
          </a:p>
        </p:txBody>
      </p:sp>
      <p:pic>
        <p:nvPicPr>
          <p:cNvPr id="3088" name="Picture 16" descr="virtualizzazione-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905"/>
            <a:ext cx="3638130" cy="3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10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DATE,TIME and TIMESTAMP(STRING)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90" y="1772816"/>
            <a:ext cx="8568410" cy="3399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60" y="1243256"/>
            <a:ext cx="49244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3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WHAT IS DATA TYPE IN SQL?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7" y="1772816"/>
            <a:ext cx="8388898" cy="340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INTEGER NUMBERS (EXACT VALUE)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7" y="1772816"/>
            <a:ext cx="8595519" cy="355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1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FIXED-POINT NUMBERS (EXACT VALUE)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7" y="1772816"/>
            <a:ext cx="8388898" cy="341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7" y="1829823"/>
            <a:ext cx="8741817" cy="3299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46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5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FLOATING POINT NUMBERS (APPROXIMATE VALUE)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2" y="1700808"/>
            <a:ext cx="8823122" cy="32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8" y="1700808"/>
            <a:ext cx="8415114" cy="299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4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6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CHAR AND VARCHAR (STRING)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5" y="1700808"/>
            <a:ext cx="836102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13" y="1700808"/>
            <a:ext cx="8460432" cy="352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1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7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CHAR AND VARCHAR (STRING)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38EF01-CB56-C2E7-DF35-957D7525A87D}"/>
              </a:ext>
            </a:extLst>
          </p:cNvPr>
          <p:cNvSpPr txBox="1"/>
          <p:nvPr/>
        </p:nvSpPr>
        <p:spPr>
          <a:xfrm>
            <a:off x="1979712" y="2136338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CREATE TABLE </a:t>
            </a:r>
            <a:r>
              <a:rPr lang="it-IT" dirty="0" err="1"/>
              <a:t>char_data_types</a:t>
            </a:r>
            <a:r>
              <a:rPr lang="it-IT" dirty="0"/>
              <a:t> ( </a:t>
            </a:r>
          </a:p>
          <a:p>
            <a:r>
              <a:rPr lang="it-IT" dirty="0" err="1"/>
              <a:t>char_column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(10),</a:t>
            </a:r>
          </a:p>
          <a:p>
            <a:r>
              <a:rPr lang="it-IT" dirty="0" err="1"/>
              <a:t>varchar_column</a:t>
            </a:r>
            <a:r>
              <a:rPr lang="it-IT" dirty="0"/>
              <a:t> </a:t>
            </a:r>
            <a:r>
              <a:rPr lang="it-IT" dirty="0" err="1"/>
              <a:t>varchar</a:t>
            </a:r>
            <a:r>
              <a:rPr lang="it-IT" dirty="0"/>
              <a:t>(10),</a:t>
            </a:r>
          </a:p>
          <a:p>
            <a:r>
              <a:rPr lang="it-IT" dirty="0" err="1"/>
              <a:t>text_column</a:t>
            </a:r>
            <a:r>
              <a:rPr lang="it-IT" dirty="0"/>
              <a:t> text );</a:t>
            </a:r>
          </a:p>
          <a:p>
            <a:endParaRPr lang="it-IT" dirty="0"/>
          </a:p>
          <a:p>
            <a:r>
              <a:rPr lang="it-IT" dirty="0"/>
              <a:t> INSERT INTO </a:t>
            </a:r>
            <a:r>
              <a:rPr lang="it-IT" dirty="0" err="1"/>
              <a:t>char_data_types</a:t>
            </a:r>
            <a:r>
              <a:rPr lang="it-IT" dirty="0"/>
              <a:t> VALUES ('abc', 'abc', 'abc'), ('</a:t>
            </a:r>
            <a:r>
              <a:rPr lang="it-IT" dirty="0" err="1"/>
              <a:t>defghi</a:t>
            </a:r>
            <a:r>
              <a:rPr lang="it-IT" dirty="0"/>
              <a:t>', '</a:t>
            </a:r>
            <a:r>
              <a:rPr lang="it-IT" dirty="0" err="1"/>
              <a:t>defghi</a:t>
            </a:r>
            <a:r>
              <a:rPr lang="it-IT" dirty="0"/>
              <a:t>', '</a:t>
            </a:r>
            <a:r>
              <a:rPr lang="it-IT" dirty="0" err="1"/>
              <a:t>defghi</a:t>
            </a:r>
            <a:r>
              <a:rPr lang="it-IT" dirty="0"/>
              <a:t>’);</a:t>
            </a:r>
          </a:p>
          <a:p>
            <a:endParaRPr lang="it-IT" dirty="0"/>
          </a:p>
          <a:p>
            <a:r>
              <a:rPr lang="en-US" dirty="0"/>
              <a:t> COPY </a:t>
            </a:r>
            <a:r>
              <a:rPr lang="en-US" dirty="0" err="1"/>
              <a:t>char_data_types</a:t>
            </a:r>
            <a:r>
              <a:rPr lang="en-US" dirty="0"/>
              <a:t> TO 'C:\typetest.txt'</a:t>
            </a:r>
          </a:p>
          <a:p>
            <a:r>
              <a:rPr lang="en-US" dirty="0"/>
              <a:t>WITH (FORMAT CSV, HEADER, DELIMITER '|');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50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8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NCHAR AND NVARCHAR (STRING)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7" y="2276872"/>
            <a:ext cx="8629333" cy="3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9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9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/>
                <a:t>CLOB and BLOB(STRING)</a:t>
              </a:r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2" y="1772816"/>
            <a:ext cx="8610263" cy="331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3632400"/>
            <a:ext cx="61245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e">
  <a:themeElements>
    <a:clrScheme name="Terme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TC101859868[[fn=Terme]]</Template>
  <TotalTime>55047</TotalTime>
  <Words>154</Words>
  <Application>Microsoft Office PowerPoint</Application>
  <PresentationFormat>Presentazione su schermo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Terme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</dc:creator>
  <cp:lastModifiedBy>Daniele Gobbo</cp:lastModifiedBy>
  <cp:revision>1411</cp:revision>
  <dcterms:created xsi:type="dcterms:W3CDTF">2013-02-13T14:15:36Z</dcterms:created>
  <dcterms:modified xsi:type="dcterms:W3CDTF">2024-02-27T06:20:50Z</dcterms:modified>
</cp:coreProperties>
</file>