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FF3300"/>
    <a:srgbClr val="FCF60E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1324" autoAdjust="0"/>
  </p:normalViewPr>
  <p:slideViewPr>
    <p:cSldViewPr>
      <p:cViewPr>
        <p:scale>
          <a:sx n="75" d="100"/>
          <a:sy n="75" d="100"/>
        </p:scale>
        <p:origin x="-438" y="-17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DD61B50A-C35E-4A26-B5D8-8A33396BF9C6}" type="datetimeFigureOut">
              <a:rPr lang="it-IT" altLang="it-IT"/>
              <a:pPr/>
              <a:t>07/05/2019</a:t>
            </a:fld>
            <a:endParaRPr lang="it-IT" altLang="it-IT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865C395B-2FA4-4855-91F9-0EFDB33357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8E783-8079-41CE-86FE-D0879969241C}" type="datetime1">
              <a:rPr lang="it-IT" altLang="it-IT"/>
              <a:pPr/>
              <a:t>07/05/2019</a:t>
            </a:fld>
            <a:endParaRPr lang="it-IT" alt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B405C8BF-EA0B-430F-AD6C-E96C4A507BC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22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3AF5DB-87D7-410E-91EB-C785BBD8CB1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8AFC03-055A-4585-9508-34D5F9F66E30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42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8E20DA-9C13-4D33-BD4D-288A6E39B58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74F186-1090-4620-B6EF-243D73A1996D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8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D8DA92-056F-462D-A02F-7E53FED506A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ADCE8E-9082-4937-B3C5-EC91140518E0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326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D585E-77C5-49E6-A868-5365F702171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B55EE7-EE78-4F72-B6A0-AF896FE2A23C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28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07A67F5-B363-4093-8CE2-335E2BF865A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92BD87A-A73D-47C0-A5A3-A6C94E50F0D3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17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1830812-AAB3-4A57-AB13-C83F9747295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7990C65-071D-419B-953D-2A0542334EC7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12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19C33-41EF-4B4F-BB25-31C2BC27DC9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F67DFC7-CF1F-4EF8-8199-6F276A4E9DAE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8B2DFC-6DC1-4274-AC7D-5E3E3FB28F6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462061-612B-46BF-9E18-52E7740F80CA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74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9216C6-C588-41DE-9CA7-8B2A3FB2F83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B3A046EF-FEAC-4ED6-8D3D-844C5F1BC810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24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51806-2416-48E2-ADBD-4A5549329CE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A0A25EC-3142-4229-838B-933B60A6095F}" type="datetime1">
              <a:rPr lang="it-IT" altLang="it-IT"/>
              <a:pPr/>
              <a:t>07/05/2019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52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it-IT" smtClean="0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838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en-US" alt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D9CAD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79D99"/>
                </a:solidFill>
              </a:defRPr>
            </a:lvl1pPr>
          </a:lstStyle>
          <a:p>
            <a:fld id="{74A33A6A-354A-44F2-A39E-2BEBBE088E4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61AC5651-7044-410E-92BB-A6B38519EDFF}" type="datetime1">
              <a:rPr lang="it-IT" altLang="it-IT"/>
              <a:pPr/>
              <a:t>07/05/2019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˃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D92C-0C49-4C35-AA7C-DF48B3B32622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075" name="CasellaDiTesto 5"/>
          <p:cNvSpPr txBox="1">
            <a:spLocks noChangeArrowheads="1"/>
          </p:cNvSpPr>
          <p:nvPr/>
        </p:nvSpPr>
        <p:spPr bwMode="auto">
          <a:xfrm>
            <a:off x="693849" y="6491288"/>
            <a:ext cx="811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it-IT" dirty="0"/>
              <a:t>Docente: </a:t>
            </a:r>
            <a:r>
              <a:rPr lang="it-IT" altLang="it-IT" dirty="0" smtClean="0"/>
              <a:t>Dott. Daniele Gobbo</a:t>
            </a:r>
            <a:r>
              <a:rPr lang="it-IT" altLang="it-IT" dirty="0"/>
              <a:t>	 Modulo 3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896938" y="6410325"/>
            <a:ext cx="811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CasellaDiTesto 8"/>
          <p:cNvSpPr txBox="1">
            <a:spLocks noChangeArrowheads="1"/>
          </p:cNvSpPr>
          <p:nvPr/>
        </p:nvSpPr>
        <p:spPr bwMode="auto">
          <a:xfrm>
            <a:off x="590661" y="4712210"/>
            <a:ext cx="831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2800" dirty="0" smtClean="0"/>
              <a:t>DATA </a:t>
            </a:r>
            <a:r>
              <a:rPr lang="it-IT" altLang="it-IT" sz="2800" dirty="0" smtClean="0"/>
              <a:t>CONTROL</a:t>
            </a:r>
            <a:r>
              <a:rPr lang="it-IT" altLang="it-IT" sz="2800" dirty="0" smtClean="0"/>
              <a:t> </a:t>
            </a:r>
            <a:r>
              <a:rPr lang="it-IT" altLang="it-IT" sz="2800" dirty="0" smtClean="0"/>
              <a:t>LANGUAGE </a:t>
            </a:r>
          </a:p>
        </p:txBody>
      </p:sp>
      <p:pic>
        <p:nvPicPr>
          <p:cNvPr id="3088" name="Picture 16" descr="virtualizzazione-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3905"/>
            <a:ext cx="3638130" cy="37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WHAT IS DATA CONTROL LANGUAGE (DCL)</a:t>
              </a:r>
              <a:r>
                <a:rPr lang="en-US" sz="2800" b="1" dirty="0" smtClean="0"/>
                <a:t>?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8257504" cy="360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7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3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417309" y="227829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GRANT STATEMENT 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8" y="1700808"/>
            <a:ext cx="7651005" cy="313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3" y="1700808"/>
            <a:ext cx="7773119" cy="402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e 9"/>
          <p:cNvSpPr/>
          <p:nvPr/>
        </p:nvSpPr>
        <p:spPr>
          <a:xfrm>
            <a:off x="763960" y="1916832"/>
            <a:ext cx="352000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763960" y="4005064"/>
            <a:ext cx="352000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763960" y="4473397"/>
            <a:ext cx="352000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4" y="4907260"/>
            <a:ext cx="4953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e 14"/>
          <p:cNvSpPr/>
          <p:nvPr/>
        </p:nvSpPr>
        <p:spPr>
          <a:xfrm>
            <a:off x="1014264" y="4878112"/>
            <a:ext cx="542156" cy="2767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92" y="1700808"/>
            <a:ext cx="782636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88" y="4133329"/>
            <a:ext cx="4857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Ovale 17"/>
          <p:cNvSpPr/>
          <p:nvPr/>
        </p:nvSpPr>
        <p:spPr>
          <a:xfrm>
            <a:off x="3275740" y="1982814"/>
            <a:ext cx="1490989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763960" y="3715328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568792" y="3825044"/>
            <a:ext cx="522734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 flipV="1">
            <a:off x="962104" y="4067004"/>
            <a:ext cx="556260" cy="275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9" y="1692052"/>
            <a:ext cx="8184722" cy="403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Ovale 22"/>
          <p:cNvSpPr/>
          <p:nvPr/>
        </p:nvSpPr>
        <p:spPr>
          <a:xfrm>
            <a:off x="3303438" y="1758034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1054056" y="1766790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611560" y="3530930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1" y="1833149"/>
            <a:ext cx="8746513" cy="373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6" y="1724203"/>
            <a:ext cx="8589301" cy="384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e 27"/>
          <p:cNvSpPr/>
          <p:nvPr/>
        </p:nvSpPr>
        <p:spPr>
          <a:xfrm>
            <a:off x="79110" y="4833437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75" y="1497048"/>
            <a:ext cx="8513589" cy="465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Ovale 29"/>
          <p:cNvSpPr/>
          <p:nvPr/>
        </p:nvSpPr>
        <p:spPr>
          <a:xfrm>
            <a:off x="682226" y="1429754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7" y="2558550"/>
            <a:ext cx="8659385" cy="248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Ovale 31"/>
          <p:cNvSpPr/>
          <p:nvPr/>
        </p:nvSpPr>
        <p:spPr>
          <a:xfrm>
            <a:off x="568792" y="2558550"/>
            <a:ext cx="62354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4" y="1376472"/>
            <a:ext cx="8903830" cy="477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Ovale 33"/>
          <p:cNvSpPr/>
          <p:nvPr/>
        </p:nvSpPr>
        <p:spPr>
          <a:xfrm>
            <a:off x="611560" y="1397994"/>
            <a:ext cx="340967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568792" y="2096852"/>
            <a:ext cx="26136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/>
          <p:cNvSpPr/>
          <p:nvPr/>
        </p:nvSpPr>
        <p:spPr>
          <a:xfrm>
            <a:off x="568792" y="2719020"/>
            <a:ext cx="688352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75" y="1331522"/>
            <a:ext cx="8653687" cy="515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Ovale 37"/>
          <p:cNvSpPr/>
          <p:nvPr/>
        </p:nvSpPr>
        <p:spPr>
          <a:xfrm>
            <a:off x="3495176" y="1397994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595413" y="3505586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424329" y="3779938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5" y="4067005"/>
            <a:ext cx="4035973" cy="38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Ovale 41"/>
          <p:cNvSpPr/>
          <p:nvPr/>
        </p:nvSpPr>
        <p:spPr>
          <a:xfrm>
            <a:off x="637118" y="3911850"/>
            <a:ext cx="412961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71" y="4408421"/>
            <a:ext cx="7475601" cy="39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Ovale 43"/>
          <p:cNvSpPr/>
          <p:nvPr/>
        </p:nvSpPr>
        <p:spPr>
          <a:xfrm>
            <a:off x="-31320" y="4342879"/>
            <a:ext cx="7915688" cy="564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82" y="4878112"/>
            <a:ext cx="6958313" cy="34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Ovale 45"/>
          <p:cNvSpPr/>
          <p:nvPr/>
        </p:nvSpPr>
        <p:spPr>
          <a:xfrm>
            <a:off x="79110" y="4799826"/>
            <a:ext cx="7915688" cy="564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21" y="37326"/>
            <a:ext cx="5283336" cy="663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10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4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404763" y="326399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REVOKE STATEMENT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367712" cy="276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1" y="1556792"/>
            <a:ext cx="84124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e 9"/>
          <p:cNvSpPr/>
          <p:nvPr/>
        </p:nvSpPr>
        <p:spPr>
          <a:xfrm>
            <a:off x="3621356" y="1597374"/>
            <a:ext cx="21027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779240" y="4149080"/>
            <a:ext cx="429681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2" y="4694346"/>
            <a:ext cx="4086437" cy="58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e 12"/>
          <p:cNvSpPr/>
          <p:nvPr/>
        </p:nvSpPr>
        <p:spPr>
          <a:xfrm>
            <a:off x="519684" y="4628259"/>
            <a:ext cx="429681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8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e">
  <a:themeElements>
    <a:clrScheme name="Terme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TC101859868[[fn=Terme]]</Template>
  <TotalTime>53358</TotalTime>
  <Words>25</Words>
  <Application>Microsoft Office PowerPoint</Application>
  <PresentationFormat>Presentazione su schermo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Terme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</dc:creator>
  <cp:lastModifiedBy>Aministrator</cp:lastModifiedBy>
  <cp:revision>1425</cp:revision>
  <dcterms:created xsi:type="dcterms:W3CDTF">2013-02-13T14:15:36Z</dcterms:created>
  <dcterms:modified xsi:type="dcterms:W3CDTF">2019-05-07T18:57:59Z</dcterms:modified>
</cp:coreProperties>
</file>