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24" autoAdjust="0"/>
  </p:normalViewPr>
  <p:slideViewPr>
    <p:cSldViewPr>
      <p:cViewPr>
        <p:scale>
          <a:sx n="75" d="100"/>
          <a:sy n="75" d="100"/>
        </p:scale>
        <p:origin x="144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08/05/2019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08/05/2019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08/05/2019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</a:t>
            </a:r>
            <a:r>
              <a:rPr lang="it-IT" altLang="it-IT" dirty="0" smtClean="0"/>
              <a:t>Dott. Daniele Gobbo</a:t>
            </a:r>
            <a:r>
              <a:rPr lang="it-IT" altLang="it-IT" dirty="0"/>
              <a:t>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 smtClean="0"/>
              <a:t>DATABASE RELATIONSHIP </a:t>
            </a:r>
            <a:endParaRPr lang="it-IT" altLang="it-IT" sz="2800" dirty="0" smtClean="0"/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DATABASE RELATIONSHIP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6888"/>
            <a:ext cx="82296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5" y="1749996"/>
            <a:ext cx="8795665" cy="391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67016" y="326399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ONE TO ONE (1:1) Relationship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79" y="1772816"/>
            <a:ext cx="77914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9" y="1778000"/>
            <a:ext cx="8833414" cy="44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e 16"/>
          <p:cNvSpPr/>
          <p:nvPr/>
        </p:nvSpPr>
        <p:spPr>
          <a:xfrm>
            <a:off x="794978" y="1772816"/>
            <a:ext cx="183280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794979" y="2132856"/>
            <a:ext cx="120623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295849" y="4439816"/>
            <a:ext cx="4060127" cy="1005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855358" y="5445224"/>
            <a:ext cx="782109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9" y="1628800"/>
            <a:ext cx="8833414" cy="514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7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67016" y="326399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ONE TO MANY (1:M) Relationship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847850"/>
            <a:ext cx="80867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4" y="1556792"/>
            <a:ext cx="881178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8" y="1556668"/>
            <a:ext cx="8862690" cy="504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0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67016" y="326399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MANY</a:t>
              </a:r>
              <a:r>
                <a:rPr lang="en-US" sz="2800" b="1" dirty="0" smtClean="0"/>
                <a:t> TO MANY (N:N) Relationship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85963"/>
            <a:ext cx="83058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81473"/>
            <a:ext cx="8722825" cy="494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e 11"/>
          <p:cNvSpPr/>
          <p:nvPr/>
        </p:nvSpPr>
        <p:spPr>
          <a:xfrm>
            <a:off x="736824" y="1403807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19100" y="3873388"/>
            <a:ext cx="2568724" cy="1427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355599" y="5157192"/>
            <a:ext cx="8722825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/>
          <p:cNvGrpSpPr/>
          <p:nvPr/>
        </p:nvGrpSpPr>
        <p:grpSpPr>
          <a:xfrm>
            <a:off x="355598" y="607642"/>
            <a:ext cx="8722825" cy="6250358"/>
            <a:chOff x="355598" y="607642"/>
            <a:chExt cx="8722825" cy="6250358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98" y="607642"/>
              <a:ext cx="8722825" cy="4837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9" y="5042693"/>
              <a:ext cx="8323221" cy="1815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24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53491</TotalTime>
  <Words>36</Words>
  <Application>Microsoft Office PowerPoint</Application>
  <PresentationFormat>Presentazione su schermo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Aministrator</cp:lastModifiedBy>
  <cp:revision>1438</cp:revision>
  <dcterms:created xsi:type="dcterms:W3CDTF">2013-02-13T14:15:36Z</dcterms:created>
  <dcterms:modified xsi:type="dcterms:W3CDTF">2019-05-08T19:53:20Z</dcterms:modified>
</cp:coreProperties>
</file>