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0645" autoAdjust="0"/>
  </p:normalViewPr>
  <p:slideViewPr>
    <p:cSldViewPr>
      <p:cViewPr varScale="1">
        <p:scale>
          <a:sx n="77" d="100"/>
          <a:sy n="77" d="100"/>
        </p:scale>
        <p:origin x="163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11/02/2025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11/02/2025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11/02/2025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11/02/2025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693849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Dott. Daniele Gobbo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590661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/>
              <a:t>STORE PROCEDURE </a:t>
            </a:r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10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Stored Procedure Parameters Examples (IN)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F22618-871A-4A4D-CA08-A7A8A792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93" y="763936"/>
            <a:ext cx="5740215" cy="6094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E4CD7D0-209E-3C49-9F65-BEDF9816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7" y="2111571"/>
            <a:ext cx="7765333" cy="26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11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Stored Procedure Parameters Examples (OUT)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B860EB1-7057-26B7-998D-8350657F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49" y="167357"/>
            <a:ext cx="5645546" cy="663816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A34BF58-D48B-DBF1-5407-63B1DD6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2060848"/>
            <a:ext cx="813563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Stored Procedure Parameters Examples (INOUT)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DF2F5C-C9D2-9245-871C-BC88810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201650"/>
            <a:ext cx="5547841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8395" y="28751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Alter Stored Procedure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A187625-3D9B-AB69-8844-2A22D9A6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987348" cy="24482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DB1C92-0B9C-93B9-A85E-0127BF48DEC1}"/>
              </a:ext>
            </a:extLst>
          </p:cNvPr>
          <p:cNvSpPr txBox="1"/>
          <p:nvPr/>
        </p:nvSpPr>
        <p:spPr>
          <a:xfrm>
            <a:off x="3779912" y="39142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OR……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39092B0-0272-6BC2-E2F8-5E445EB8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83" y="4552896"/>
            <a:ext cx="7957717" cy="53228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DE1A8D4-0D83-A10E-CACE-89F28AF4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34" y="1178244"/>
            <a:ext cx="8107872" cy="389133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0400F7-97BA-D6F7-D3BA-64F2E2586631}"/>
              </a:ext>
            </a:extLst>
          </p:cNvPr>
          <p:cNvSpPr txBox="1"/>
          <p:nvPr/>
        </p:nvSpPr>
        <p:spPr>
          <a:xfrm>
            <a:off x="1865242" y="5625776"/>
            <a:ext cx="573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OPEN MYSQL WORKBENCH…..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195E955-0FD7-E36E-C5DE-AD7AA10A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45" y="825379"/>
            <a:ext cx="8260546" cy="5843981"/>
          </a:xfrm>
          <a:prstGeom prst="rect">
            <a:avLst/>
          </a:prstGeom>
        </p:spPr>
      </p:pic>
      <p:sp>
        <p:nvSpPr>
          <p:cNvPr id="26" name="Ovale 25">
            <a:extLst>
              <a:ext uri="{FF2B5EF4-FFF2-40B4-BE49-F238E27FC236}">
                <a16:creationId xmlns:a16="http://schemas.microsoft.com/office/drawing/2014/main" id="{12D19677-9700-6B2D-9E1F-617742DE660F}"/>
              </a:ext>
            </a:extLst>
          </p:cNvPr>
          <p:cNvSpPr/>
          <p:nvPr/>
        </p:nvSpPr>
        <p:spPr>
          <a:xfrm>
            <a:off x="576230" y="2509118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5E28543-1731-2389-6E51-D26DE7B7FFE8}"/>
              </a:ext>
            </a:extLst>
          </p:cNvPr>
          <p:cNvSpPr/>
          <p:nvPr/>
        </p:nvSpPr>
        <p:spPr>
          <a:xfrm>
            <a:off x="827584" y="2943889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F7D8960-DB34-0EBC-80B6-2FDA2276B9DB}"/>
              </a:ext>
            </a:extLst>
          </p:cNvPr>
          <p:cNvSpPr/>
          <p:nvPr/>
        </p:nvSpPr>
        <p:spPr>
          <a:xfrm>
            <a:off x="1043608" y="3309011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810842-12DB-D11C-7EB0-810D172586AB}"/>
              </a:ext>
            </a:extLst>
          </p:cNvPr>
          <p:cNvSpPr/>
          <p:nvPr/>
        </p:nvSpPr>
        <p:spPr>
          <a:xfrm>
            <a:off x="1850112" y="4108324"/>
            <a:ext cx="156976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741B1B44-D548-CBAB-E3AC-68F58BCC5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607" y="1909311"/>
            <a:ext cx="6086809" cy="430123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C060536F-38BE-B717-6265-4367D13FF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48" y="6486464"/>
            <a:ext cx="1386960" cy="36579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F71923DF-D09F-5E5C-CA48-3D67A33EA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15" y="676972"/>
            <a:ext cx="8150848" cy="6140794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ECF00B7A-AEF0-0ABB-7E31-3DED6EA09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108" y="820024"/>
            <a:ext cx="7430144" cy="5616427"/>
          </a:xfrm>
          <a:prstGeom prst="rect">
            <a:avLst/>
          </a:prstGeom>
        </p:spPr>
      </p:pic>
      <p:sp>
        <p:nvSpPr>
          <p:cNvPr id="38" name="Ovale 37">
            <a:extLst>
              <a:ext uri="{FF2B5EF4-FFF2-40B4-BE49-F238E27FC236}">
                <a16:creationId xmlns:a16="http://schemas.microsoft.com/office/drawing/2014/main" id="{40CBD2A2-7BB7-D960-E41C-F227FE81DEB6}"/>
              </a:ext>
            </a:extLst>
          </p:cNvPr>
          <p:cNvSpPr/>
          <p:nvPr/>
        </p:nvSpPr>
        <p:spPr>
          <a:xfrm>
            <a:off x="6268429" y="6076411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628A7146-EAC0-B331-013D-CE67EB439C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163" y="750324"/>
            <a:ext cx="8112154" cy="6055203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A5A577EA-7D63-6972-CC88-0273EB9B610C}"/>
              </a:ext>
            </a:extLst>
          </p:cNvPr>
          <p:cNvSpPr/>
          <p:nvPr/>
        </p:nvSpPr>
        <p:spPr>
          <a:xfrm>
            <a:off x="6797790" y="6443955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83671F6A-847A-0A18-B182-AE34D7221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683" y="188640"/>
            <a:ext cx="8725656" cy="679000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CD2D883A-C5B4-2583-6F98-2FD040BA5E22}"/>
              </a:ext>
            </a:extLst>
          </p:cNvPr>
          <p:cNvSpPr/>
          <p:nvPr/>
        </p:nvSpPr>
        <p:spPr>
          <a:xfrm>
            <a:off x="931803" y="2561427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B65388C0-8263-DBF8-6A83-4FA262018150}"/>
              </a:ext>
            </a:extLst>
          </p:cNvPr>
          <p:cNvSpPr/>
          <p:nvPr/>
        </p:nvSpPr>
        <p:spPr>
          <a:xfrm>
            <a:off x="1889464" y="2916970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95BF505-BC52-484A-29CB-C31C74F57179}"/>
              </a:ext>
            </a:extLst>
          </p:cNvPr>
          <p:cNvSpPr/>
          <p:nvPr/>
        </p:nvSpPr>
        <p:spPr>
          <a:xfrm>
            <a:off x="3729259" y="3617297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FB7989DB-2802-C814-24FE-14380D5F5E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983" y="275761"/>
            <a:ext cx="8976514" cy="4549263"/>
          </a:xfrm>
          <a:prstGeom prst="rect">
            <a:avLst/>
          </a:prstGeom>
        </p:spPr>
      </p:pic>
      <p:sp>
        <p:nvSpPr>
          <p:cNvPr id="49" name="Ovale 48">
            <a:extLst>
              <a:ext uri="{FF2B5EF4-FFF2-40B4-BE49-F238E27FC236}">
                <a16:creationId xmlns:a16="http://schemas.microsoft.com/office/drawing/2014/main" id="{0FD728A3-9881-5EA6-C2CA-B41A7E0B76E4}"/>
              </a:ext>
            </a:extLst>
          </p:cNvPr>
          <p:cNvSpPr/>
          <p:nvPr/>
        </p:nvSpPr>
        <p:spPr>
          <a:xfrm>
            <a:off x="6012160" y="2149078"/>
            <a:ext cx="2219969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32F6D70-7395-E55C-A2DF-1D958F02A9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4353" y="2015905"/>
            <a:ext cx="5901429" cy="5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8" grpId="0"/>
      <p:bldP spid="26" grpId="0" animBg="1"/>
      <p:bldP spid="27" grpId="0" animBg="1"/>
      <p:bldP spid="28" grpId="0" animBg="1"/>
      <p:bldP spid="29" grpId="0" animBg="1"/>
      <p:bldP spid="38" grpId="0" animBg="1"/>
      <p:bldP spid="41" grpId="0" animBg="1"/>
      <p:bldP spid="44" grpId="0" animBg="1"/>
      <p:bldP spid="45" grpId="0" animBg="1"/>
      <p:bldP spid="46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8395" y="28751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Stored Procedure Variables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03FF6AE-7243-407E-6859-E1D82D86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90" y="156349"/>
            <a:ext cx="5434406" cy="66752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A8C2C82-E893-51B2-1200-FB79318A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02" y="156349"/>
            <a:ext cx="5608806" cy="606604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E72F8C5-EBB6-26FF-B46F-A1E022BED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0" y="1370450"/>
            <a:ext cx="8679803" cy="450682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C06FA61-9DA5-C29A-8B5C-FCDD5EDFB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186" y="0"/>
            <a:ext cx="41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15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8395" y="28751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Listing Stored Procedure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74DEAC2-B5B1-43C5-9A97-F72638A9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05" y="1239925"/>
            <a:ext cx="6119390" cy="45038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614D6E-84AB-4EA4-0756-B8DC9E1C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077407"/>
            <a:ext cx="7751892" cy="3651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E74AE2F-8F28-AE0E-6C1B-E0F8B7207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844824"/>
            <a:ext cx="6157494" cy="299492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A939ABA-D371-822E-976D-4FC287E7B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957" y="108932"/>
            <a:ext cx="6236779" cy="66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16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IF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6E35DFF-B8AB-6BEC-7DF5-351C2B3F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88" y="1127399"/>
            <a:ext cx="5570703" cy="29034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DA867E-02CF-265A-E4CC-55A5BB83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76" y="1196752"/>
            <a:ext cx="6941448" cy="5129806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2CD630B3-D5F6-EC65-C0D7-3FB2200E83BA}"/>
              </a:ext>
            </a:extLst>
          </p:cNvPr>
          <p:cNvSpPr/>
          <p:nvPr/>
        </p:nvSpPr>
        <p:spPr>
          <a:xfrm>
            <a:off x="1737309" y="2132856"/>
            <a:ext cx="26777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785C776-DE09-BB54-0F66-B261645EB548}"/>
              </a:ext>
            </a:extLst>
          </p:cNvPr>
          <p:cNvSpPr/>
          <p:nvPr/>
        </p:nvSpPr>
        <p:spPr>
          <a:xfrm>
            <a:off x="1663287" y="2855533"/>
            <a:ext cx="683599" cy="336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9101D3F9-4933-D531-1E9F-CEDE62628343}"/>
              </a:ext>
            </a:extLst>
          </p:cNvPr>
          <p:cNvSpPr/>
          <p:nvPr/>
        </p:nvSpPr>
        <p:spPr>
          <a:xfrm>
            <a:off x="1305312" y="3192369"/>
            <a:ext cx="3842752" cy="13887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85D937C-1C60-5127-6F5E-C460FD021CF8}"/>
              </a:ext>
            </a:extLst>
          </p:cNvPr>
          <p:cNvSpPr/>
          <p:nvPr/>
        </p:nvSpPr>
        <p:spPr>
          <a:xfrm>
            <a:off x="1403648" y="4522880"/>
            <a:ext cx="3528392" cy="922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737BA4D-15D6-2D24-A2E9-4123AE88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12" y="1143155"/>
            <a:ext cx="7232312" cy="540499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A056A21-73B2-3CB7-731B-4BFAE6D10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429" y="4046627"/>
            <a:ext cx="558594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17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IF-THEN-ELSE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FDAADF-9018-2962-1E91-86D08200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186153"/>
            <a:ext cx="4248472" cy="65461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315797-1889-0F1C-CFDC-76C38CFA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64" y="222852"/>
            <a:ext cx="6351072" cy="65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18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IF-THEN-ELSEIF -ELSE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A97EA0-A0AC-5B0C-8377-76B484B8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56" y="992082"/>
            <a:ext cx="6345888" cy="581706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A9A637A-FA03-00A0-D7B1-7BB52FD0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854"/>
            <a:ext cx="4019032" cy="69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19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CASE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9E590AE-C239-47F8-2B43-7475538BF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30" y="57416"/>
            <a:ext cx="4839256" cy="68005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0BC1C33-1B4B-8504-4DC7-DB6F053A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28" y="1119433"/>
            <a:ext cx="5109644" cy="41899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D868032-8C36-DF66-BB0F-A2190DD5B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0"/>
            <a:ext cx="6552728" cy="64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Import test database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714061-3FBC-019C-4A3D-EDD568425260}"/>
              </a:ext>
            </a:extLst>
          </p:cNvPr>
          <p:cNvSpPr txBox="1"/>
          <p:nvPr/>
        </p:nvSpPr>
        <p:spPr>
          <a:xfrm>
            <a:off x="539552" y="1628800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1-Download </a:t>
            </a:r>
            <a:r>
              <a:rPr lang="it-IT" dirty="0" err="1"/>
              <a:t>mysqlsampledatabase.sql</a:t>
            </a:r>
            <a:r>
              <a:rPr lang="it-IT" dirty="0"/>
              <a:t> an </a:t>
            </a:r>
            <a:r>
              <a:rPr lang="it-IT" dirty="0" err="1"/>
              <a:t>extraxt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c:\documenti folder</a:t>
            </a:r>
          </a:p>
          <a:p>
            <a:endParaRPr lang="it-IT" dirty="0"/>
          </a:p>
          <a:p>
            <a:r>
              <a:rPr lang="en-US" dirty="0"/>
              <a:t>2-Connect to the MySQL server using the </a:t>
            </a:r>
            <a:r>
              <a:rPr lang="en-US" dirty="0" err="1"/>
              <a:t>mysql</a:t>
            </a:r>
            <a:r>
              <a:rPr lang="en-US" dirty="0"/>
              <a:t> client program.</a:t>
            </a:r>
          </a:p>
          <a:p>
            <a:endParaRPr lang="en-US" dirty="0"/>
          </a:p>
          <a:p>
            <a:r>
              <a:rPr lang="en-US" dirty="0"/>
              <a:t>3-Use the source command to load data into the MySQL Server: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02B9E2B-79D1-2965-2D6A-DFE3AC1B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3157576"/>
            <a:ext cx="8028369" cy="41543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B8A75C8-4E64-C995-B48C-FB25DDC5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78426"/>
            <a:ext cx="2506662" cy="25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20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Searched CASE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3CD049-23C2-ECAD-136C-A36A68BB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69" y="988900"/>
            <a:ext cx="6148868" cy="5851342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99A64-844F-21BE-8AD9-91AA46929BC8}"/>
              </a:ext>
            </a:extLst>
          </p:cNvPr>
          <p:cNvSpPr/>
          <p:nvPr/>
        </p:nvSpPr>
        <p:spPr>
          <a:xfrm>
            <a:off x="2123728" y="299695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798DE46-681C-CEAB-FD31-A0B60C54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89" y="828267"/>
            <a:ext cx="6102169" cy="602714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B9C2A01-B62E-ECE0-CED5-393F50FE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06" y="1942425"/>
            <a:ext cx="8148867" cy="27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21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LOOP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38B3F12-ED34-D1F0-077B-3E48D39E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44" y="836712"/>
            <a:ext cx="5040117" cy="60212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B7CFC77-7447-D91B-7B62-13E8519D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711462"/>
            <a:ext cx="6048672" cy="622255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59BD0FF-8D0D-355A-86FD-E41F150F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441" y="2108826"/>
            <a:ext cx="4466321" cy="2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WHILE LOOP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B12212-8F35-54EA-8815-D844EE32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43155"/>
            <a:ext cx="5996658" cy="55316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D4F281-C8B9-1891-25C1-B2BC2A3E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01421"/>
            <a:ext cx="7953811" cy="37365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4B6C937-E966-E9B1-CCCC-F00FBD0B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603" y="1017936"/>
            <a:ext cx="6658946" cy="578204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D555A1-0C11-8B60-7004-40E32AA68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182" y="1030818"/>
            <a:ext cx="6600266" cy="57014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6844D7A-9F93-14CE-2611-411D86999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01" y="1829177"/>
            <a:ext cx="7131003" cy="3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REPEAT LOOP Statement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BFE3DB-B9DA-FB53-B098-27D55A1C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85090"/>
            <a:ext cx="7113099" cy="40878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CCE634F-AAC5-5F3C-D219-D7B89C27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33" y="891482"/>
            <a:ext cx="6704868" cy="544943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9A8FDF3-2842-D718-F755-7B0EAC615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1418379"/>
            <a:ext cx="8726073" cy="44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 FUNCTION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49A6F04-9C51-930A-E4C6-A2AD64A9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48" y="1273470"/>
            <a:ext cx="6862504" cy="215553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49D8011-5EEC-F92E-12AA-9D3A822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16115"/>
            <a:ext cx="8464374" cy="45725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E95E2-DA19-7B8A-2E98-DAE22DF17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110899"/>
            <a:ext cx="5002544" cy="100891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9A3D18E-11C1-D22F-3432-71B9A15BF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09" y="925559"/>
            <a:ext cx="6169499" cy="57431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6B6B863-250E-225E-7F69-93B5272F3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792" y="1695442"/>
            <a:ext cx="5265032" cy="116879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5AF708A-3C07-ADCD-FA7A-B31955378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22" y="429611"/>
            <a:ext cx="7491155" cy="599877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7CE156A0-1AB9-07CD-B498-051FF5358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297" y="24659"/>
            <a:ext cx="4971563" cy="68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25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23528" y="125732"/>
            <a:ext cx="8208912" cy="1074926"/>
            <a:chOff x="-18019" y="9978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-18019" y="9978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DROP FUNCTION 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E3E4AE-E9AB-A6EF-BFB4-D532A515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227220"/>
            <a:ext cx="7045067" cy="284985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E78042-3BD8-828D-2004-3495C7BD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35256"/>
            <a:ext cx="3953534" cy="66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Getting start with store procedure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936A9E-461F-70CF-0F6D-E5167C78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11" y="1435929"/>
            <a:ext cx="4968437" cy="53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452521" y="16698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Getting start with store procedure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0A71088-1CA6-4ADD-B64E-50141E8E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7" y="1032600"/>
            <a:ext cx="5540220" cy="58450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2AC0B1-45BD-BA76-FE31-3F920A61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4" y="1032600"/>
            <a:ext cx="8014862" cy="45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5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 procedure Advantage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C90C95-6EFC-364C-3BB3-E6686313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268760"/>
            <a:ext cx="8123189" cy="165618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BE4810E-B286-E415-EDE4-02689E7A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9" y="2924944"/>
            <a:ext cx="8008462" cy="17585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D84A031-2AEF-4749-3BF4-4EE642F5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4" y="4581128"/>
            <a:ext cx="7971457" cy="12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6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 procedure disadvantage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AF6330E-3CAE-B6F4-C811-B270D85E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6" y="1196752"/>
            <a:ext cx="8448050" cy="18722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E1FA8D-AB0E-787C-2ED7-4D623E66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2" y="3068960"/>
            <a:ext cx="8753365" cy="151216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A8881AB-85B5-AE78-B2AF-F9254FEC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2" y="4581128"/>
            <a:ext cx="862958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7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DROP PROCEDURE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593CCD-EA2B-9ACD-D4B7-999F8B5B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3" y="1152439"/>
            <a:ext cx="7324373" cy="49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8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DROP PROCEDURE Examples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7AC0EC5-5D1E-5AC0-79DE-56E8381E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76" y="1127400"/>
            <a:ext cx="6390462" cy="546995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06BDAC-00CC-194B-4440-57AC87300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22" y="969979"/>
            <a:ext cx="6160695" cy="5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9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46414" y="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MySQL Stored Procedure Parameters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3D7AF46-A509-37C8-53B5-B2C4337F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58" y="1074926"/>
            <a:ext cx="6288684" cy="55354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B6FE5F7-25D9-56B3-EDD0-150C32DE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8" y="1732779"/>
            <a:ext cx="810920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53546</TotalTime>
  <Words>181</Words>
  <Application>Microsoft Office PowerPoint</Application>
  <PresentationFormat>Presentazione su schermo (4:3)</PresentationFormat>
  <Paragraphs>69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Arial</vt:lpstr>
      <vt:lpstr>Calibri</vt:lpstr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Daniele Gobbo</cp:lastModifiedBy>
  <cp:revision>1425</cp:revision>
  <dcterms:created xsi:type="dcterms:W3CDTF">2013-02-13T14:15:36Z</dcterms:created>
  <dcterms:modified xsi:type="dcterms:W3CDTF">2025-02-11T17:10:12Z</dcterms:modified>
</cp:coreProperties>
</file>