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0645" autoAdjust="0"/>
  </p:normalViewPr>
  <p:slideViewPr>
    <p:cSldViewPr>
      <p:cViewPr varScale="1">
        <p:scale>
          <a:sx n="108" d="100"/>
          <a:sy n="108" d="100"/>
        </p:scale>
        <p:origin x="172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10/04/2023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10/04/2023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10/04/2023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10/04/2023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693849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Dott. Daniele Gobbo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590661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/>
              <a:t>TRIGGER</a:t>
            </a:r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10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3200" dirty="0"/>
                <a:t> </a:t>
              </a:r>
              <a:r>
                <a:rPr lang="it-IT" sz="3200" b="0" i="0" dirty="0">
                  <a:effectLst/>
                  <a:latin typeface="-apple-system"/>
                </a:rPr>
                <a:t>MySQL </a:t>
              </a:r>
              <a:r>
                <a:rPr lang="it-IT" sz="3200" dirty="0">
                  <a:latin typeface="-apple-system"/>
                </a:rPr>
                <a:t>AFTER</a:t>
              </a:r>
              <a:r>
                <a:rPr lang="it-IT" sz="3200" b="0" i="0" dirty="0">
                  <a:effectLst/>
                  <a:latin typeface="-apple-system"/>
                </a:rPr>
                <a:t> INSERT Trigger</a:t>
              </a:r>
            </a:p>
            <a:p>
              <a:pPr algn="ctr"/>
              <a:endParaRPr lang="it-IT" sz="3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14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75E9393-9B7B-1185-39B2-3911AAC5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42" y="31380"/>
            <a:ext cx="5063838" cy="68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11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3200" dirty="0"/>
                <a:t> </a:t>
              </a:r>
              <a:r>
                <a:rPr lang="it-IT" sz="3200" b="0" i="0" dirty="0">
                  <a:effectLst/>
                  <a:latin typeface="-apple-system"/>
                </a:rPr>
                <a:t>MySQL </a:t>
              </a:r>
              <a:r>
                <a:rPr lang="it-IT" sz="3200" dirty="0">
                  <a:latin typeface="-apple-system"/>
                </a:rPr>
                <a:t>AFTER</a:t>
              </a:r>
              <a:r>
                <a:rPr lang="it-IT" sz="3200" b="0" i="0" dirty="0">
                  <a:effectLst/>
                  <a:latin typeface="-apple-system"/>
                </a:rPr>
                <a:t> INSERT Trigger </a:t>
              </a:r>
              <a:r>
                <a:rPr lang="it-IT" sz="3200" b="0" i="0" dirty="0" err="1">
                  <a:effectLst/>
                  <a:latin typeface="-apple-system"/>
                </a:rPr>
                <a:t>Example</a:t>
              </a:r>
              <a:endParaRPr lang="it-IT" sz="3200" b="0" i="0" dirty="0">
                <a:effectLst/>
                <a:latin typeface="-apple-system"/>
              </a:endParaRPr>
            </a:p>
            <a:p>
              <a:pPr algn="ctr"/>
              <a:endParaRPr lang="it-IT" sz="3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14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93AAA8B-AC23-8431-53B6-79B7C337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31442"/>
            <a:ext cx="7068536" cy="61921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4E01DD4-D016-A652-1049-E2499E47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" y="1363515"/>
            <a:ext cx="8642961" cy="528999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000B72-8777-B0BE-E377-1B7F450A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84" y="18664"/>
            <a:ext cx="6630930" cy="64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TRIGGER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6A64B2-08CC-FC1C-854E-9CCFE08A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82" y="1577518"/>
            <a:ext cx="8748518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TRIGGER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F8BDFE3-D90A-AB9D-5446-E569BD3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4" y="1700808"/>
            <a:ext cx="8588484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Create Trigger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6A08B04-652D-67B3-FBBA-F3C19830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76" y="1490794"/>
            <a:ext cx="4985248" cy="520491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5954429-4493-70BF-C226-8FAFF546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0" y="1517106"/>
            <a:ext cx="8320216" cy="38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5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 Trigger </a:t>
              </a:r>
              <a:r>
                <a:rPr lang="it-IT" sz="5400" dirty="0" err="1"/>
                <a:t>Example</a:t>
              </a:r>
              <a:endParaRPr lang="it-IT" sz="54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08E955C-BA6C-511B-C129-25721005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7275"/>
            <a:ext cx="6340389" cy="470194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D8FE7DA-AC58-8796-69E7-80261BEF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28" y="1171066"/>
            <a:ext cx="6370872" cy="570025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816FA4D-E3BF-8B01-EF12-B3D1ECC1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4" y="1435525"/>
            <a:ext cx="7770823" cy="54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6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 Drop Trigger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5BC2DE5-C74A-A6FF-33FD-51598299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43" y="1622318"/>
            <a:ext cx="621845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7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 Drop Trigger </a:t>
              </a:r>
              <a:r>
                <a:rPr lang="it-IT" sz="5400" dirty="0" err="1"/>
                <a:t>Example</a:t>
              </a:r>
              <a:endParaRPr lang="it-IT" sz="54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53B34F4-0E12-33A5-399F-A2D57B3F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73997"/>
            <a:ext cx="6192688" cy="548897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53D9FBE-3E36-875E-A9CE-BE665033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360303"/>
            <a:ext cx="5548707" cy="54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8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5400" dirty="0"/>
                <a:t> </a:t>
              </a:r>
              <a:r>
                <a:rPr lang="it-IT" sz="5400" b="0" i="0" dirty="0">
                  <a:effectLst/>
                  <a:latin typeface="-apple-system"/>
                </a:rPr>
                <a:t>MySQL BEFORE INSERT Trigger</a:t>
              </a:r>
            </a:p>
            <a:p>
              <a:pPr algn="ctr"/>
              <a:endParaRPr lang="it-IT" sz="54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39576C-BF2C-6ADE-46A5-2F962300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1714594"/>
            <a:ext cx="6992326" cy="473458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80FFED-27FD-B39C-4CCB-CA43FD2B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20" y="1656728"/>
            <a:ext cx="7481149" cy="47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9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it-IT" sz="3200" dirty="0"/>
                <a:t> </a:t>
              </a:r>
              <a:r>
                <a:rPr lang="it-IT" sz="3200" b="0" i="0" dirty="0">
                  <a:effectLst/>
                  <a:latin typeface="-apple-system"/>
                </a:rPr>
                <a:t>MySQL BEFORE INSERT Trigger </a:t>
              </a:r>
              <a:r>
                <a:rPr lang="it-IT" sz="3200" b="0" i="0" dirty="0" err="1">
                  <a:effectLst/>
                  <a:latin typeface="-apple-system"/>
                </a:rPr>
                <a:t>example</a:t>
              </a:r>
              <a:endParaRPr lang="it-IT" sz="3200" b="0" i="0" dirty="0">
                <a:effectLst/>
                <a:latin typeface="-apple-system"/>
              </a:endParaRPr>
            </a:p>
            <a:p>
              <a:pPr algn="ctr"/>
              <a:endParaRPr lang="it-IT" sz="3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endParaRPr lang="en-US" sz="14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6984DC-EF92-C43D-BA50-FDE983E40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66" y="1465250"/>
            <a:ext cx="5992067" cy="516252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C3EB85A-5C27-BFAE-A044-383A5FE7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61" y="595578"/>
            <a:ext cx="6366076" cy="626242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58C3C0E-7949-57E2-AF16-4060F1189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453" y="133319"/>
            <a:ext cx="6197091" cy="67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53113</TotalTime>
  <Words>58</Words>
  <Application>Microsoft Office PowerPoint</Application>
  <PresentationFormat>Presentazione su schermo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Daniele Gobbo</cp:lastModifiedBy>
  <cp:revision>1425</cp:revision>
  <dcterms:created xsi:type="dcterms:W3CDTF">2013-02-13T14:15:36Z</dcterms:created>
  <dcterms:modified xsi:type="dcterms:W3CDTF">2023-04-10T19:18:23Z</dcterms:modified>
</cp:coreProperties>
</file>