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479" r:id="rId4"/>
    <p:sldId id="481" r:id="rId5"/>
    <p:sldId id="438" r:id="rId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39" autoAdjust="0"/>
    <p:restoredTop sz="94660"/>
  </p:normalViewPr>
  <p:slideViewPr>
    <p:cSldViewPr showGuides="1">
      <p:cViewPr varScale="1">
        <p:scale>
          <a:sx n="99" d="100"/>
          <a:sy n="99" d="100"/>
        </p:scale>
        <p:origin x="162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203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4EFDA-783A-4EF6-826F-32651E39A7F0}" type="datetimeFigureOut">
              <a:rPr lang="it-IT" smtClean="0"/>
              <a:t>25/11/2024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DA33E-CE02-4228-A397-E193EC8FA3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362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DA33E-CE02-4228-A397-E193EC8FA3FF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0948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99947-425C-4D3F-8BDC-3095E9820FFF}" type="datetime1">
              <a:rPr lang="it-IT" smtClean="0"/>
              <a:t>25/11/2024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Project Management - Guida al PMBOK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52C3-BA36-4D5A-B399-898EE1829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3232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1A6D0-DE06-49FE-AEAA-D8D54BBF3444}" type="datetime1">
              <a:rPr lang="it-IT" smtClean="0"/>
              <a:t>25/11/2024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Project Management - Guida al PMBOK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52C3-BA36-4D5A-B399-898EE1829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721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E71C1-42A3-4EE0-9A09-66AC0D8C800C}" type="datetime1">
              <a:rPr lang="it-IT" smtClean="0"/>
              <a:t>25/11/2024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Project Management - Guida al PMBOK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52C3-BA36-4D5A-B399-898EE1829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375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" y="44624"/>
            <a:ext cx="9052560" cy="324000"/>
          </a:xfrm>
          <a:solidFill>
            <a:schemeClr val="tx1"/>
          </a:solidFill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5D05-D0EF-4C68-A734-566EC3816A31}" type="datetime1">
              <a:rPr lang="it-IT" smtClean="0"/>
              <a:t>25/11/2024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Project Management - Guida al PMBOK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52C3-BA36-4D5A-B399-898EE1829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4976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4823-E930-47CD-9A7D-99A8609B9F64}" type="datetime1">
              <a:rPr lang="it-IT" smtClean="0"/>
              <a:t>25/11/2024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Project Management - Guida al PMBOK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52C3-BA36-4D5A-B399-898EE1829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9716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E6E3-4B96-4B74-9EA9-EB1DE6ECBBA5}" type="datetime1">
              <a:rPr lang="it-IT" smtClean="0"/>
              <a:t>25/11/2024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Project Management - Guida al PMBOK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52C3-BA36-4D5A-B399-898EE1829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6974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AD01-6649-4585-B015-644B147066C4}" type="datetime1">
              <a:rPr lang="it-IT" smtClean="0"/>
              <a:t>25/11/2024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Project Management - Guida al PMBOK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52C3-BA36-4D5A-B399-898EE1829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7557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" y="40305"/>
            <a:ext cx="9052560" cy="436367"/>
          </a:xfrm>
          <a:solidFill>
            <a:schemeClr val="tx1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it-IT"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FC300-3D80-4F0A-966E-C68472BDE806}" type="datetime1">
              <a:rPr lang="it-IT" smtClean="0"/>
              <a:t>25/11/2024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Project Management - Guida al PMBOK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52C3-BA36-4D5A-B399-898EE1829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7907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611C-7593-4F3C-9A00-53A17DAE85A5}" type="datetime1">
              <a:rPr lang="it-IT" smtClean="0"/>
              <a:t>25/11/2024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Project Management - Guida al PMBOK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52C3-BA36-4D5A-B399-898EE1829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5358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4BEF-8C38-43D9-9DA7-B62EFCC95AE2}" type="datetime1">
              <a:rPr lang="it-IT" smtClean="0"/>
              <a:t>25/11/2024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Project Management - Guida al PMBOK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52C3-BA36-4D5A-B399-898EE1829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6212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B584-A450-4603-8FD2-A0D3A16EEA48}" type="datetime1">
              <a:rPr lang="it-IT" smtClean="0"/>
              <a:t>25/11/2024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Project Management - Guida al PMBOK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52C3-BA36-4D5A-B399-898EE1829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953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94D6D-E5CB-4F1A-B809-9AE00969516A}" type="datetime1">
              <a:rPr lang="it-IT" smtClean="0"/>
              <a:t>25/11/2024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 smtClean="0"/>
              <a:t>Project Management - Guida al PMBOK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952C3-BA36-4D5A-B399-898EE1829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5484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319015"/>
            <a:ext cx="7772400" cy="1758057"/>
          </a:xfrm>
        </p:spPr>
        <p:txBody>
          <a:bodyPr>
            <a:normAutofit/>
          </a:bodyPr>
          <a:lstStyle/>
          <a:p>
            <a:r>
              <a:rPr lang="it-IT" sz="2800" dirty="0" smtClean="0"/>
              <a:t>Fondamenti di programmazione</a:t>
            </a:r>
            <a:endParaRPr lang="it-IT" sz="11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5661248"/>
            <a:ext cx="6400800" cy="864096"/>
          </a:xfrm>
        </p:spPr>
        <p:txBody>
          <a:bodyPr>
            <a:normAutofit/>
          </a:bodyPr>
          <a:lstStyle/>
          <a:p>
            <a:r>
              <a:rPr lang="it-IT" sz="1800" dirty="0" smtClean="0">
                <a:solidFill>
                  <a:schemeClr val="tx1"/>
                </a:solidFill>
              </a:rPr>
              <a:t>Adriano Venturini</a:t>
            </a:r>
          </a:p>
          <a:p>
            <a:r>
              <a:rPr lang="it-IT" sz="1200" dirty="0" smtClean="0">
                <a:solidFill>
                  <a:schemeClr val="tx1"/>
                </a:solidFill>
              </a:rPr>
              <a:t>Project Manager</a:t>
            </a:r>
          </a:p>
          <a:p>
            <a:r>
              <a:rPr lang="it-IT" sz="1200" dirty="0" smtClean="0">
                <a:solidFill>
                  <a:schemeClr val="tx1"/>
                </a:solidFill>
              </a:rPr>
              <a:t>Software Solutions Developer</a:t>
            </a:r>
            <a:endParaRPr lang="it-IT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81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b="1" dirty="0" smtClean="0"/>
              <a:t>Presentazione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Lezione del 26 novembre 2024</a:t>
            </a:r>
          </a:p>
          <a:p>
            <a:pPr lvl="1"/>
            <a:r>
              <a:rPr lang="it-IT" i="1" dirty="0" smtClean="0"/>
              <a:t>Introduzione </a:t>
            </a:r>
            <a:r>
              <a:rPr lang="it-IT" i="1" dirty="0"/>
              <a:t>alla Programmazione e </a:t>
            </a:r>
            <a:r>
              <a:rPr lang="it-IT" i="1" dirty="0" smtClean="0"/>
              <a:t>JavaScript</a:t>
            </a:r>
          </a:p>
          <a:p>
            <a:pPr lvl="1"/>
            <a:r>
              <a:rPr lang="it-IT" i="1" dirty="0" smtClean="0"/>
              <a:t>Esercizi </a:t>
            </a:r>
          </a:p>
        </p:txBody>
      </p:sp>
    </p:spTree>
    <p:extLst>
      <p:ext uri="{BB962C8B-B14F-4D97-AF65-F5344CB8AC3E}">
        <p14:creationId xmlns:p14="http://schemas.microsoft.com/office/powerpoint/2010/main" val="321290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539552" y="3132257"/>
            <a:ext cx="6696744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it-IT" sz="3200" b="1" dirty="0" smtClean="0"/>
              <a:t>Introduzione alla programmazione</a:t>
            </a:r>
            <a:br>
              <a:rPr lang="it-IT" sz="3200" b="1" dirty="0" smtClean="0"/>
            </a:br>
            <a:r>
              <a:rPr lang="it-IT" sz="900" b="1" dirty="0" smtClean="0"/>
              <a:t>(quarta parte)</a:t>
            </a:r>
            <a:endParaRPr lang="it-IT" sz="3200" b="1" dirty="0"/>
          </a:p>
        </p:txBody>
      </p:sp>
    </p:spTree>
    <p:extLst>
      <p:ext uri="{BB962C8B-B14F-4D97-AF65-F5344CB8AC3E}">
        <p14:creationId xmlns:p14="http://schemas.microsoft.com/office/powerpoint/2010/main" val="363976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/>
            <a:r>
              <a:rPr lang="it-IT" sz="2000" b="1" dirty="0" smtClean="0">
                <a:solidFill>
                  <a:schemeClr val="bg1">
                    <a:lumMod val="95000"/>
                  </a:schemeClr>
                </a:solidFill>
              </a:rPr>
              <a:t>Introduzione alla programmazione</a:t>
            </a:r>
            <a:endParaRPr lang="it-IT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b="1" dirty="0" smtClean="0"/>
              <a:t>Ripasso:</a:t>
            </a:r>
          </a:p>
          <a:p>
            <a:r>
              <a:rPr lang="it-IT" sz="2400" dirty="0" smtClean="0"/>
              <a:t>BOM</a:t>
            </a:r>
          </a:p>
          <a:p>
            <a:r>
              <a:rPr lang="it-IT" sz="2400" dirty="0" smtClean="0"/>
              <a:t>DOM</a:t>
            </a:r>
          </a:p>
          <a:p>
            <a:r>
              <a:rPr lang="it-IT" sz="2400" dirty="0" smtClean="0"/>
              <a:t>Funzioni</a:t>
            </a:r>
          </a:p>
          <a:p>
            <a:r>
              <a:rPr lang="it-IT" sz="2400" dirty="0" smtClean="0"/>
              <a:t>Array </a:t>
            </a:r>
          </a:p>
          <a:p>
            <a:r>
              <a:rPr lang="it-IT" sz="2400" dirty="0" smtClean="0"/>
              <a:t>Dizionari</a:t>
            </a:r>
          </a:p>
          <a:p>
            <a:r>
              <a:rPr lang="it-IT" sz="2400" dirty="0" err="1" smtClean="0"/>
              <a:t>ToString</a:t>
            </a:r>
            <a:r>
              <a:rPr lang="it-IT" sz="2400" dirty="0" smtClean="0"/>
              <a:t>()</a:t>
            </a:r>
          </a:p>
          <a:p>
            <a:r>
              <a:rPr lang="it-IT" sz="2400" smtClean="0"/>
              <a:t>Stringhe </a:t>
            </a:r>
            <a:endParaRPr lang="it-IT" sz="2400" dirty="0" smtClean="0"/>
          </a:p>
          <a:p>
            <a:pPr marL="0" indent="0">
              <a:buNone/>
            </a:pPr>
            <a:endParaRPr lang="it-IT" sz="2400" b="1" dirty="0" smtClean="0"/>
          </a:p>
          <a:p>
            <a:pPr marL="0" indent="0">
              <a:buNone/>
            </a:pPr>
            <a:r>
              <a:rPr lang="it-IT" sz="2400" b="1" dirty="0" smtClean="0"/>
              <a:t>Test di fine modulo</a:t>
            </a:r>
          </a:p>
          <a:p>
            <a:r>
              <a:rPr lang="it-IT" sz="2400" dirty="0" smtClean="0"/>
              <a:t>Riepilogo situazione Clienti</a:t>
            </a:r>
          </a:p>
          <a:p>
            <a:pPr marL="0" indent="0">
              <a:buNone/>
            </a:pPr>
            <a:endParaRPr lang="it-IT" sz="2400" dirty="0" smtClean="0"/>
          </a:p>
        </p:txBody>
      </p:sp>
    </p:spTree>
    <p:extLst>
      <p:ext uri="{BB962C8B-B14F-4D97-AF65-F5344CB8AC3E}">
        <p14:creationId xmlns:p14="http://schemas.microsoft.com/office/powerpoint/2010/main" val="372999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383669"/>
            <a:ext cx="7772400" cy="2090663"/>
          </a:xfrm>
        </p:spPr>
        <p:txBody>
          <a:bodyPr>
            <a:normAutofit/>
          </a:bodyPr>
          <a:lstStyle/>
          <a:p>
            <a:r>
              <a:rPr lang="it-IT" sz="2800" dirty="0" smtClean="0"/>
              <a:t>Grazie per l’attenzione</a:t>
            </a:r>
            <a:br>
              <a:rPr lang="it-IT" sz="2800" dirty="0" smtClean="0"/>
            </a:br>
            <a:r>
              <a:rPr lang="it-IT" sz="2800" dirty="0" smtClean="0"/>
              <a:t/>
            </a:r>
            <a:br>
              <a:rPr lang="it-IT" sz="2800" dirty="0" smtClean="0"/>
            </a:br>
            <a:r>
              <a:rPr lang="it-IT" sz="2800" dirty="0" smtClean="0"/>
              <a:t>Adriano Venturini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18130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7285</TotalTime>
  <Words>49</Words>
  <Application>Microsoft Office PowerPoint</Application>
  <PresentationFormat>Presentazione su schermo (4:3)</PresentationFormat>
  <Paragraphs>23</Paragraphs>
  <Slides>5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8" baseType="lpstr">
      <vt:lpstr>Arial</vt:lpstr>
      <vt:lpstr>Calibri</vt:lpstr>
      <vt:lpstr>Tema di Office</vt:lpstr>
      <vt:lpstr>Fondamenti di programmazione</vt:lpstr>
      <vt:lpstr>Presentazione </vt:lpstr>
      <vt:lpstr>Presentazione standard di PowerPoint</vt:lpstr>
      <vt:lpstr>Introduzione alla programmazione</vt:lpstr>
      <vt:lpstr>Grazie per l’attenzione  Adriano Venturini</vt:lpstr>
    </vt:vector>
  </TitlesOfParts>
  <Company>S.E.D. Centro di Calcolo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Organizzare e gestire progetti Il software di Project Management</dc:title>
  <dc:creator>Adriano</dc:creator>
  <cp:lastModifiedBy>adriano3</cp:lastModifiedBy>
  <cp:revision>687</cp:revision>
  <dcterms:created xsi:type="dcterms:W3CDTF">2014-05-04T16:52:39Z</dcterms:created>
  <dcterms:modified xsi:type="dcterms:W3CDTF">2024-11-25T21:36:26Z</dcterms:modified>
</cp:coreProperties>
</file>