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479" r:id="rId4"/>
    <p:sldId id="481" r:id="rId5"/>
    <p:sldId id="571" r:id="rId6"/>
    <p:sldId id="570" r:id="rId7"/>
    <p:sldId id="572" r:id="rId8"/>
    <p:sldId id="438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660"/>
  </p:normalViewPr>
  <p:slideViewPr>
    <p:cSldViewPr showGuides="1">
      <p:cViewPr varScale="1">
        <p:scale>
          <a:sx n="99" d="100"/>
          <a:sy n="99" d="100"/>
        </p:scale>
        <p:origin x="16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20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EFDA-783A-4EF6-826F-32651E39A7F0}" type="datetimeFigureOut">
              <a:rPr lang="it-IT" smtClean="0"/>
              <a:t>18/11/2024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DA33E-CE02-4228-A397-E193EC8FA3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62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DA33E-CE02-4228-A397-E193EC8FA3F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94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9947-425C-4D3F-8BDC-3095E9820FFF}" type="datetime1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232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1A6D0-DE06-49FE-AEAA-D8D54BBF3444}" type="datetime1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21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E71C1-42A3-4EE0-9A09-66AC0D8C800C}" type="datetime1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375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" y="44624"/>
            <a:ext cx="9052560" cy="324000"/>
          </a:xfrm>
          <a:solidFill>
            <a:schemeClr val="tx1"/>
          </a:solidFill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5D05-D0EF-4C68-A734-566EC3816A31}" type="datetime1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97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4823-E930-47CD-9A7D-99A8609B9F64}" type="datetime1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97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E6E3-4B96-4B74-9EA9-EB1DE6ECBBA5}" type="datetime1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9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AD01-6649-4585-B015-644B147066C4}" type="datetime1">
              <a:rPr lang="it-IT" smtClean="0"/>
              <a:t>18/11/2024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55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" y="40305"/>
            <a:ext cx="9052560" cy="436367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it-IT"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C300-3D80-4F0A-966E-C68472BDE806}" type="datetime1">
              <a:rPr lang="it-IT" smtClean="0"/>
              <a:t>18/11/2024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907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611C-7593-4F3C-9A00-53A17DAE85A5}" type="datetime1">
              <a:rPr lang="it-IT" smtClean="0"/>
              <a:t>18/11/2024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35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4BEF-8C38-43D9-9DA7-B62EFCC95AE2}" type="datetime1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21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B584-A450-4603-8FD2-A0D3A16EEA48}" type="datetime1">
              <a:rPr lang="it-IT" smtClean="0"/>
              <a:t>18/11/2024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5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4D6D-E5CB-4F1A-B809-9AE00969516A}" type="datetime1">
              <a:rPr lang="it-IT" smtClean="0"/>
              <a:t>18/11/2024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Project Management - Guida al PMBOK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2C3-BA36-4D5A-B399-898EE18298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548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758057"/>
          </a:xfrm>
        </p:spPr>
        <p:txBody>
          <a:bodyPr>
            <a:normAutofit/>
          </a:bodyPr>
          <a:lstStyle/>
          <a:p>
            <a:r>
              <a:rPr lang="it-IT" sz="2800" dirty="0" smtClean="0"/>
              <a:t>Fondamenti di programmazione</a:t>
            </a:r>
            <a:endParaRPr lang="it-IT" sz="11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5661248"/>
            <a:ext cx="6400800" cy="864096"/>
          </a:xfrm>
        </p:spPr>
        <p:txBody>
          <a:bodyPr>
            <a:normAutofit/>
          </a:bodyPr>
          <a:lstStyle/>
          <a:p>
            <a:r>
              <a:rPr lang="it-IT" sz="1800" dirty="0" smtClean="0">
                <a:solidFill>
                  <a:schemeClr val="tx1"/>
                </a:solidFill>
              </a:rPr>
              <a:t>Adriano Venturini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Project Manager</a:t>
            </a:r>
          </a:p>
          <a:p>
            <a:r>
              <a:rPr lang="it-IT" sz="1200" dirty="0" smtClean="0">
                <a:solidFill>
                  <a:schemeClr val="tx1"/>
                </a:solidFill>
              </a:rPr>
              <a:t>Software Solutions Developer</a:t>
            </a:r>
            <a:endParaRPr lang="it-IT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b="1" dirty="0" smtClean="0"/>
              <a:t>Presentazione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Lezione del 19 novembre 2024</a:t>
            </a:r>
          </a:p>
          <a:p>
            <a:pPr lvl="1"/>
            <a:r>
              <a:rPr lang="it-IT" i="1" dirty="0" smtClean="0"/>
              <a:t>Introduzione </a:t>
            </a:r>
            <a:r>
              <a:rPr lang="it-IT" i="1" dirty="0"/>
              <a:t>alla Programmazione e </a:t>
            </a:r>
            <a:r>
              <a:rPr lang="it-IT" i="1" dirty="0" smtClean="0"/>
              <a:t>JavaScript (sesta parte)</a:t>
            </a:r>
          </a:p>
          <a:p>
            <a:pPr lvl="1"/>
            <a:r>
              <a:rPr lang="it-IT" i="1" dirty="0" smtClean="0"/>
              <a:t>Esercizi </a:t>
            </a:r>
          </a:p>
        </p:txBody>
      </p:sp>
    </p:spTree>
    <p:extLst>
      <p:ext uri="{BB962C8B-B14F-4D97-AF65-F5344CB8AC3E}">
        <p14:creationId xmlns:p14="http://schemas.microsoft.com/office/powerpoint/2010/main" val="321290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/>
        </p:nvSpPr>
        <p:spPr>
          <a:xfrm>
            <a:off x="539552" y="3132257"/>
            <a:ext cx="669674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it-IT" sz="3200" b="1" dirty="0" smtClean="0"/>
              <a:t>Introduzione alla programmazione</a:t>
            </a:r>
            <a:br>
              <a:rPr lang="it-IT" sz="3200" b="1" dirty="0" smtClean="0"/>
            </a:br>
            <a:r>
              <a:rPr lang="it-IT" sz="900" b="1" dirty="0" smtClean="0"/>
              <a:t>(quarta parte)</a:t>
            </a:r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363976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Contenuti</a:t>
            </a:r>
            <a:r>
              <a:rPr lang="it-IT" sz="2400" b="1" dirty="0" smtClean="0"/>
              <a:t>:</a:t>
            </a:r>
          </a:p>
          <a:p>
            <a:pPr lvl="0"/>
            <a:r>
              <a:rPr lang="it-IT" sz="2400" b="1" dirty="0" smtClean="0"/>
              <a:t>Manipolazione </a:t>
            </a:r>
            <a:r>
              <a:rPr lang="it-IT" sz="2400" b="1" dirty="0"/>
              <a:t>del </a:t>
            </a:r>
            <a:r>
              <a:rPr lang="it-IT" sz="2400" b="1" dirty="0" smtClean="0"/>
              <a:t>DOM</a:t>
            </a:r>
            <a:endParaRPr lang="it-IT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Cos’è il DOM e come interagire con esso in JavaScript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Selezione di elementi HTML: </a:t>
            </a:r>
            <a:r>
              <a:rPr lang="it-IT" sz="2400" dirty="0" err="1"/>
              <a:t>getElementById</a:t>
            </a:r>
            <a:r>
              <a:rPr lang="it-IT" sz="2400" dirty="0"/>
              <a:t>, </a:t>
            </a:r>
            <a:r>
              <a:rPr lang="it-IT" sz="2400" dirty="0" err="1"/>
              <a:t>querySelector</a:t>
            </a:r>
            <a:endParaRPr lang="it-IT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Manipolazione degli attributi e del contenuto degli </a:t>
            </a:r>
            <a:r>
              <a:rPr lang="it-IT" sz="2400" dirty="0" smtClean="0"/>
              <a:t>elementi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it-IT" sz="2400" dirty="0"/>
          </a:p>
          <a:p>
            <a:pPr marL="57150" indent="0">
              <a:buNone/>
            </a:pPr>
            <a:r>
              <a:rPr lang="it-IT" sz="2800" b="1" dirty="0" smtClean="0"/>
              <a:t>NOTA: </a:t>
            </a:r>
            <a:r>
              <a:rPr lang="it-IT" sz="2800" dirty="0" smtClean="0"/>
              <a:t>la spiegazione dettagliata si trova nel file: Manipolazione_del_DOM_in_JavaScript.pdf</a:t>
            </a:r>
            <a:endParaRPr lang="it-IT" sz="2800" b="1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it-IT" sz="2400" dirty="0"/>
          </a:p>
          <a:p>
            <a:pPr marL="57150" indent="0">
              <a:buNone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299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Contenuti</a:t>
            </a:r>
            <a:r>
              <a:rPr lang="it-IT" sz="2400" b="1" dirty="0" smtClean="0"/>
              <a:t>:</a:t>
            </a:r>
          </a:p>
          <a:p>
            <a:pPr lvl="0"/>
            <a:r>
              <a:rPr lang="it-IT" sz="2400" b="1" dirty="0" smtClean="0"/>
              <a:t>Eventi </a:t>
            </a:r>
            <a:r>
              <a:rPr lang="it-IT" sz="2400" b="1" dirty="0"/>
              <a:t>e </a:t>
            </a:r>
            <a:r>
              <a:rPr lang="it-IT" sz="2400" b="1" dirty="0" smtClean="0"/>
              <a:t>Interattività</a:t>
            </a:r>
            <a:endParaRPr lang="it-IT" sz="24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Introduzione agli eventi: click, </a:t>
            </a:r>
            <a:r>
              <a:rPr lang="it-IT" sz="2400" dirty="0" err="1"/>
              <a:t>keypress</a:t>
            </a:r>
            <a:r>
              <a:rPr lang="it-IT" sz="2400" dirty="0"/>
              <a:t>, </a:t>
            </a:r>
            <a:r>
              <a:rPr lang="it-IT" sz="2400" dirty="0" err="1"/>
              <a:t>mouseover</a:t>
            </a:r>
            <a:endParaRPr lang="it-IT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it-IT" sz="2400" dirty="0"/>
              <a:t>Gestione degli eventi con </a:t>
            </a:r>
            <a:r>
              <a:rPr lang="it-IT" sz="2400" dirty="0" err="1" smtClean="0"/>
              <a:t>addEventListener</a:t>
            </a:r>
            <a:endParaRPr lang="it-IT" sz="2400" dirty="0" smtClean="0"/>
          </a:p>
          <a:p>
            <a:pPr marL="457200" lvl="1" indent="0">
              <a:buNone/>
            </a:pPr>
            <a:r>
              <a:rPr lang="it-IT" sz="2400" b="1" dirty="0"/>
              <a:t>NOTA: </a:t>
            </a:r>
            <a:r>
              <a:rPr lang="it-IT" sz="2400" dirty="0"/>
              <a:t>la spiegazione dettagliata e </a:t>
            </a:r>
            <a:r>
              <a:rPr lang="it-IT" sz="2400" dirty="0" smtClean="0"/>
              <a:t>gli esempi di </a:t>
            </a:r>
            <a:r>
              <a:rPr lang="it-IT" sz="2400" dirty="0"/>
              <a:t>codice </a:t>
            </a:r>
            <a:r>
              <a:rPr lang="it-IT" sz="2400" dirty="0" smtClean="0"/>
              <a:t>nel </a:t>
            </a:r>
            <a:r>
              <a:rPr lang="it-IT" sz="2400" dirty="0"/>
              <a:t>file: </a:t>
            </a:r>
            <a:r>
              <a:rPr lang="it-IT" sz="2400" dirty="0" smtClean="0"/>
              <a:t>Eventi.pdf </a:t>
            </a:r>
            <a:endParaRPr lang="it-IT" sz="2800" dirty="0" smtClean="0"/>
          </a:p>
          <a:p>
            <a:r>
              <a:rPr lang="it-IT" sz="2400" b="1" dirty="0" smtClean="0"/>
              <a:t>Esercizio</a:t>
            </a:r>
            <a:r>
              <a:rPr lang="it-IT" sz="2400" dirty="0"/>
              <a:t>: Aggiunta di interattività a una pagina </a:t>
            </a:r>
            <a:r>
              <a:rPr lang="it-IT" sz="2400" dirty="0" smtClean="0"/>
              <a:t>web. L’esercizio </a:t>
            </a:r>
            <a:r>
              <a:rPr lang="it-IT" sz="2400" dirty="0"/>
              <a:t>si trova nella </a:t>
            </a:r>
            <a:r>
              <a:rPr lang="it-IT" sz="2400" dirty="0" smtClean="0"/>
              <a:t>cartella: </a:t>
            </a:r>
            <a:r>
              <a:rPr lang="it-IT" sz="2400" dirty="0" smtClean="0"/>
              <a:t>Lezione_07\Esercizi_07\Lez_07_Es_01\Esercizio_DOM_01.pdf</a:t>
            </a:r>
          </a:p>
          <a:p>
            <a:endParaRPr lang="it-IT" sz="2400" b="1" dirty="0"/>
          </a:p>
          <a:p>
            <a:pPr marL="0" indent="0">
              <a:buNone/>
            </a:pPr>
            <a:r>
              <a:rPr lang="it-IT" sz="2400" b="1" dirty="0" smtClean="0"/>
              <a:t>NOTA: </a:t>
            </a:r>
            <a:r>
              <a:rPr lang="it-IT" sz="2400" dirty="0" smtClean="0"/>
              <a:t>la spiegazione dettagliata con il codice completo dell’esempio si trovano nel file: Esempio_DOM.pdf 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42338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smtClean="0"/>
              <a:t>Esercitazioni</a:t>
            </a:r>
          </a:p>
          <a:p>
            <a:pPr marL="0" indent="0">
              <a:buNone/>
            </a:pPr>
            <a:r>
              <a:rPr lang="it-IT" sz="2400" dirty="0" smtClean="0"/>
              <a:t>Creazione </a:t>
            </a:r>
            <a:r>
              <a:rPr lang="it-IT" sz="2400" dirty="0"/>
              <a:t>di funzioni che manipolano contenuti </a:t>
            </a:r>
            <a:r>
              <a:rPr lang="it-IT" sz="2400" dirty="0" smtClean="0"/>
              <a:t>HTML</a:t>
            </a:r>
          </a:p>
          <a:p>
            <a:pPr marL="0" indent="0">
              <a:buNone/>
            </a:pPr>
            <a:r>
              <a:rPr lang="it-IT" sz="2400" dirty="0"/>
              <a:t>Esercitazione su array e oggetti in contesti </a:t>
            </a:r>
            <a:r>
              <a:rPr lang="it-IT" sz="2400" dirty="0" smtClean="0"/>
              <a:t>pratici</a:t>
            </a:r>
          </a:p>
          <a:p>
            <a:pPr marL="0" indent="0">
              <a:buNone/>
            </a:pPr>
            <a:endParaRPr lang="it-IT" sz="2400" b="1" dirty="0" smtClean="0"/>
          </a:p>
          <a:p>
            <a:pPr marL="0" indent="0">
              <a:buNone/>
            </a:pPr>
            <a:r>
              <a:rPr lang="it-IT" sz="2400" b="1" dirty="0" smtClean="0"/>
              <a:t>NOTA: </a:t>
            </a:r>
            <a:r>
              <a:rPr lang="it-IT" sz="2400" dirty="0" smtClean="0"/>
              <a:t>la spiegazione e gli esempi di codice si trovano nel file: </a:t>
            </a:r>
            <a:r>
              <a:rPr lang="it-IT" sz="2400" b="1" dirty="0" smtClean="0"/>
              <a:t>Esercizi_07.pdf</a:t>
            </a:r>
            <a:endParaRPr lang="it-IT" sz="2400" b="1" dirty="0" smtClean="0"/>
          </a:p>
          <a:p>
            <a:pPr marL="0" indent="0">
              <a:buNone/>
            </a:pPr>
            <a:r>
              <a:rPr lang="it-IT" sz="2400" b="1" dirty="0" smtClean="0"/>
              <a:t>NOTA: Il progetto </a:t>
            </a:r>
            <a:r>
              <a:rPr lang="it-IT" sz="2400" b="1" dirty="0" smtClean="0"/>
              <a:t>si </a:t>
            </a:r>
            <a:r>
              <a:rPr lang="it-IT" sz="2400" b="1" dirty="0" smtClean="0"/>
              <a:t>trova nella </a:t>
            </a:r>
            <a:r>
              <a:rPr lang="it-IT" sz="2400" b="1" dirty="0" smtClean="0"/>
              <a:t>cartella </a:t>
            </a:r>
            <a:r>
              <a:rPr lang="it-IT" sz="2400" b="1" dirty="0" smtClean="0"/>
              <a:t>Progetti_07</a:t>
            </a:r>
            <a:endParaRPr lang="it-I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530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it-IT" sz="2000" b="1" dirty="0" smtClean="0">
                <a:solidFill>
                  <a:schemeClr val="bg1">
                    <a:lumMod val="95000"/>
                  </a:schemeClr>
                </a:solidFill>
              </a:rPr>
              <a:t>Introduzione alla programmazione</a:t>
            </a:r>
            <a:endParaRPr lang="it-IT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smtClean="0"/>
              <a:t>Test di controllo sulle competenze acquisite</a:t>
            </a:r>
          </a:p>
          <a:p>
            <a:pPr marL="0" indent="0">
              <a:buNone/>
            </a:pPr>
            <a:r>
              <a:rPr lang="it-IT" sz="2400" b="1" dirty="0" smtClean="0"/>
              <a:t>Argomenti </a:t>
            </a:r>
            <a:r>
              <a:rPr lang="it-IT" sz="2400" b="1" dirty="0"/>
              <a:t>principali</a:t>
            </a:r>
          </a:p>
          <a:p>
            <a:r>
              <a:rPr lang="it-IT" sz="2400" dirty="0"/>
              <a:t>Concetti base di JavaScript: variabili, tipi di dati, operazioni aritmetiche e logiche</a:t>
            </a:r>
          </a:p>
          <a:p>
            <a:r>
              <a:rPr lang="it-IT" sz="2400" dirty="0"/>
              <a:t>Condizioni (</a:t>
            </a:r>
            <a:r>
              <a:rPr lang="it-IT" sz="2400" dirty="0" err="1"/>
              <a:t>if</a:t>
            </a:r>
            <a:r>
              <a:rPr lang="it-IT" sz="2400" dirty="0"/>
              <a:t>-else) e operatori logici</a:t>
            </a:r>
          </a:p>
          <a:p>
            <a:r>
              <a:rPr lang="it-IT" sz="2400" dirty="0"/>
              <a:t>Cicli (for, </a:t>
            </a:r>
            <a:r>
              <a:rPr lang="it-IT" sz="2400" dirty="0" err="1"/>
              <a:t>while</a:t>
            </a:r>
            <a:r>
              <a:rPr lang="it-IT" sz="2400" dirty="0"/>
              <a:t>, do-</a:t>
            </a:r>
            <a:r>
              <a:rPr lang="it-IT" sz="2400" dirty="0" err="1"/>
              <a:t>while</a:t>
            </a:r>
            <a:r>
              <a:rPr lang="it-IT" sz="2400" dirty="0"/>
              <a:t>)</a:t>
            </a:r>
          </a:p>
          <a:p>
            <a:r>
              <a:rPr lang="it-IT" sz="2400" dirty="0"/>
              <a:t>Funzioni</a:t>
            </a:r>
          </a:p>
          <a:p>
            <a:r>
              <a:rPr lang="it-IT" sz="2400" dirty="0"/>
              <a:t>Array e metodi sugli array</a:t>
            </a:r>
          </a:p>
          <a:p>
            <a:r>
              <a:rPr lang="it-IT" sz="2400" dirty="0"/>
              <a:t>Oggetti</a:t>
            </a:r>
          </a:p>
          <a:p>
            <a:r>
              <a:rPr lang="it-IT" sz="2400" dirty="0"/>
              <a:t>Manipolazione delle stringhe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635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383669"/>
            <a:ext cx="7772400" cy="2090663"/>
          </a:xfrm>
        </p:spPr>
        <p:txBody>
          <a:bodyPr>
            <a:normAutofit/>
          </a:bodyPr>
          <a:lstStyle/>
          <a:p>
            <a:r>
              <a:rPr lang="it-IT" sz="2800" dirty="0" smtClean="0"/>
              <a:t>Grazie per l’attenzione</a:t>
            </a:r>
            <a:br>
              <a:rPr lang="it-IT" sz="2800" dirty="0" smtClean="0"/>
            </a:br>
            <a:r>
              <a:rPr lang="it-IT" sz="2800" dirty="0" smtClean="0"/>
              <a:t/>
            </a:r>
            <a:br>
              <a:rPr lang="it-IT" sz="2800" dirty="0" smtClean="0"/>
            </a:br>
            <a:r>
              <a:rPr lang="it-IT" sz="2800" dirty="0" smtClean="0"/>
              <a:t>Adriano Venturini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18130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7150</TotalTime>
  <Words>241</Words>
  <Application>Microsoft Office PowerPoint</Application>
  <PresentationFormat>Presentazione su schermo (4:3)</PresentationFormat>
  <Paragraphs>45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Tema di Office</vt:lpstr>
      <vt:lpstr>Fondamenti di programmazione</vt:lpstr>
      <vt:lpstr>Presentazione </vt:lpstr>
      <vt:lpstr>Presentazione standard di PowerPoint</vt:lpstr>
      <vt:lpstr>Introduzione alla programmazione</vt:lpstr>
      <vt:lpstr>Introduzione alla programmazione</vt:lpstr>
      <vt:lpstr>Introduzione alla programmazione</vt:lpstr>
      <vt:lpstr>Introduzione alla programmazione</vt:lpstr>
      <vt:lpstr>Grazie per l’attenzione  Adriano Venturini</vt:lpstr>
    </vt:vector>
  </TitlesOfParts>
  <Company>S.E.D. Centro di Calcolo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Organizzare e gestire progetti Il software di Project Management</dc:title>
  <dc:creator>Adriano</dc:creator>
  <cp:lastModifiedBy>adriano3</cp:lastModifiedBy>
  <cp:revision>678</cp:revision>
  <dcterms:created xsi:type="dcterms:W3CDTF">2014-05-04T16:52:39Z</dcterms:created>
  <dcterms:modified xsi:type="dcterms:W3CDTF">2024-11-18T17:38:08Z</dcterms:modified>
</cp:coreProperties>
</file>